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7"/>
  </p:notesMasterIdLst>
  <p:sldIdLst>
    <p:sldId id="256" r:id="rId2"/>
    <p:sldId id="258" r:id="rId3"/>
    <p:sldId id="312" r:id="rId4"/>
    <p:sldId id="260" r:id="rId5"/>
    <p:sldId id="262" r:id="rId6"/>
    <p:sldId id="261" r:id="rId7"/>
    <p:sldId id="316" r:id="rId8"/>
    <p:sldId id="266" r:id="rId9"/>
    <p:sldId id="317" r:id="rId10"/>
    <p:sldId id="318" r:id="rId11"/>
    <p:sldId id="319" r:id="rId12"/>
    <p:sldId id="362" r:id="rId13"/>
    <p:sldId id="320" r:id="rId14"/>
    <p:sldId id="273" r:id="rId15"/>
    <p:sldId id="321" r:id="rId16"/>
    <p:sldId id="322" r:id="rId17"/>
    <p:sldId id="323" r:id="rId18"/>
    <p:sldId id="279" r:id="rId19"/>
    <p:sldId id="324" r:id="rId20"/>
    <p:sldId id="313" r:id="rId21"/>
    <p:sldId id="270" r:id="rId22"/>
    <p:sldId id="263" r:id="rId23"/>
    <p:sldId id="363" r:id="rId24"/>
    <p:sldId id="364" r:id="rId25"/>
    <p:sldId id="354" r:id="rId26"/>
    <p:sldId id="360" r:id="rId27"/>
    <p:sldId id="365" r:id="rId28"/>
    <p:sldId id="359" r:id="rId29"/>
    <p:sldId id="355" r:id="rId30"/>
    <p:sldId id="358" r:id="rId31"/>
    <p:sldId id="268" r:id="rId32"/>
    <p:sldId id="361" r:id="rId33"/>
    <p:sldId id="356" r:id="rId34"/>
    <p:sldId id="257" r:id="rId35"/>
    <p:sldId id="366" r:id="rId36"/>
  </p:sldIdLst>
  <p:sldSz cx="9144000" cy="5143500" type="screen16x9"/>
  <p:notesSz cx="6858000" cy="9144000"/>
  <p:embeddedFontLst>
    <p:embeddedFont>
      <p:font typeface="Assistant" pitchFamily="2" charset="-79"/>
      <p:regular r:id="rId38"/>
      <p:bold r:id="rId39"/>
    </p:embeddedFont>
    <p:embeddedFont>
      <p:font typeface="Bebas Neue" panose="020B0606020202050201" pitchFamily="34" charset="0"/>
      <p:regular r:id="rId40"/>
    </p:embeddedFont>
    <p:embeddedFont>
      <p:font typeface="Cabin" panose="020B0604020202020204"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Rajdhani" panose="020B0604020202020204" charset="0"/>
      <p:regular r:id="rId49"/>
      <p:bold r:id="rId50"/>
    </p:embeddedFont>
    <p:embeddedFont>
      <p:font typeface="Rubik" panose="020B0604020202020204" charset="-79"/>
      <p:regular r:id="rId51"/>
      <p:bold r:id="rId52"/>
      <p:italic r:id="rId53"/>
      <p:boldItalic r:id="rId54"/>
    </p:embeddedFont>
    <p:embeddedFont>
      <p:font typeface="Rubik ExtraBold" panose="020B0604020202020204" charset="-79"/>
      <p:bold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307D92-2C53-463B-8385-B448973A4EBB}">
  <a:tblStyle styleId="{EE307D92-2C53-463B-8385-B448973A4E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666" y="3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416977-FD47-4145-8552-3AC8BF3A6809}" type="doc">
      <dgm:prSet loTypeId="urn:microsoft.com/office/officeart/2005/8/layout/StepDownProcess" loCatId="process" qsTypeId="urn:microsoft.com/office/officeart/2005/8/quickstyle/simple1" qsCatId="simple" csTypeId="urn:microsoft.com/office/officeart/2005/8/colors/accent0_1" csCatId="mainScheme" phldr="1"/>
      <dgm:spPr/>
      <dgm:t>
        <a:bodyPr/>
        <a:lstStyle/>
        <a:p>
          <a:endParaRPr lang="en-US"/>
        </a:p>
      </dgm:t>
    </dgm:pt>
    <dgm:pt modelId="{84A9FB35-68D7-485F-AD35-670E39ACA3F9}">
      <dgm:prSet phldrT="[Text]"/>
      <dgm:spPr/>
      <dgm:t>
        <a:bodyPr/>
        <a:lstStyle/>
        <a:p>
          <a:r>
            <a:rPr lang="en-US"/>
            <a:t>5/6/1911</a:t>
          </a:r>
        </a:p>
      </dgm:t>
    </dgm:pt>
    <dgm:pt modelId="{A8B2380C-DF26-4BBA-9FCE-85467FE7E62E}" type="parTrans" cxnId="{D2258462-541E-4B8D-ADD4-9B60AE8B2C07}">
      <dgm:prSet/>
      <dgm:spPr/>
      <dgm:t>
        <a:bodyPr/>
        <a:lstStyle/>
        <a:p>
          <a:endParaRPr lang="en-US"/>
        </a:p>
      </dgm:t>
    </dgm:pt>
    <dgm:pt modelId="{CFB4B18F-2467-4E0D-BAAA-3840C3DF459E}" type="sibTrans" cxnId="{D2258462-541E-4B8D-ADD4-9B60AE8B2C07}">
      <dgm:prSet/>
      <dgm:spPr/>
      <dgm:t>
        <a:bodyPr/>
        <a:lstStyle/>
        <a:p>
          <a:endParaRPr lang="en-US"/>
        </a:p>
      </dgm:t>
    </dgm:pt>
    <dgm:pt modelId="{349615DA-23EC-4D3C-B993-57E532F096C6}">
      <dgm:prSet phldrT="[Text]" custT="1"/>
      <dgm:spPr/>
      <dgm:t>
        <a:bodyPr/>
        <a:lstStyle/>
        <a:p>
          <a:pPr>
            <a:buFontTx/>
            <a:buNone/>
          </a:pPr>
          <a:r>
            <a:rPr lang="en-US" sz="1800" b="0">
              <a:latin typeface="Time s New Roman"/>
            </a:rPr>
            <a:t>Bác ra đi tìm đường giải phóng dân tộc</a:t>
          </a:r>
        </a:p>
      </dgm:t>
    </dgm:pt>
    <dgm:pt modelId="{A1DF402C-5ABD-41BB-AE56-CC19BD9761E3}" type="parTrans" cxnId="{89639447-0E78-4D3B-976D-9DD6E3F1178B}">
      <dgm:prSet/>
      <dgm:spPr/>
      <dgm:t>
        <a:bodyPr/>
        <a:lstStyle/>
        <a:p>
          <a:endParaRPr lang="en-US"/>
        </a:p>
      </dgm:t>
    </dgm:pt>
    <dgm:pt modelId="{DEDE997F-C636-47ED-A2B9-EAF2E2B3728A}" type="sibTrans" cxnId="{89639447-0E78-4D3B-976D-9DD6E3F1178B}">
      <dgm:prSet/>
      <dgm:spPr/>
      <dgm:t>
        <a:bodyPr/>
        <a:lstStyle/>
        <a:p>
          <a:endParaRPr lang="en-US"/>
        </a:p>
      </dgm:t>
    </dgm:pt>
    <dgm:pt modelId="{E30ED015-07FC-4D18-AF2B-9670768340DD}">
      <dgm:prSet phldrT="[Text]"/>
      <dgm:spPr/>
      <dgm:t>
        <a:bodyPr/>
        <a:lstStyle/>
        <a:p>
          <a:r>
            <a:rPr lang="en-US"/>
            <a:t>1918</a:t>
          </a:r>
        </a:p>
      </dgm:t>
    </dgm:pt>
    <dgm:pt modelId="{82E9F7F2-FBB4-4BC3-89D7-AC55DFA3E8A6}" type="parTrans" cxnId="{6F6F5437-7981-45FB-984D-DFC10703A89C}">
      <dgm:prSet/>
      <dgm:spPr/>
      <dgm:t>
        <a:bodyPr/>
        <a:lstStyle/>
        <a:p>
          <a:endParaRPr lang="en-US"/>
        </a:p>
      </dgm:t>
    </dgm:pt>
    <dgm:pt modelId="{7CE7B7DB-FCFC-429D-837C-E4A3BD3D0E75}" type="sibTrans" cxnId="{6F6F5437-7981-45FB-984D-DFC10703A89C}">
      <dgm:prSet/>
      <dgm:spPr/>
      <dgm:t>
        <a:bodyPr/>
        <a:lstStyle/>
        <a:p>
          <a:endParaRPr lang="en-US"/>
        </a:p>
      </dgm:t>
    </dgm:pt>
    <dgm:pt modelId="{5B8FAA3F-EAAC-46DF-8A8B-22912F7E8965}">
      <dgm:prSet phldrT="[Text]" custT="1"/>
      <dgm:spPr/>
      <dgm:t>
        <a:bodyPr/>
        <a:lstStyle/>
        <a:p>
          <a:pPr>
            <a:buFontTx/>
            <a:buNone/>
          </a:pPr>
          <a:r>
            <a:rPr lang="en-US" sz="1800" b="0">
              <a:latin typeface="Time s New Roman"/>
            </a:rPr>
            <a:t>Bác tham gia phong chào công nhân Pháp</a:t>
          </a:r>
        </a:p>
      </dgm:t>
    </dgm:pt>
    <dgm:pt modelId="{DB9739D9-DFAC-4523-8BEE-DD2F543B24DB}" type="parTrans" cxnId="{BAC8EC4B-EBD0-4AD4-BB23-03FB59576CAD}">
      <dgm:prSet/>
      <dgm:spPr/>
      <dgm:t>
        <a:bodyPr/>
        <a:lstStyle/>
        <a:p>
          <a:endParaRPr lang="en-US"/>
        </a:p>
      </dgm:t>
    </dgm:pt>
    <dgm:pt modelId="{14FE2F09-947F-4E1B-A471-AE044FE414AA}" type="sibTrans" cxnId="{BAC8EC4B-EBD0-4AD4-BB23-03FB59576CAD}">
      <dgm:prSet/>
      <dgm:spPr/>
      <dgm:t>
        <a:bodyPr/>
        <a:lstStyle/>
        <a:p>
          <a:endParaRPr lang="en-US"/>
        </a:p>
      </dgm:t>
    </dgm:pt>
    <dgm:pt modelId="{2E32FA1E-F670-40F1-8CA0-938BE79841B2}">
      <dgm:prSet phldrT="[Text]"/>
      <dgm:spPr/>
      <dgm:t>
        <a:bodyPr/>
        <a:lstStyle/>
        <a:p>
          <a:r>
            <a:rPr lang="en-US"/>
            <a:t>1920</a:t>
          </a:r>
        </a:p>
      </dgm:t>
    </dgm:pt>
    <dgm:pt modelId="{CBDF78CB-0E07-4DC5-B1B4-7CBBF7C98AC5}" type="parTrans" cxnId="{88DBD851-68F1-465A-A2E2-EF711001EEFD}">
      <dgm:prSet/>
      <dgm:spPr/>
      <dgm:t>
        <a:bodyPr/>
        <a:lstStyle/>
        <a:p>
          <a:endParaRPr lang="en-US"/>
        </a:p>
      </dgm:t>
    </dgm:pt>
    <dgm:pt modelId="{95AD8D94-F941-485F-9875-8B660CB40F68}" type="sibTrans" cxnId="{88DBD851-68F1-465A-A2E2-EF711001EEFD}">
      <dgm:prSet/>
      <dgm:spPr/>
      <dgm:t>
        <a:bodyPr/>
        <a:lstStyle/>
        <a:p>
          <a:endParaRPr lang="en-US"/>
        </a:p>
      </dgm:t>
    </dgm:pt>
    <dgm:pt modelId="{76241BAB-90F1-4C31-91CB-665B3F6A2EE8}">
      <dgm:prSet phldrT="[Text]"/>
      <dgm:spPr/>
      <dgm:t>
        <a:bodyPr/>
        <a:lstStyle/>
        <a:p>
          <a:r>
            <a:rPr lang="en-US"/>
            <a:t>1919</a:t>
          </a:r>
        </a:p>
      </dgm:t>
    </dgm:pt>
    <dgm:pt modelId="{F9FA9225-CA38-417C-AC86-A18F6AD12D0F}" type="parTrans" cxnId="{AE1AC6BC-FE8B-4DEB-9D61-56A859CF12F1}">
      <dgm:prSet/>
      <dgm:spPr/>
      <dgm:t>
        <a:bodyPr/>
        <a:lstStyle/>
        <a:p>
          <a:endParaRPr lang="en-US"/>
        </a:p>
      </dgm:t>
    </dgm:pt>
    <dgm:pt modelId="{2DB14102-3CAA-4549-80D3-C42399167C04}" type="sibTrans" cxnId="{AE1AC6BC-FE8B-4DEB-9D61-56A859CF12F1}">
      <dgm:prSet/>
      <dgm:spPr/>
      <dgm:t>
        <a:bodyPr/>
        <a:lstStyle/>
        <a:p>
          <a:endParaRPr lang="en-US"/>
        </a:p>
      </dgm:t>
    </dgm:pt>
    <dgm:pt modelId="{DF22A523-9ECF-4323-A050-84067FF8EE1F}">
      <dgm:prSet phldrT="[Text]" custT="1"/>
      <dgm:spPr/>
      <dgm:t>
        <a:bodyPr/>
        <a:lstStyle/>
        <a:p>
          <a:pPr>
            <a:buFontTx/>
            <a:buNone/>
          </a:pPr>
          <a:r>
            <a:rPr lang="en-US" sz="2000">
              <a:latin typeface="Time s New Roman"/>
            </a:rPr>
            <a:t>Bác gia nhập Đảng xã hội Pháp</a:t>
          </a:r>
        </a:p>
      </dgm:t>
    </dgm:pt>
    <dgm:pt modelId="{5DEA672F-5E13-4D6D-895B-D59C9C2303A7}" type="parTrans" cxnId="{789CFF9F-387E-43D4-A327-6EFBDAF4A659}">
      <dgm:prSet/>
      <dgm:spPr/>
      <dgm:t>
        <a:bodyPr/>
        <a:lstStyle/>
        <a:p>
          <a:endParaRPr lang="en-US"/>
        </a:p>
      </dgm:t>
    </dgm:pt>
    <dgm:pt modelId="{B28C556F-3C9E-4308-BA0D-63E2E153B812}" type="sibTrans" cxnId="{789CFF9F-387E-43D4-A327-6EFBDAF4A659}">
      <dgm:prSet/>
      <dgm:spPr/>
      <dgm:t>
        <a:bodyPr/>
        <a:lstStyle/>
        <a:p>
          <a:endParaRPr lang="en-US"/>
        </a:p>
      </dgm:t>
    </dgm:pt>
    <dgm:pt modelId="{3C37D7B5-3F63-46AF-A4DD-0E33E8DD98CC}">
      <dgm:prSet phldrT="[Text]"/>
      <dgm:spPr/>
      <dgm:t>
        <a:bodyPr/>
        <a:lstStyle/>
        <a:p>
          <a:r>
            <a:rPr lang="en-US"/>
            <a:t>16/8/1919</a:t>
          </a:r>
        </a:p>
      </dgm:t>
    </dgm:pt>
    <dgm:pt modelId="{A82E066A-3D5F-4E05-9A61-671366AC8AEB}" type="parTrans" cxnId="{D1C01E21-50BB-49FD-B8F8-04809E034143}">
      <dgm:prSet/>
      <dgm:spPr/>
      <dgm:t>
        <a:bodyPr/>
        <a:lstStyle/>
        <a:p>
          <a:endParaRPr lang="en-US"/>
        </a:p>
      </dgm:t>
    </dgm:pt>
    <dgm:pt modelId="{C6CCC95A-9ECA-4E7D-BACC-A6E0F950DA2F}" type="sibTrans" cxnId="{D1C01E21-50BB-49FD-B8F8-04809E034143}">
      <dgm:prSet/>
      <dgm:spPr/>
      <dgm:t>
        <a:bodyPr/>
        <a:lstStyle/>
        <a:p>
          <a:endParaRPr lang="en-US"/>
        </a:p>
      </dgm:t>
    </dgm:pt>
    <dgm:pt modelId="{19300CC0-5BF8-46E9-BC35-61F3A632B65D}">
      <dgm:prSet phldrT="[Text]" custT="1"/>
      <dgm:spPr/>
      <dgm:t>
        <a:bodyPr/>
        <a:lstStyle/>
        <a:p>
          <a:pPr>
            <a:buFontTx/>
            <a:buNone/>
          </a:pPr>
          <a:r>
            <a:rPr lang="en-US" sz="1800">
              <a:latin typeface="Time s New Roman"/>
            </a:rPr>
            <a:t>Bác gửi “Yêu sách của nhân dân An Nam” đến hội nghị Vecsxai nhưng không được chấp nhận</a:t>
          </a:r>
        </a:p>
      </dgm:t>
    </dgm:pt>
    <dgm:pt modelId="{A356C602-E949-4C21-A76D-2F60D11E2A6E}" type="parTrans" cxnId="{99262AFB-A50D-475B-A548-BE54F89EBE54}">
      <dgm:prSet/>
      <dgm:spPr/>
      <dgm:t>
        <a:bodyPr/>
        <a:lstStyle/>
        <a:p>
          <a:endParaRPr lang="en-US"/>
        </a:p>
      </dgm:t>
    </dgm:pt>
    <dgm:pt modelId="{4F14A121-C53B-499F-9D4A-DA15E57D70D8}" type="sibTrans" cxnId="{99262AFB-A50D-475B-A548-BE54F89EBE54}">
      <dgm:prSet/>
      <dgm:spPr/>
      <dgm:t>
        <a:bodyPr/>
        <a:lstStyle/>
        <a:p>
          <a:endParaRPr lang="en-US"/>
        </a:p>
      </dgm:t>
    </dgm:pt>
    <dgm:pt modelId="{502CFF85-B314-4365-A3B5-66C14BDDD087}">
      <dgm:prSet phldrT="[Text]" custT="1"/>
      <dgm:spPr/>
      <dgm:t>
        <a:bodyPr/>
        <a:lstStyle/>
        <a:p>
          <a:pPr algn="l">
            <a:buFontTx/>
            <a:buNone/>
          </a:pPr>
          <a:r>
            <a:rPr lang="en-US" sz="2000" b="0">
              <a:latin typeface="Time s New Roman"/>
            </a:rPr>
            <a:t>Bác đã tìm ra con đường phù hợp: Con đường các mạng vô sản.</a:t>
          </a:r>
        </a:p>
      </dgm:t>
    </dgm:pt>
    <dgm:pt modelId="{0CEF93A3-B7D1-4F2D-89C3-611765E451F5}" type="parTrans" cxnId="{140AE2C2-5810-47C9-8138-405FAE944D0E}">
      <dgm:prSet/>
      <dgm:spPr/>
      <dgm:t>
        <a:bodyPr/>
        <a:lstStyle/>
        <a:p>
          <a:endParaRPr lang="en-US"/>
        </a:p>
      </dgm:t>
    </dgm:pt>
    <dgm:pt modelId="{A16F5AD3-9C1B-43EB-96D9-AE12FA5E7F33}" type="sibTrans" cxnId="{140AE2C2-5810-47C9-8138-405FAE944D0E}">
      <dgm:prSet/>
      <dgm:spPr/>
      <dgm:t>
        <a:bodyPr/>
        <a:lstStyle/>
        <a:p>
          <a:endParaRPr lang="en-US"/>
        </a:p>
      </dgm:t>
    </dgm:pt>
    <dgm:pt modelId="{428F01D1-94F5-4C21-8C92-DFBD02E1176D}" type="pres">
      <dgm:prSet presAssocID="{06416977-FD47-4145-8552-3AC8BF3A6809}" presName="rootnode" presStyleCnt="0">
        <dgm:presLayoutVars>
          <dgm:chMax/>
          <dgm:chPref/>
          <dgm:dir/>
          <dgm:animLvl val="lvl"/>
        </dgm:presLayoutVars>
      </dgm:prSet>
      <dgm:spPr/>
    </dgm:pt>
    <dgm:pt modelId="{37715562-3E14-4804-8394-45BA57459B49}" type="pres">
      <dgm:prSet presAssocID="{84A9FB35-68D7-485F-AD35-670E39ACA3F9}" presName="composite" presStyleCnt="0"/>
      <dgm:spPr/>
    </dgm:pt>
    <dgm:pt modelId="{57C3783B-0E5F-45EE-A8DB-46AEA4775A06}" type="pres">
      <dgm:prSet presAssocID="{84A9FB35-68D7-485F-AD35-670E39ACA3F9}" presName="bentUpArrow1" presStyleLbl="alignImgPlace1" presStyleIdx="0" presStyleCnt="4" custLinFactNeighborX="22373" custLinFactNeighborY="16924"/>
      <dgm:spPr/>
    </dgm:pt>
    <dgm:pt modelId="{1B5B27EA-27BC-4D1B-B5B1-8809D1ECA89B}" type="pres">
      <dgm:prSet presAssocID="{84A9FB35-68D7-485F-AD35-670E39ACA3F9}" presName="ParentText" presStyleLbl="node1" presStyleIdx="0" presStyleCnt="5" custLinFactNeighborX="-24722" custLinFactNeighborY="6004">
        <dgm:presLayoutVars>
          <dgm:chMax val="1"/>
          <dgm:chPref val="1"/>
          <dgm:bulletEnabled val="1"/>
        </dgm:presLayoutVars>
      </dgm:prSet>
      <dgm:spPr/>
    </dgm:pt>
    <dgm:pt modelId="{C308910F-7D55-4955-8439-E38C27CD763D}" type="pres">
      <dgm:prSet presAssocID="{84A9FB35-68D7-485F-AD35-670E39ACA3F9}" presName="ChildText" presStyleLbl="revTx" presStyleIdx="0" presStyleCnt="5" custScaleX="404784" custScaleY="151513" custLinFactX="30562" custLinFactNeighborX="100000" custLinFactNeighborY="-4507">
        <dgm:presLayoutVars>
          <dgm:chMax val="0"/>
          <dgm:chPref val="0"/>
          <dgm:bulletEnabled val="1"/>
        </dgm:presLayoutVars>
      </dgm:prSet>
      <dgm:spPr/>
    </dgm:pt>
    <dgm:pt modelId="{1F813AF2-221D-4F0F-A844-67D96C1AB5EB}" type="pres">
      <dgm:prSet presAssocID="{CFB4B18F-2467-4E0D-BAAA-3840C3DF459E}" presName="sibTrans" presStyleCnt="0"/>
      <dgm:spPr/>
    </dgm:pt>
    <dgm:pt modelId="{FF8C9E06-1058-43C0-9EF9-45FC3A62BA6A}" type="pres">
      <dgm:prSet presAssocID="{E30ED015-07FC-4D18-AF2B-9670768340DD}" presName="composite" presStyleCnt="0"/>
      <dgm:spPr/>
    </dgm:pt>
    <dgm:pt modelId="{D3F43659-892D-4CA3-820D-66B9B4494C45}" type="pres">
      <dgm:prSet presAssocID="{E30ED015-07FC-4D18-AF2B-9670768340DD}" presName="bentUpArrow1" presStyleLbl="alignImgPlace1" presStyleIdx="1" presStyleCnt="4" custLinFactNeighborX="-52449" custLinFactNeighborY="-2266"/>
      <dgm:spPr/>
    </dgm:pt>
    <dgm:pt modelId="{067BB363-838E-46BB-B095-00CF94C279CF}" type="pres">
      <dgm:prSet presAssocID="{E30ED015-07FC-4D18-AF2B-9670768340DD}" presName="ParentText" presStyleLbl="node1" presStyleIdx="1" presStyleCnt="5" custLinFactNeighborX="-67350" custLinFactNeighborY="-9967">
        <dgm:presLayoutVars>
          <dgm:chMax val="1"/>
          <dgm:chPref val="1"/>
          <dgm:bulletEnabled val="1"/>
        </dgm:presLayoutVars>
      </dgm:prSet>
      <dgm:spPr/>
    </dgm:pt>
    <dgm:pt modelId="{A619C20B-59CD-4B5B-BD41-A690090F8123}" type="pres">
      <dgm:prSet presAssocID="{E30ED015-07FC-4D18-AF2B-9670768340DD}" presName="ChildText" presStyleLbl="revTx" presStyleIdx="1" presStyleCnt="5" custScaleX="472112" custScaleY="151513" custLinFactX="8054" custLinFactNeighborX="100000" custLinFactNeighborY="-6348">
        <dgm:presLayoutVars>
          <dgm:chMax val="0"/>
          <dgm:chPref val="0"/>
          <dgm:bulletEnabled val="1"/>
        </dgm:presLayoutVars>
      </dgm:prSet>
      <dgm:spPr/>
    </dgm:pt>
    <dgm:pt modelId="{25EB254B-31CD-4744-B246-FBB117E00630}" type="pres">
      <dgm:prSet presAssocID="{7CE7B7DB-FCFC-429D-837C-E4A3BD3D0E75}" presName="sibTrans" presStyleCnt="0"/>
      <dgm:spPr/>
    </dgm:pt>
    <dgm:pt modelId="{BB3AF35F-C417-4D3A-AED8-016B84915E23}" type="pres">
      <dgm:prSet presAssocID="{76241BAB-90F1-4C31-91CB-665B3F6A2EE8}" presName="composite" presStyleCnt="0"/>
      <dgm:spPr/>
    </dgm:pt>
    <dgm:pt modelId="{DF0FE624-99F7-41B8-B28A-87F2B86B0FB3}" type="pres">
      <dgm:prSet presAssocID="{76241BAB-90F1-4C31-91CB-665B3F6A2EE8}" presName="bentUpArrow1" presStyleLbl="alignImgPlace1" presStyleIdx="2" presStyleCnt="4" custLinFactX="-57004" custLinFactNeighborX="-100000" custLinFactNeighborY="-7693"/>
      <dgm:spPr/>
    </dgm:pt>
    <dgm:pt modelId="{E3770AE2-D24C-41B5-B9A9-39C0E0128306}" type="pres">
      <dgm:prSet presAssocID="{76241BAB-90F1-4C31-91CB-665B3F6A2EE8}" presName="ParentText" presStyleLbl="node1" presStyleIdx="2" presStyleCnt="5" custLinFactX="-40421" custLinFactNeighborX="-100000" custLinFactNeighborY="-9773">
        <dgm:presLayoutVars>
          <dgm:chMax val="1"/>
          <dgm:chPref val="1"/>
          <dgm:bulletEnabled val="1"/>
        </dgm:presLayoutVars>
      </dgm:prSet>
      <dgm:spPr/>
    </dgm:pt>
    <dgm:pt modelId="{7E79A494-6E21-4E86-B94A-2526B9AD68A2}" type="pres">
      <dgm:prSet presAssocID="{76241BAB-90F1-4C31-91CB-665B3F6A2EE8}" presName="ChildText" presStyleLbl="revTx" presStyleIdx="2" presStyleCnt="5" custScaleX="600986" custScaleY="151513" custLinFactNeighborX="62948" custLinFactNeighborY="-17700">
        <dgm:presLayoutVars>
          <dgm:chMax val="0"/>
          <dgm:chPref val="0"/>
          <dgm:bulletEnabled val="1"/>
        </dgm:presLayoutVars>
      </dgm:prSet>
      <dgm:spPr/>
    </dgm:pt>
    <dgm:pt modelId="{13A309C4-7FA2-43F5-9300-232094F96382}" type="pres">
      <dgm:prSet presAssocID="{2DB14102-3CAA-4549-80D3-C42399167C04}" presName="sibTrans" presStyleCnt="0"/>
      <dgm:spPr/>
    </dgm:pt>
    <dgm:pt modelId="{0CC93EBA-DF01-43BA-A7D1-6E59B9FC7524}" type="pres">
      <dgm:prSet presAssocID="{3C37D7B5-3F63-46AF-A4DD-0E33E8DD98CC}" presName="composite" presStyleCnt="0"/>
      <dgm:spPr/>
    </dgm:pt>
    <dgm:pt modelId="{DEAE1A81-70B7-49E3-A1BE-7E8C44DD8E75}" type="pres">
      <dgm:prSet presAssocID="{3C37D7B5-3F63-46AF-A4DD-0E33E8DD98CC}" presName="bentUpArrow1" presStyleLbl="alignImgPlace1" presStyleIdx="3" presStyleCnt="4" custLinFactX="-100000" custLinFactNeighborX="-121305" custLinFactNeighborY="-24672"/>
      <dgm:spPr/>
    </dgm:pt>
    <dgm:pt modelId="{FAD81629-2D2F-4C7F-B138-5C2CBC1E3385}" type="pres">
      <dgm:prSet presAssocID="{3C37D7B5-3F63-46AF-A4DD-0E33E8DD98CC}" presName="ParentText" presStyleLbl="node1" presStyleIdx="3" presStyleCnt="5" custLinFactX="-77129" custLinFactNeighborX="-100000" custLinFactNeighborY="-22037">
        <dgm:presLayoutVars>
          <dgm:chMax val="1"/>
          <dgm:chPref val="1"/>
          <dgm:bulletEnabled val="1"/>
        </dgm:presLayoutVars>
      </dgm:prSet>
      <dgm:spPr/>
    </dgm:pt>
    <dgm:pt modelId="{C6A2C430-83CD-4EE9-9666-48BBD54F3B52}" type="pres">
      <dgm:prSet presAssocID="{3C37D7B5-3F63-46AF-A4DD-0E33E8DD98CC}" presName="ChildText" presStyleLbl="revTx" presStyleIdx="3" presStyleCnt="5" custScaleX="643108" custScaleY="151513" custLinFactNeighborX="44788" custLinFactNeighborY="-19275">
        <dgm:presLayoutVars>
          <dgm:chMax val="0"/>
          <dgm:chPref val="0"/>
          <dgm:bulletEnabled val="1"/>
        </dgm:presLayoutVars>
      </dgm:prSet>
      <dgm:spPr/>
    </dgm:pt>
    <dgm:pt modelId="{06FDD0A1-50BA-408B-8F62-F6C7B93C6E05}" type="pres">
      <dgm:prSet presAssocID="{C6CCC95A-9ECA-4E7D-BACC-A6E0F950DA2F}" presName="sibTrans" presStyleCnt="0"/>
      <dgm:spPr/>
    </dgm:pt>
    <dgm:pt modelId="{9E18AB02-AE2F-4718-BEE1-3010C64C445D}" type="pres">
      <dgm:prSet presAssocID="{2E32FA1E-F670-40F1-8CA0-938BE79841B2}" presName="composite" presStyleCnt="0"/>
      <dgm:spPr/>
    </dgm:pt>
    <dgm:pt modelId="{95CD8D6E-7731-4396-A0F3-5D19A421D5FF}" type="pres">
      <dgm:prSet presAssocID="{2E32FA1E-F670-40F1-8CA0-938BE79841B2}" presName="ParentText" presStyleLbl="node1" presStyleIdx="4" presStyleCnt="5" custLinFactX="-37720" custLinFactNeighborX="-100000" custLinFactNeighborY="-5026">
        <dgm:presLayoutVars>
          <dgm:chMax val="1"/>
          <dgm:chPref val="1"/>
          <dgm:bulletEnabled val="1"/>
        </dgm:presLayoutVars>
      </dgm:prSet>
      <dgm:spPr/>
    </dgm:pt>
    <dgm:pt modelId="{E328FE1D-C05D-4954-8B70-FED7E2BCF526}" type="pres">
      <dgm:prSet presAssocID="{2E32FA1E-F670-40F1-8CA0-938BE79841B2}" presName="FinalChildText" presStyleLbl="revTx" presStyleIdx="4" presStyleCnt="5" custScaleX="479963" custScaleY="123028" custLinFactNeighborX="46328" custLinFactNeighborY="-12409">
        <dgm:presLayoutVars>
          <dgm:chMax val="0"/>
          <dgm:chPref val="0"/>
          <dgm:bulletEnabled val="1"/>
        </dgm:presLayoutVars>
      </dgm:prSet>
      <dgm:spPr/>
    </dgm:pt>
  </dgm:ptLst>
  <dgm:cxnLst>
    <dgm:cxn modelId="{CC80EA00-6DAD-4450-8231-0C88C796BC9D}" type="presOf" srcId="{2E32FA1E-F670-40F1-8CA0-938BE79841B2}" destId="{95CD8D6E-7731-4396-A0F3-5D19A421D5FF}" srcOrd="0" destOrd="0" presId="urn:microsoft.com/office/officeart/2005/8/layout/StepDownProcess"/>
    <dgm:cxn modelId="{D1C01E21-50BB-49FD-B8F8-04809E034143}" srcId="{06416977-FD47-4145-8552-3AC8BF3A6809}" destId="{3C37D7B5-3F63-46AF-A4DD-0E33E8DD98CC}" srcOrd="3" destOrd="0" parTransId="{A82E066A-3D5F-4E05-9A61-671366AC8AEB}" sibTransId="{C6CCC95A-9ECA-4E7D-BACC-A6E0F950DA2F}"/>
    <dgm:cxn modelId="{9796E824-7125-430A-B28A-950246B68586}" type="presOf" srcId="{502CFF85-B314-4365-A3B5-66C14BDDD087}" destId="{E328FE1D-C05D-4954-8B70-FED7E2BCF526}" srcOrd="0" destOrd="0" presId="urn:microsoft.com/office/officeart/2005/8/layout/StepDownProcess"/>
    <dgm:cxn modelId="{6F6F5437-7981-45FB-984D-DFC10703A89C}" srcId="{06416977-FD47-4145-8552-3AC8BF3A6809}" destId="{E30ED015-07FC-4D18-AF2B-9670768340DD}" srcOrd="1" destOrd="0" parTransId="{82E9F7F2-FBB4-4BC3-89D7-AC55DFA3E8A6}" sibTransId="{7CE7B7DB-FCFC-429D-837C-E4A3BD3D0E75}"/>
    <dgm:cxn modelId="{D2258462-541E-4B8D-ADD4-9B60AE8B2C07}" srcId="{06416977-FD47-4145-8552-3AC8BF3A6809}" destId="{84A9FB35-68D7-485F-AD35-670E39ACA3F9}" srcOrd="0" destOrd="0" parTransId="{A8B2380C-DF26-4BBA-9FCE-85467FE7E62E}" sibTransId="{CFB4B18F-2467-4E0D-BAAA-3840C3DF459E}"/>
    <dgm:cxn modelId="{89639447-0E78-4D3B-976D-9DD6E3F1178B}" srcId="{84A9FB35-68D7-485F-AD35-670E39ACA3F9}" destId="{349615DA-23EC-4D3C-B993-57E532F096C6}" srcOrd="0" destOrd="0" parTransId="{A1DF402C-5ABD-41BB-AE56-CC19BD9761E3}" sibTransId="{DEDE997F-C636-47ED-A2B9-EAF2E2B3728A}"/>
    <dgm:cxn modelId="{BAC8EC4B-EBD0-4AD4-BB23-03FB59576CAD}" srcId="{E30ED015-07FC-4D18-AF2B-9670768340DD}" destId="{5B8FAA3F-EAAC-46DF-8A8B-22912F7E8965}" srcOrd="0" destOrd="0" parTransId="{DB9739D9-DFAC-4523-8BEE-DD2F543B24DB}" sibTransId="{14FE2F09-947F-4E1B-A471-AE044FE414AA}"/>
    <dgm:cxn modelId="{88DBD851-68F1-465A-A2E2-EF711001EEFD}" srcId="{06416977-FD47-4145-8552-3AC8BF3A6809}" destId="{2E32FA1E-F670-40F1-8CA0-938BE79841B2}" srcOrd="4" destOrd="0" parTransId="{CBDF78CB-0E07-4DC5-B1B4-7CBBF7C98AC5}" sibTransId="{95AD8D94-F941-485F-9875-8B660CB40F68}"/>
    <dgm:cxn modelId="{D6B65674-C0F5-4CE5-BB3E-8FA5DA5D52C3}" type="presOf" srcId="{76241BAB-90F1-4C31-91CB-665B3F6A2EE8}" destId="{E3770AE2-D24C-41B5-B9A9-39C0E0128306}" srcOrd="0" destOrd="0" presId="urn:microsoft.com/office/officeart/2005/8/layout/StepDownProcess"/>
    <dgm:cxn modelId="{3809C855-BD5D-4976-9BC9-10D00F506186}" type="presOf" srcId="{E30ED015-07FC-4D18-AF2B-9670768340DD}" destId="{067BB363-838E-46BB-B095-00CF94C279CF}" srcOrd="0" destOrd="0" presId="urn:microsoft.com/office/officeart/2005/8/layout/StepDownProcess"/>
    <dgm:cxn modelId="{09ABB557-1B4E-412A-B3E7-21B195F9C8B9}" type="presOf" srcId="{DF22A523-9ECF-4323-A050-84067FF8EE1F}" destId="{7E79A494-6E21-4E86-B94A-2526B9AD68A2}" srcOrd="0" destOrd="0" presId="urn:microsoft.com/office/officeart/2005/8/layout/StepDownProcess"/>
    <dgm:cxn modelId="{D5691D8F-1197-453D-B173-487845553D3C}" type="presOf" srcId="{84A9FB35-68D7-485F-AD35-670E39ACA3F9}" destId="{1B5B27EA-27BC-4D1B-B5B1-8809D1ECA89B}" srcOrd="0" destOrd="0" presId="urn:microsoft.com/office/officeart/2005/8/layout/StepDownProcess"/>
    <dgm:cxn modelId="{789CFF9F-387E-43D4-A327-6EFBDAF4A659}" srcId="{76241BAB-90F1-4C31-91CB-665B3F6A2EE8}" destId="{DF22A523-9ECF-4323-A050-84067FF8EE1F}" srcOrd="0" destOrd="0" parTransId="{5DEA672F-5E13-4D6D-895B-D59C9C2303A7}" sibTransId="{B28C556F-3C9E-4308-BA0D-63E2E153B812}"/>
    <dgm:cxn modelId="{A6EA75B0-10C3-4811-88B6-17E6847996B3}" type="presOf" srcId="{06416977-FD47-4145-8552-3AC8BF3A6809}" destId="{428F01D1-94F5-4C21-8C92-DFBD02E1176D}" srcOrd="0" destOrd="0" presId="urn:microsoft.com/office/officeart/2005/8/layout/StepDownProcess"/>
    <dgm:cxn modelId="{AE1AC6BC-FE8B-4DEB-9D61-56A859CF12F1}" srcId="{06416977-FD47-4145-8552-3AC8BF3A6809}" destId="{76241BAB-90F1-4C31-91CB-665B3F6A2EE8}" srcOrd="2" destOrd="0" parTransId="{F9FA9225-CA38-417C-AC86-A18F6AD12D0F}" sibTransId="{2DB14102-3CAA-4549-80D3-C42399167C04}"/>
    <dgm:cxn modelId="{140AE2C2-5810-47C9-8138-405FAE944D0E}" srcId="{2E32FA1E-F670-40F1-8CA0-938BE79841B2}" destId="{502CFF85-B314-4365-A3B5-66C14BDDD087}" srcOrd="0" destOrd="0" parTransId="{0CEF93A3-B7D1-4F2D-89C3-611765E451F5}" sibTransId="{A16F5AD3-9C1B-43EB-96D9-AE12FA5E7F33}"/>
    <dgm:cxn modelId="{FCF84ED9-0D83-432E-AC1A-5917C0DB1D55}" type="presOf" srcId="{3C37D7B5-3F63-46AF-A4DD-0E33E8DD98CC}" destId="{FAD81629-2D2F-4C7F-B138-5C2CBC1E3385}" srcOrd="0" destOrd="0" presId="urn:microsoft.com/office/officeart/2005/8/layout/StepDownProcess"/>
    <dgm:cxn modelId="{EEC418DA-3287-411E-8E70-C042ACA99544}" type="presOf" srcId="{349615DA-23EC-4D3C-B993-57E532F096C6}" destId="{C308910F-7D55-4955-8439-E38C27CD763D}" srcOrd="0" destOrd="0" presId="urn:microsoft.com/office/officeart/2005/8/layout/StepDownProcess"/>
    <dgm:cxn modelId="{99262AFB-A50D-475B-A548-BE54F89EBE54}" srcId="{3C37D7B5-3F63-46AF-A4DD-0E33E8DD98CC}" destId="{19300CC0-5BF8-46E9-BC35-61F3A632B65D}" srcOrd="0" destOrd="0" parTransId="{A356C602-E949-4C21-A76D-2F60D11E2A6E}" sibTransId="{4F14A121-C53B-499F-9D4A-DA15E57D70D8}"/>
    <dgm:cxn modelId="{D4E4CEFC-0F85-46A6-B589-D44D4BF2A5BB}" type="presOf" srcId="{5B8FAA3F-EAAC-46DF-8A8B-22912F7E8965}" destId="{A619C20B-59CD-4B5B-BD41-A690090F8123}" srcOrd="0" destOrd="0" presId="urn:microsoft.com/office/officeart/2005/8/layout/StepDownProcess"/>
    <dgm:cxn modelId="{76DCA2FD-FC70-47D4-8787-D3C9A17F87BD}" type="presOf" srcId="{19300CC0-5BF8-46E9-BC35-61F3A632B65D}" destId="{C6A2C430-83CD-4EE9-9666-48BBD54F3B52}" srcOrd="0" destOrd="0" presId="urn:microsoft.com/office/officeart/2005/8/layout/StepDownProcess"/>
    <dgm:cxn modelId="{F7754460-62F8-4D1A-8EAC-3570DA8D62EF}" type="presParOf" srcId="{428F01D1-94F5-4C21-8C92-DFBD02E1176D}" destId="{37715562-3E14-4804-8394-45BA57459B49}" srcOrd="0" destOrd="0" presId="urn:microsoft.com/office/officeart/2005/8/layout/StepDownProcess"/>
    <dgm:cxn modelId="{A0D879BB-C1BA-4041-ABDC-8F8B782FD29D}" type="presParOf" srcId="{37715562-3E14-4804-8394-45BA57459B49}" destId="{57C3783B-0E5F-45EE-A8DB-46AEA4775A06}" srcOrd="0" destOrd="0" presId="urn:microsoft.com/office/officeart/2005/8/layout/StepDownProcess"/>
    <dgm:cxn modelId="{C78BBD70-6EB0-4D7B-8497-664D482355FF}" type="presParOf" srcId="{37715562-3E14-4804-8394-45BA57459B49}" destId="{1B5B27EA-27BC-4D1B-B5B1-8809D1ECA89B}" srcOrd="1" destOrd="0" presId="urn:microsoft.com/office/officeart/2005/8/layout/StepDownProcess"/>
    <dgm:cxn modelId="{1098B072-C255-483D-A8FF-FB82780BA19C}" type="presParOf" srcId="{37715562-3E14-4804-8394-45BA57459B49}" destId="{C308910F-7D55-4955-8439-E38C27CD763D}" srcOrd="2" destOrd="0" presId="urn:microsoft.com/office/officeart/2005/8/layout/StepDownProcess"/>
    <dgm:cxn modelId="{987271C0-2832-4655-BF90-834B5850F18D}" type="presParOf" srcId="{428F01D1-94F5-4C21-8C92-DFBD02E1176D}" destId="{1F813AF2-221D-4F0F-A844-67D96C1AB5EB}" srcOrd="1" destOrd="0" presId="urn:microsoft.com/office/officeart/2005/8/layout/StepDownProcess"/>
    <dgm:cxn modelId="{C02FF92D-6D9D-4AB9-9D3F-80927ED6E25A}" type="presParOf" srcId="{428F01D1-94F5-4C21-8C92-DFBD02E1176D}" destId="{FF8C9E06-1058-43C0-9EF9-45FC3A62BA6A}" srcOrd="2" destOrd="0" presId="urn:microsoft.com/office/officeart/2005/8/layout/StepDownProcess"/>
    <dgm:cxn modelId="{141F7A24-A7DF-4C5B-A7AA-7D1A01245390}" type="presParOf" srcId="{FF8C9E06-1058-43C0-9EF9-45FC3A62BA6A}" destId="{D3F43659-892D-4CA3-820D-66B9B4494C45}" srcOrd="0" destOrd="0" presId="urn:microsoft.com/office/officeart/2005/8/layout/StepDownProcess"/>
    <dgm:cxn modelId="{185A8A9B-6EEB-4A55-8AB5-CDF809FC3279}" type="presParOf" srcId="{FF8C9E06-1058-43C0-9EF9-45FC3A62BA6A}" destId="{067BB363-838E-46BB-B095-00CF94C279CF}" srcOrd="1" destOrd="0" presId="urn:microsoft.com/office/officeart/2005/8/layout/StepDownProcess"/>
    <dgm:cxn modelId="{74B0FF45-01CE-478E-A6B4-2B871E28DCA6}" type="presParOf" srcId="{FF8C9E06-1058-43C0-9EF9-45FC3A62BA6A}" destId="{A619C20B-59CD-4B5B-BD41-A690090F8123}" srcOrd="2" destOrd="0" presId="urn:microsoft.com/office/officeart/2005/8/layout/StepDownProcess"/>
    <dgm:cxn modelId="{A40CE30D-FC09-4C58-A761-4BEEE02A2429}" type="presParOf" srcId="{428F01D1-94F5-4C21-8C92-DFBD02E1176D}" destId="{25EB254B-31CD-4744-B246-FBB117E00630}" srcOrd="3" destOrd="0" presId="urn:microsoft.com/office/officeart/2005/8/layout/StepDownProcess"/>
    <dgm:cxn modelId="{FC2E708C-4C89-4687-A558-3A01C2833A81}" type="presParOf" srcId="{428F01D1-94F5-4C21-8C92-DFBD02E1176D}" destId="{BB3AF35F-C417-4D3A-AED8-016B84915E23}" srcOrd="4" destOrd="0" presId="urn:microsoft.com/office/officeart/2005/8/layout/StepDownProcess"/>
    <dgm:cxn modelId="{C28E0209-D7EE-4A46-B2EB-B53DA0D30C01}" type="presParOf" srcId="{BB3AF35F-C417-4D3A-AED8-016B84915E23}" destId="{DF0FE624-99F7-41B8-B28A-87F2B86B0FB3}" srcOrd="0" destOrd="0" presId="urn:microsoft.com/office/officeart/2005/8/layout/StepDownProcess"/>
    <dgm:cxn modelId="{DA6E8597-51F0-44FB-9B7C-D9A53BE48AEA}" type="presParOf" srcId="{BB3AF35F-C417-4D3A-AED8-016B84915E23}" destId="{E3770AE2-D24C-41B5-B9A9-39C0E0128306}" srcOrd="1" destOrd="0" presId="urn:microsoft.com/office/officeart/2005/8/layout/StepDownProcess"/>
    <dgm:cxn modelId="{43CB41A7-8F90-4C32-B2B6-4778621CB44A}" type="presParOf" srcId="{BB3AF35F-C417-4D3A-AED8-016B84915E23}" destId="{7E79A494-6E21-4E86-B94A-2526B9AD68A2}" srcOrd="2" destOrd="0" presId="urn:microsoft.com/office/officeart/2005/8/layout/StepDownProcess"/>
    <dgm:cxn modelId="{42156B33-7132-4757-AEC3-206B0AEF7D4F}" type="presParOf" srcId="{428F01D1-94F5-4C21-8C92-DFBD02E1176D}" destId="{13A309C4-7FA2-43F5-9300-232094F96382}" srcOrd="5" destOrd="0" presId="urn:microsoft.com/office/officeart/2005/8/layout/StepDownProcess"/>
    <dgm:cxn modelId="{24F653A3-7BFA-45A1-920E-5A67D11D92E8}" type="presParOf" srcId="{428F01D1-94F5-4C21-8C92-DFBD02E1176D}" destId="{0CC93EBA-DF01-43BA-A7D1-6E59B9FC7524}" srcOrd="6" destOrd="0" presId="urn:microsoft.com/office/officeart/2005/8/layout/StepDownProcess"/>
    <dgm:cxn modelId="{AAEE9C03-005E-43D2-AD26-713324DA20DD}" type="presParOf" srcId="{0CC93EBA-DF01-43BA-A7D1-6E59B9FC7524}" destId="{DEAE1A81-70B7-49E3-A1BE-7E8C44DD8E75}" srcOrd="0" destOrd="0" presId="urn:microsoft.com/office/officeart/2005/8/layout/StepDownProcess"/>
    <dgm:cxn modelId="{94B518BD-81E7-40FB-AAAE-946C288C02D9}" type="presParOf" srcId="{0CC93EBA-DF01-43BA-A7D1-6E59B9FC7524}" destId="{FAD81629-2D2F-4C7F-B138-5C2CBC1E3385}" srcOrd="1" destOrd="0" presId="urn:microsoft.com/office/officeart/2005/8/layout/StepDownProcess"/>
    <dgm:cxn modelId="{F95ED27F-0247-4ADF-B44E-8FBB803E065D}" type="presParOf" srcId="{0CC93EBA-DF01-43BA-A7D1-6E59B9FC7524}" destId="{C6A2C430-83CD-4EE9-9666-48BBD54F3B52}" srcOrd="2" destOrd="0" presId="urn:microsoft.com/office/officeart/2005/8/layout/StepDownProcess"/>
    <dgm:cxn modelId="{81627CEB-9355-45AE-990D-C813ED72F6B9}" type="presParOf" srcId="{428F01D1-94F5-4C21-8C92-DFBD02E1176D}" destId="{06FDD0A1-50BA-408B-8F62-F6C7B93C6E05}" srcOrd="7" destOrd="0" presId="urn:microsoft.com/office/officeart/2005/8/layout/StepDownProcess"/>
    <dgm:cxn modelId="{1F35176F-EADF-4EE4-9154-C19248C1B520}" type="presParOf" srcId="{428F01D1-94F5-4C21-8C92-DFBD02E1176D}" destId="{9E18AB02-AE2F-4718-BEE1-3010C64C445D}" srcOrd="8" destOrd="0" presId="urn:microsoft.com/office/officeart/2005/8/layout/StepDownProcess"/>
    <dgm:cxn modelId="{2D49C06D-6081-48F2-B7C5-980073E01B6B}" type="presParOf" srcId="{9E18AB02-AE2F-4718-BEE1-3010C64C445D}" destId="{95CD8D6E-7731-4396-A0F3-5D19A421D5FF}" srcOrd="0" destOrd="0" presId="urn:microsoft.com/office/officeart/2005/8/layout/StepDownProcess"/>
    <dgm:cxn modelId="{2E276FC2-05FC-4C60-ABAC-120997BB8F17}" type="presParOf" srcId="{9E18AB02-AE2F-4718-BEE1-3010C64C445D}" destId="{E328FE1D-C05D-4954-8B70-FED7E2BCF526}"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3783B-0E5F-45EE-A8DB-46AEA4775A06}">
      <dsp:nvSpPr>
        <dsp:cNvPr id="0" name=""/>
        <dsp:cNvSpPr/>
      </dsp:nvSpPr>
      <dsp:spPr>
        <a:xfrm rot="5400000">
          <a:off x="937547" y="797761"/>
          <a:ext cx="553297" cy="629909"/>
        </a:xfrm>
        <a:prstGeom prst="bentUpArrow">
          <a:avLst>
            <a:gd name="adj1" fmla="val 32840"/>
            <a:gd name="adj2" fmla="val 25000"/>
            <a:gd name="adj3" fmla="val 3578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5B27EA-27BC-4D1B-B5B1-8809D1ECA89B}">
      <dsp:nvSpPr>
        <dsp:cNvPr id="0" name=""/>
        <dsp:cNvSpPr/>
      </dsp:nvSpPr>
      <dsp:spPr>
        <a:xfrm>
          <a:off x="419759" y="129924"/>
          <a:ext cx="931427" cy="651969"/>
        </a:xfrm>
        <a:prstGeom prst="roundRect">
          <a:avLst>
            <a:gd name="adj" fmla="val 166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5/6/1911</a:t>
          </a:r>
        </a:p>
      </dsp:txBody>
      <dsp:txXfrm>
        <a:off x="451591" y="161756"/>
        <a:ext cx="867763" cy="588305"/>
      </dsp:txXfrm>
    </dsp:sp>
    <dsp:sp modelId="{C308910F-7D55-4955-8439-E38C27CD763D}">
      <dsp:nvSpPr>
        <dsp:cNvPr id="0" name=""/>
        <dsp:cNvSpPr/>
      </dsp:nvSpPr>
      <dsp:spPr>
        <a:xfrm>
          <a:off x="1433571" y="0"/>
          <a:ext cx="2742135" cy="798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Tx/>
            <a:buNone/>
          </a:pPr>
          <a:r>
            <a:rPr lang="en-US" sz="1800" b="0" kern="1200">
              <a:latin typeface="Time s New Roman"/>
            </a:rPr>
            <a:t>Bác ra đi tìm đường giải phóng dân tộc</a:t>
          </a:r>
        </a:p>
      </dsp:txBody>
      <dsp:txXfrm>
        <a:off x="1433571" y="0"/>
        <a:ext cx="2742135" cy="798398"/>
      </dsp:txXfrm>
    </dsp:sp>
    <dsp:sp modelId="{D3F43659-892D-4CA3-820D-66B9B4494C45}">
      <dsp:nvSpPr>
        <dsp:cNvPr id="0" name=""/>
        <dsp:cNvSpPr/>
      </dsp:nvSpPr>
      <dsp:spPr>
        <a:xfrm rot="5400000">
          <a:off x="2010511" y="1497504"/>
          <a:ext cx="553297" cy="629909"/>
        </a:xfrm>
        <a:prstGeom prst="bentUpArrow">
          <a:avLst>
            <a:gd name="adj1" fmla="val 32840"/>
            <a:gd name="adj2" fmla="val 25000"/>
            <a:gd name="adj3" fmla="val 3578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7BB363-838E-46BB-B095-00CF94C279CF}">
      <dsp:nvSpPr>
        <dsp:cNvPr id="0" name=""/>
        <dsp:cNvSpPr/>
      </dsp:nvSpPr>
      <dsp:spPr>
        <a:xfrm>
          <a:off x="1566986" y="831718"/>
          <a:ext cx="931427" cy="651969"/>
        </a:xfrm>
        <a:prstGeom prst="roundRect">
          <a:avLst>
            <a:gd name="adj" fmla="val 166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1918</a:t>
          </a:r>
        </a:p>
      </dsp:txBody>
      <dsp:txXfrm>
        <a:off x="1598818" y="863550"/>
        <a:ext cx="867763" cy="588305"/>
      </dsp:txXfrm>
    </dsp:sp>
    <dsp:sp modelId="{A619C20B-59CD-4B5B-BD41-A690090F8123}">
      <dsp:nvSpPr>
        <dsp:cNvPr id="0" name=""/>
        <dsp:cNvSpPr/>
      </dsp:nvSpPr>
      <dsp:spPr>
        <a:xfrm>
          <a:off x="2597320" y="789705"/>
          <a:ext cx="3198236" cy="798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Tx/>
            <a:buNone/>
          </a:pPr>
          <a:r>
            <a:rPr lang="en-US" sz="1800" b="0" kern="1200">
              <a:latin typeface="Time s New Roman"/>
            </a:rPr>
            <a:t>Bác tham gia phong chào công nhân Pháp</a:t>
          </a:r>
        </a:p>
      </dsp:txBody>
      <dsp:txXfrm>
        <a:off x="2597320" y="789705"/>
        <a:ext cx="3198236" cy="798398"/>
      </dsp:txXfrm>
    </dsp:sp>
    <dsp:sp modelId="{DF0FE624-99F7-41B8-B28A-87F2B86B0FB3}">
      <dsp:nvSpPr>
        <dsp:cNvPr id="0" name=""/>
        <dsp:cNvSpPr/>
      </dsp:nvSpPr>
      <dsp:spPr>
        <a:xfrm rot="5400000">
          <a:off x="3104650" y="2273397"/>
          <a:ext cx="553297" cy="629909"/>
        </a:xfrm>
        <a:prstGeom prst="bentUpArrow">
          <a:avLst>
            <a:gd name="adj1" fmla="val 32840"/>
            <a:gd name="adj2" fmla="val 25000"/>
            <a:gd name="adj3" fmla="val 3578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770AE2-D24C-41B5-B9A9-39C0E0128306}">
      <dsp:nvSpPr>
        <dsp:cNvPr id="0" name=""/>
        <dsp:cNvSpPr/>
      </dsp:nvSpPr>
      <dsp:spPr>
        <a:xfrm>
          <a:off x="2639124" y="1638903"/>
          <a:ext cx="931427" cy="651969"/>
        </a:xfrm>
        <a:prstGeom prst="roundRect">
          <a:avLst>
            <a:gd name="adj" fmla="val 166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1919</a:t>
          </a:r>
        </a:p>
      </dsp:txBody>
      <dsp:txXfrm>
        <a:off x="2670956" y="1670735"/>
        <a:ext cx="867763" cy="588305"/>
      </dsp:txXfrm>
    </dsp:sp>
    <dsp:sp modelId="{7E79A494-6E21-4E86-B94A-2526B9AD68A2}">
      <dsp:nvSpPr>
        <dsp:cNvPr id="0" name=""/>
        <dsp:cNvSpPr/>
      </dsp:nvSpPr>
      <dsp:spPr>
        <a:xfrm>
          <a:off x="3607982" y="1535806"/>
          <a:ext cx="4071269" cy="798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FontTx/>
            <a:buNone/>
          </a:pPr>
          <a:r>
            <a:rPr lang="en-US" sz="2000" kern="1200">
              <a:latin typeface="Time s New Roman"/>
            </a:rPr>
            <a:t>Bác gia nhập Đảng xã hội Pháp</a:t>
          </a:r>
        </a:p>
      </dsp:txBody>
      <dsp:txXfrm>
        <a:off x="3607982" y="1535806"/>
        <a:ext cx="4071269" cy="798398"/>
      </dsp:txXfrm>
    </dsp:sp>
    <dsp:sp modelId="{DEAE1A81-70B7-49E3-A1BE-7E8C44DD8E75}">
      <dsp:nvSpPr>
        <dsp:cNvPr id="0" name=""/>
        <dsp:cNvSpPr/>
      </dsp:nvSpPr>
      <dsp:spPr>
        <a:xfrm rot="5400000">
          <a:off x="4158511" y="2985372"/>
          <a:ext cx="553297" cy="629909"/>
        </a:xfrm>
        <a:prstGeom prst="bentUpArrow">
          <a:avLst>
            <a:gd name="adj1" fmla="val 32840"/>
            <a:gd name="adj2" fmla="val 25000"/>
            <a:gd name="adj3" fmla="val 3578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D81629-2D2F-4C7F-B138-5C2CBC1E3385}">
      <dsp:nvSpPr>
        <dsp:cNvPr id="0" name=""/>
        <dsp:cNvSpPr/>
      </dsp:nvSpPr>
      <dsp:spPr>
        <a:xfrm>
          <a:off x="3756114" y="2364866"/>
          <a:ext cx="931427" cy="651969"/>
        </a:xfrm>
        <a:prstGeom prst="roundRect">
          <a:avLst>
            <a:gd name="adj" fmla="val 166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16/8/1919</a:t>
          </a:r>
        </a:p>
      </dsp:txBody>
      <dsp:txXfrm>
        <a:off x="3787946" y="2396698"/>
        <a:ext cx="867763" cy="588305"/>
      </dsp:txXfrm>
    </dsp:sp>
    <dsp:sp modelId="{C6A2C430-83CD-4EE9-9666-48BBD54F3B52}">
      <dsp:nvSpPr>
        <dsp:cNvPr id="0" name=""/>
        <dsp:cNvSpPr/>
      </dsp:nvSpPr>
      <dsp:spPr>
        <a:xfrm>
          <a:off x="4801185" y="2333427"/>
          <a:ext cx="4356617" cy="798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Tx/>
            <a:buNone/>
          </a:pPr>
          <a:r>
            <a:rPr lang="en-US" sz="1800" kern="1200">
              <a:latin typeface="Time s New Roman"/>
            </a:rPr>
            <a:t>Bác gửi “Yêu sách của nhân dân An Nam” đến hội nghị Vecsxai nhưng không được chấp nhận</a:t>
          </a:r>
        </a:p>
      </dsp:txBody>
      <dsp:txXfrm>
        <a:off x="4801185" y="2333427"/>
        <a:ext cx="4356617" cy="798398"/>
      </dsp:txXfrm>
    </dsp:sp>
    <dsp:sp modelId="{95CD8D6E-7731-4396-A0F3-5D19A421D5FF}">
      <dsp:nvSpPr>
        <dsp:cNvPr id="0" name=""/>
        <dsp:cNvSpPr/>
      </dsp:nvSpPr>
      <dsp:spPr>
        <a:xfrm>
          <a:off x="4886807" y="3208149"/>
          <a:ext cx="931427" cy="651969"/>
        </a:xfrm>
        <a:prstGeom prst="roundRect">
          <a:avLst>
            <a:gd name="adj" fmla="val 166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1920</a:t>
          </a:r>
        </a:p>
      </dsp:txBody>
      <dsp:txXfrm>
        <a:off x="4918639" y="3239981"/>
        <a:ext cx="867763" cy="588305"/>
      </dsp:txXfrm>
    </dsp:sp>
    <dsp:sp modelId="{E328FE1D-C05D-4954-8B70-FED7E2BCF526}">
      <dsp:nvSpPr>
        <dsp:cNvPr id="0" name=""/>
        <dsp:cNvSpPr/>
      </dsp:nvSpPr>
      <dsp:spPr>
        <a:xfrm>
          <a:off x="6127842" y="3177035"/>
          <a:ext cx="3251421" cy="648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FontTx/>
            <a:buNone/>
          </a:pPr>
          <a:r>
            <a:rPr lang="en-US" sz="2000" b="0" kern="1200">
              <a:latin typeface="Time s New Roman"/>
            </a:rPr>
            <a:t>Bác đã tìm ra con đường phù hợp: Con đường các mạng vô sản.</a:t>
          </a:r>
        </a:p>
      </dsp:txBody>
      <dsp:txXfrm>
        <a:off x="6127842" y="3177035"/>
        <a:ext cx="3251421" cy="64829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23766e2b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23766e2b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1281e41e7d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1281e41e7d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201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28f3093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28f3093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281e41e7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281e41e7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281e41e7d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281e41e7d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128f30933f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128f30933f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128f30933f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128f30933f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g128f30933ff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1" name="Google Shape;2561;g128f30933ff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128f30933ff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128f30933ff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128f30933f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128f30933f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995178" y="1520799"/>
            <a:ext cx="5975342" cy="3704298"/>
            <a:chOff x="1175975" y="2932650"/>
            <a:chExt cx="3799175" cy="2355225"/>
          </a:xfrm>
        </p:grpSpPr>
        <p:sp>
          <p:nvSpPr>
            <p:cNvPr id="10" name="Google Shape;10;p2"/>
            <p:cNvSpPr/>
            <p:nvPr/>
          </p:nvSpPr>
          <p:spPr>
            <a:xfrm>
              <a:off x="3433000" y="2932650"/>
              <a:ext cx="461050" cy="245000"/>
            </a:xfrm>
            <a:custGeom>
              <a:avLst/>
              <a:gdLst/>
              <a:ahLst/>
              <a:cxnLst/>
              <a:rect l="l" t="t" r="r" b="b"/>
              <a:pathLst>
                <a:path w="18442" h="9800" extrusionOk="0">
                  <a:moveTo>
                    <a:pt x="10156" y="0"/>
                  </a:moveTo>
                  <a:cubicBezTo>
                    <a:pt x="8217" y="0"/>
                    <a:pt x="6278" y="426"/>
                    <a:pt x="4799" y="1277"/>
                  </a:cubicBezTo>
                  <a:lnTo>
                    <a:pt x="2958" y="2337"/>
                  </a:lnTo>
                  <a:cubicBezTo>
                    <a:pt x="1" y="4039"/>
                    <a:pt x="1" y="6801"/>
                    <a:pt x="2958" y="8502"/>
                  </a:cubicBezTo>
                  <a:cubicBezTo>
                    <a:pt x="4437" y="9367"/>
                    <a:pt x="6369" y="9800"/>
                    <a:pt x="8301" y="9800"/>
                  </a:cubicBezTo>
                  <a:cubicBezTo>
                    <a:pt x="10233" y="9800"/>
                    <a:pt x="12165" y="9367"/>
                    <a:pt x="13643" y="8502"/>
                  </a:cubicBezTo>
                  <a:lnTo>
                    <a:pt x="15512" y="7442"/>
                  </a:lnTo>
                  <a:cubicBezTo>
                    <a:pt x="18442" y="5740"/>
                    <a:pt x="18442" y="2978"/>
                    <a:pt x="15512" y="1277"/>
                  </a:cubicBezTo>
                  <a:cubicBezTo>
                    <a:pt x="14034" y="426"/>
                    <a:pt x="12095" y="0"/>
                    <a:pt x="10156"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03350" y="5047225"/>
              <a:ext cx="452675" cy="240650"/>
            </a:xfrm>
            <a:custGeom>
              <a:avLst/>
              <a:gdLst/>
              <a:ahLst/>
              <a:cxnLst/>
              <a:rect l="l" t="t" r="r" b="b"/>
              <a:pathLst>
                <a:path w="18107" h="9626" extrusionOk="0">
                  <a:moveTo>
                    <a:pt x="9960" y="0"/>
                  </a:moveTo>
                  <a:cubicBezTo>
                    <a:pt x="8063" y="0"/>
                    <a:pt x="6166" y="419"/>
                    <a:pt x="4715" y="1256"/>
                  </a:cubicBezTo>
                  <a:lnTo>
                    <a:pt x="2902" y="2316"/>
                  </a:lnTo>
                  <a:cubicBezTo>
                    <a:pt x="0" y="3990"/>
                    <a:pt x="0" y="6696"/>
                    <a:pt x="2902" y="8370"/>
                  </a:cubicBezTo>
                  <a:cubicBezTo>
                    <a:pt x="4353" y="9207"/>
                    <a:pt x="6250" y="9625"/>
                    <a:pt x="8147" y="9625"/>
                  </a:cubicBezTo>
                  <a:cubicBezTo>
                    <a:pt x="10044" y="9625"/>
                    <a:pt x="11941" y="9207"/>
                    <a:pt x="13392" y="8370"/>
                  </a:cubicBezTo>
                  <a:lnTo>
                    <a:pt x="15205" y="7338"/>
                  </a:lnTo>
                  <a:cubicBezTo>
                    <a:pt x="18107" y="5664"/>
                    <a:pt x="18107" y="2930"/>
                    <a:pt x="15205" y="1256"/>
                  </a:cubicBezTo>
                  <a:cubicBezTo>
                    <a:pt x="13755" y="419"/>
                    <a:pt x="11858" y="0"/>
                    <a:pt x="996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041900" y="4772400"/>
              <a:ext cx="452675" cy="240675"/>
            </a:xfrm>
            <a:custGeom>
              <a:avLst/>
              <a:gdLst/>
              <a:ahLst/>
              <a:cxnLst/>
              <a:rect l="l" t="t" r="r" b="b"/>
              <a:pathLst>
                <a:path w="18107" h="9627" extrusionOk="0">
                  <a:moveTo>
                    <a:pt x="9960" y="1"/>
                  </a:moveTo>
                  <a:cubicBezTo>
                    <a:pt x="8063" y="1"/>
                    <a:pt x="6166" y="419"/>
                    <a:pt x="4715" y="1256"/>
                  </a:cubicBezTo>
                  <a:lnTo>
                    <a:pt x="2902" y="2317"/>
                  </a:lnTo>
                  <a:cubicBezTo>
                    <a:pt x="0" y="3991"/>
                    <a:pt x="0" y="6697"/>
                    <a:pt x="2902" y="8371"/>
                  </a:cubicBezTo>
                  <a:cubicBezTo>
                    <a:pt x="4339" y="9208"/>
                    <a:pt x="6236" y="9626"/>
                    <a:pt x="8137" y="9626"/>
                  </a:cubicBezTo>
                  <a:cubicBezTo>
                    <a:pt x="10037" y="9626"/>
                    <a:pt x="11941" y="9208"/>
                    <a:pt x="13392" y="8371"/>
                  </a:cubicBezTo>
                  <a:lnTo>
                    <a:pt x="15205" y="7310"/>
                  </a:lnTo>
                  <a:cubicBezTo>
                    <a:pt x="18107" y="5637"/>
                    <a:pt x="18107" y="2930"/>
                    <a:pt x="15205" y="1256"/>
                  </a:cubicBezTo>
                  <a:cubicBezTo>
                    <a:pt x="13755" y="419"/>
                    <a:pt x="11858" y="1"/>
                    <a:pt x="9960"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175975" y="4596650"/>
              <a:ext cx="366900" cy="194625"/>
            </a:xfrm>
            <a:custGeom>
              <a:avLst/>
              <a:gdLst/>
              <a:ahLst/>
              <a:cxnLst/>
              <a:rect l="l" t="t" r="r" b="b"/>
              <a:pathLst>
                <a:path w="14676" h="7785" extrusionOk="0">
                  <a:moveTo>
                    <a:pt x="8077" y="0"/>
                  </a:moveTo>
                  <a:cubicBezTo>
                    <a:pt x="6535" y="0"/>
                    <a:pt x="4994" y="335"/>
                    <a:pt x="3822" y="1005"/>
                  </a:cubicBezTo>
                  <a:lnTo>
                    <a:pt x="2344" y="1870"/>
                  </a:lnTo>
                  <a:cubicBezTo>
                    <a:pt x="0" y="3209"/>
                    <a:pt x="0" y="5413"/>
                    <a:pt x="2344" y="6780"/>
                  </a:cubicBezTo>
                  <a:cubicBezTo>
                    <a:pt x="3515" y="7449"/>
                    <a:pt x="5057" y="7784"/>
                    <a:pt x="6598" y="7784"/>
                  </a:cubicBezTo>
                  <a:cubicBezTo>
                    <a:pt x="8140" y="7784"/>
                    <a:pt x="9681" y="7449"/>
                    <a:pt x="10853" y="6780"/>
                  </a:cubicBezTo>
                  <a:lnTo>
                    <a:pt x="12332" y="5915"/>
                  </a:lnTo>
                  <a:cubicBezTo>
                    <a:pt x="14675" y="4576"/>
                    <a:pt x="14675" y="2372"/>
                    <a:pt x="12332" y="1005"/>
                  </a:cubicBezTo>
                  <a:cubicBezTo>
                    <a:pt x="11160" y="335"/>
                    <a:pt x="9618" y="0"/>
                    <a:pt x="8077"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11975" y="2980775"/>
              <a:ext cx="366900" cy="195125"/>
            </a:xfrm>
            <a:custGeom>
              <a:avLst/>
              <a:gdLst/>
              <a:ahLst/>
              <a:cxnLst/>
              <a:rect l="l" t="t" r="r" b="b"/>
              <a:pathLst>
                <a:path w="14676" h="7805" extrusionOk="0">
                  <a:moveTo>
                    <a:pt x="8078" y="0"/>
                  </a:moveTo>
                  <a:cubicBezTo>
                    <a:pt x="6536" y="0"/>
                    <a:pt x="4995" y="342"/>
                    <a:pt x="3823" y="1025"/>
                  </a:cubicBezTo>
                  <a:lnTo>
                    <a:pt x="2344" y="1862"/>
                  </a:lnTo>
                  <a:cubicBezTo>
                    <a:pt x="1" y="3229"/>
                    <a:pt x="1" y="5434"/>
                    <a:pt x="2344" y="6801"/>
                  </a:cubicBezTo>
                  <a:cubicBezTo>
                    <a:pt x="3516" y="7470"/>
                    <a:pt x="5058" y="7805"/>
                    <a:pt x="6599" y="7805"/>
                  </a:cubicBezTo>
                  <a:cubicBezTo>
                    <a:pt x="8140" y="7805"/>
                    <a:pt x="9682" y="7470"/>
                    <a:pt x="10854" y="6801"/>
                  </a:cubicBezTo>
                  <a:lnTo>
                    <a:pt x="12332" y="5936"/>
                  </a:lnTo>
                  <a:cubicBezTo>
                    <a:pt x="14676" y="4569"/>
                    <a:pt x="14676" y="2393"/>
                    <a:pt x="12332" y="1025"/>
                  </a:cubicBezTo>
                  <a:cubicBezTo>
                    <a:pt x="11161" y="342"/>
                    <a:pt x="9619" y="0"/>
                    <a:pt x="807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38075" y="3482425"/>
              <a:ext cx="293650" cy="156075"/>
            </a:xfrm>
            <a:custGeom>
              <a:avLst/>
              <a:gdLst/>
              <a:ahLst/>
              <a:cxnLst/>
              <a:rect l="l" t="t" r="r" b="b"/>
              <a:pathLst>
                <a:path w="11746" h="6243" extrusionOk="0">
                  <a:moveTo>
                    <a:pt x="6462" y="1"/>
                  </a:moveTo>
                  <a:cubicBezTo>
                    <a:pt x="5231" y="1"/>
                    <a:pt x="4004" y="266"/>
                    <a:pt x="3069" y="796"/>
                  </a:cubicBezTo>
                  <a:lnTo>
                    <a:pt x="1897" y="1493"/>
                  </a:lnTo>
                  <a:cubicBezTo>
                    <a:pt x="0" y="2581"/>
                    <a:pt x="0" y="4339"/>
                    <a:pt x="1897" y="5427"/>
                  </a:cubicBezTo>
                  <a:cubicBezTo>
                    <a:pt x="2832" y="5971"/>
                    <a:pt x="4059" y="6243"/>
                    <a:pt x="5290" y="6243"/>
                  </a:cubicBezTo>
                  <a:cubicBezTo>
                    <a:pt x="6522" y="6243"/>
                    <a:pt x="7756" y="5971"/>
                    <a:pt x="8705" y="5427"/>
                  </a:cubicBezTo>
                  <a:lnTo>
                    <a:pt x="9876" y="4729"/>
                  </a:lnTo>
                  <a:cubicBezTo>
                    <a:pt x="11746" y="3641"/>
                    <a:pt x="11746" y="1884"/>
                    <a:pt x="9876" y="796"/>
                  </a:cubicBezTo>
                  <a:cubicBezTo>
                    <a:pt x="8928" y="266"/>
                    <a:pt x="7693" y="1"/>
                    <a:pt x="6462"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337075" y="3149200"/>
              <a:ext cx="3638075" cy="2071375"/>
            </a:xfrm>
            <a:custGeom>
              <a:avLst/>
              <a:gdLst/>
              <a:ahLst/>
              <a:cxnLst/>
              <a:rect l="l" t="t" r="r" b="b"/>
              <a:pathLst>
                <a:path w="145523" h="82855" extrusionOk="0">
                  <a:moveTo>
                    <a:pt x="52995" y="1"/>
                  </a:moveTo>
                  <a:cubicBezTo>
                    <a:pt x="50484" y="1"/>
                    <a:pt x="47973" y="552"/>
                    <a:pt x="46062" y="1654"/>
                  </a:cubicBezTo>
                  <a:lnTo>
                    <a:pt x="7087" y="24168"/>
                  </a:lnTo>
                  <a:cubicBezTo>
                    <a:pt x="3265" y="26372"/>
                    <a:pt x="3265" y="29943"/>
                    <a:pt x="7087" y="32175"/>
                  </a:cubicBezTo>
                  <a:cubicBezTo>
                    <a:pt x="8956" y="33236"/>
                    <a:pt x="11384" y="33794"/>
                    <a:pt x="13839" y="33821"/>
                  </a:cubicBezTo>
                  <a:lnTo>
                    <a:pt x="3572" y="39736"/>
                  </a:lnTo>
                  <a:cubicBezTo>
                    <a:pt x="1" y="41773"/>
                    <a:pt x="1" y="45121"/>
                    <a:pt x="3572" y="47157"/>
                  </a:cubicBezTo>
                  <a:cubicBezTo>
                    <a:pt x="5343" y="48189"/>
                    <a:pt x="7673" y="48706"/>
                    <a:pt x="10006" y="48706"/>
                  </a:cubicBezTo>
                  <a:cubicBezTo>
                    <a:pt x="12339" y="48706"/>
                    <a:pt x="14676" y="48189"/>
                    <a:pt x="16461" y="47157"/>
                  </a:cubicBezTo>
                  <a:lnTo>
                    <a:pt x="22041" y="43949"/>
                  </a:lnTo>
                  <a:lnTo>
                    <a:pt x="22041" y="43949"/>
                  </a:lnTo>
                  <a:cubicBezTo>
                    <a:pt x="20758" y="45846"/>
                    <a:pt x="21427" y="48078"/>
                    <a:pt x="24078" y="49584"/>
                  </a:cubicBezTo>
                  <a:cubicBezTo>
                    <a:pt x="25835" y="50617"/>
                    <a:pt x="28151" y="51119"/>
                    <a:pt x="30439" y="51147"/>
                  </a:cubicBezTo>
                  <a:lnTo>
                    <a:pt x="13895" y="60688"/>
                  </a:lnTo>
                  <a:cubicBezTo>
                    <a:pt x="10323" y="62753"/>
                    <a:pt x="10323" y="66073"/>
                    <a:pt x="13895" y="68137"/>
                  </a:cubicBezTo>
                  <a:cubicBezTo>
                    <a:pt x="15680" y="69156"/>
                    <a:pt x="18010" y="69665"/>
                    <a:pt x="20339" y="69665"/>
                  </a:cubicBezTo>
                  <a:cubicBezTo>
                    <a:pt x="22669" y="69665"/>
                    <a:pt x="24998" y="69156"/>
                    <a:pt x="26784" y="68137"/>
                  </a:cubicBezTo>
                  <a:lnTo>
                    <a:pt x="35488" y="63107"/>
                  </a:lnTo>
                  <a:lnTo>
                    <a:pt x="35488" y="63107"/>
                  </a:lnTo>
                  <a:cubicBezTo>
                    <a:pt x="32427" y="65182"/>
                    <a:pt x="32586" y="68290"/>
                    <a:pt x="35963" y="70258"/>
                  </a:cubicBezTo>
                  <a:cubicBezTo>
                    <a:pt x="37748" y="71290"/>
                    <a:pt x="40085" y="71806"/>
                    <a:pt x="42418" y="71806"/>
                  </a:cubicBezTo>
                  <a:cubicBezTo>
                    <a:pt x="44751" y="71806"/>
                    <a:pt x="47081" y="71290"/>
                    <a:pt x="48852" y="70258"/>
                  </a:cubicBezTo>
                  <a:lnTo>
                    <a:pt x="62327" y="62474"/>
                  </a:lnTo>
                  <a:lnTo>
                    <a:pt x="62327" y="62474"/>
                  </a:lnTo>
                  <a:cubicBezTo>
                    <a:pt x="61546" y="64231"/>
                    <a:pt x="62327" y="66156"/>
                    <a:pt x="64699" y="67524"/>
                  </a:cubicBezTo>
                  <a:cubicBezTo>
                    <a:pt x="66467" y="68541"/>
                    <a:pt x="68795" y="69050"/>
                    <a:pt x="71120" y="69050"/>
                  </a:cubicBezTo>
                  <a:cubicBezTo>
                    <a:pt x="72683" y="69050"/>
                    <a:pt x="74245" y="68820"/>
                    <a:pt x="75635" y="68361"/>
                  </a:cubicBezTo>
                  <a:lnTo>
                    <a:pt x="75635" y="68361"/>
                  </a:lnTo>
                  <a:lnTo>
                    <a:pt x="66094" y="73857"/>
                  </a:lnTo>
                  <a:cubicBezTo>
                    <a:pt x="62551" y="75921"/>
                    <a:pt x="62551" y="79241"/>
                    <a:pt x="66094" y="81306"/>
                  </a:cubicBezTo>
                  <a:cubicBezTo>
                    <a:pt x="67879" y="82338"/>
                    <a:pt x="70209" y="82854"/>
                    <a:pt x="72538" y="82854"/>
                  </a:cubicBezTo>
                  <a:cubicBezTo>
                    <a:pt x="74868" y="82854"/>
                    <a:pt x="77198" y="82338"/>
                    <a:pt x="78983" y="81306"/>
                  </a:cubicBezTo>
                  <a:lnTo>
                    <a:pt x="141979" y="44925"/>
                  </a:lnTo>
                  <a:cubicBezTo>
                    <a:pt x="145522" y="42889"/>
                    <a:pt x="145522" y="39541"/>
                    <a:pt x="141979" y="37504"/>
                  </a:cubicBezTo>
                  <a:cubicBezTo>
                    <a:pt x="140200" y="36473"/>
                    <a:pt x="137885" y="35957"/>
                    <a:pt x="135566" y="35957"/>
                  </a:cubicBezTo>
                  <a:cubicBezTo>
                    <a:pt x="133995" y="35957"/>
                    <a:pt x="132423" y="36194"/>
                    <a:pt x="131015" y="36667"/>
                  </a:cubicBezTo>
                  <a:lnTo>
                    <a:pt x="140556" y="31143"/>
                  </a:lnTo>
                  <a:cubicBezTo>
                    <a:pt x="144127" y="29079"/>
                    <a:pt x="144127" y="25759"/>
                    <a:pt x="140556" y="23694"/>
                  </a:cubicBezTo>
                  <a:cubicBezTo>
                    <a:pt x="138785" y="22676"/>
                    <a:pt x="136455" y="22167"/>
                    <a:pt x="134126" y="22167"/>
                  </a:cubicBezTo>
                  <a:cubicBezTo>
                    <a:pt x="131796" y="22167"/>
                    <a:pt x="129467" y="22676"/>
                    <a:pt x="127695" y="23694"/>
                  </a:cubicBezTo>
                  <a:lnTo>
                    <a:pt x="114220" y="31478"/>
                  </a:lnTo>
                  <a:cubicBezTo>
                    <a:pt x="115001" y="29748"/>
                    <a:pt x="114220" y="27823"/>
                    <a:pt x="111848" y="26456"/>
                  </a:cubicBezTo>
                  <a:cubicBezTo>
                    <a:pt x="110078" y="25425"/>
                    <a:pt x="107751" y="24909"/>
                    <a:pt x="105426" y="24909"/>
                  </a:cubicBezTo>
                  <a:cubicBezTo>
                    <a:pt x="104417" y="24909"/>
                    <a:pt x="103409" y="25006"/>
                    <a:pt x="102446" y="25201"/>
                  </a:cubicBezTo>
                  <a:lnTo>
                    <a:pt x="129955" y="9326"/>
                  </a:lnTo>
                  <a:cubicBezTo>
                    <a:pt x="133498" y="7262"/>
                    <a:pt x="133498" y="3942"/>
                    <a:pt x="129955" y="1877"/>
                  </a:cubicBezTo>
                  <a:cubicBezTo>
                    <a:pt x="128169" y="859"/>
                    <a:pt x="125833" y="350"/>
                    <a:pt x="123500" y="350"/>
                  </a:cubicBezTo>
                  <a:cubicBezTo>
                    <a:pt x="121167" y="350"/>
                    <a:pt x="118837" y="859"/>
                    <a:pt x="117065" y="1877"/>
                  </a:cubicBezTo>
                  <a:lnTo>
                    <a:pt x="102502" y="10275"/>
                  </a:lnTo>
                  <a:cubicBezTo>
                    <a:pt x="102921" y="8684"/>
                    <a:pt x="102084" y="7010"/>
                    <a:pt x="99963" y="5783"/>
                  </a:cubicBezTo>
                  <a:cubicBezTo>
                    <a:pt x="98178" y="4765"/>
                    <a:pt x="95848" y="4255"/>
                    <a:pt x="93519" y="4255"/>
                  </a:cubicBezTo>
                  <a:cubicBezTo>
                    <a:pt x="91189" y="4255"/>
                    <a:pt x="88859" y="4765"/>
                    <a:pt x="87074" y="5783"/>
                  </a:cubicBezTo>
                  <a:lnTo>
                    <a:pt x="75663" y="12367"/>
                  </a:lnTo>
                  <a:cubicBezTo>
                    <a:pt x="76946" y="10498"/>
                    <a:pt x="76277" y="8266"/>
                    <a:pt x="73626" y="6731"/>
                  </a:cubicBezTo>
                  <a:cubicBezTo>
                    <a:pt x="71864" y="5708"/>
                    <a:pt x="69547" y="5199"/>
                    <a:pt x="67226" y="5199"/>
                  </a:cubicBezTo>
                  <a:cubicBezTo>
                    <a:pt x="65690" y="5199"/>
                    <a:pt x="64152" y="5422"/>
                    <a:pt x="62774" y="5867"/>
                  </a:cubicBezTo>
                  <a:cubicBezTo>
                    <a:pt x="62857" y="4332"/>
                    <a:pt x="61909" y="2826"/>
                    <a:pt x="59928" y="1654"/>
                  </a:cubicBezTo>
                  <a:cubicBezTo>
                    <a:pt x="58017" y="552"/>
                    <a:pt x="55506" y="1"/>
                    <a:pt x="52995"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1864273" y="2272013"/>
            <a:ext cx="5859458" cy="3722607"/>
            <a:chOff x="659178" y="0"/>
            <a:chExt cx="2343221" cy="1488745"/>
          </a:xfrm>
        </p:grpSpPr>
        <p:sp>
          <p:nvSpPr>
            <p:cNvPr id="18" name="Google Shape;18;p2"/>
            <p:cNvSpPr/>
            <p:nvPr/>
          </p:nvSpPr>
          <p:spPr>
            <a:xfrm>
              <a:off x="1662379" y="465440"/>
              <a:ext cx="205808" cy="109343"/>
            </a:xfrm>
            <a:custGeom>
              <a:avLst/>
              <a:gdLst/>
              <a:ahLst/>
              <a:cxnLst/>
              <a:rect l="l" t="t" r="r" b="b"/>
              <a:pathLst>
                <a:path w="7143" h="3795" extrusionOk="0">
                  <a:moveTo>
                    <a:pt x="3920" y="0"/>
                  </a:moveTo>
                  <a:cubicBezTo>
                    <a:pt x="3167" y="0"/>
                    <a:pt x="2413" y="167"/>
                    <a:pt x="1842" y="502"/>
                  </a:cubicBezTo>
                  <a:lnTo>
                    <a:pt x="1144" y="921"/>
                  </a:lnTo>
                  <a:cubicBezTo>
                    <a:pt x="0" y="1562"/>
                    <a:pt x="0" y="2650"/>
                    <a:pt x="1144" y="3292"/>
                  </a:cubicBezTo>
                  <a:cubicBezTo>
                    <a:pt x="1716" y="3627"/>
                    <a:pt x="2462" y="3794"/>
                    <a:pt x="3209" y="3794"/>
                  </a:cubicBezTo>
                  <a:cubicBezTo>
                    <a:pt x="3955" y="3794"/>
                    <a:pt x="4701" y="3627"/>
                    <a:pt x="5273" y="3292"/>
                  </a:cubicBezTo>
                  <a:lnTo>
                    <a:pt x="5999" y="2902"/>
                  </a:lnTo>
                  <a:cubicBezTo>
                    <a:pt x="7142" y="2232"/>
                    <a:pt x="7142" y="1144"/>
                    <a:pt x="5999" y="502"/>
                  </a:cubicBezTo>
                  <a:cubicBezTo>
                    <a:pt x="5427" y="167"/>
                    <a:pt x="4673" y="0"/>
                    <a:pt x="3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364949" y="839025"/>
              <a:ext cx="201774" cy="107327"/>
            </a:xfrm>
            <a:custGeom>
              <a:avLst/>
              <a:gdLst/>
              <a:ahLst/>
              <a:cxnLst/>
              <a:rect l="l" t="t" r="r" b="b"/>
              <a:pathLst>
                <a:path w="7003" h="3725" extrusionOk="0">
                  <a:moveTo>
                    <a:pt x="3850" y="0"/>
                  </a:moveTo>
                  <a:cubicBezTo>
                    <a:pt x="3111" y="0"/>
                    <a:pt x="2371" y="161"/>
                    <a:pt x="1813" y="481"/>
                  </a:cubicBezTo>
                  <a:lnTo>
                    <a:pt x="1116" y="900"/>
                  </a:lnTo>
                  <a:cubicBezTo>
                    <a:pt x="0" y="1542"/>
                    <a:pt x="0" y="2602"/>
                    <a:pt x="1116" y="3243"/>
                  </a:cubicBezTo>
                  <a:cubicBezTo>
                    <a:pt x="1674" y="3564"/>
                    <a:pt x="2406" y="3725"/>
                    <a:pt x="3142" y="3725"/>
                  </a:cubicBezTo>
                  <a:cubicBezTo>
                    <a:pt x="3878" y="3725"/>
                    <a:pt x="4617" y="3564"/>
                    <a:pt x="5189" y="3243"/>
                  </a:cubicBezTo>
                  <a:lnTo>
                    <a:pt x="5887" y="2853"/>
                  </a:lnTo>
                  <a:cubicBezTo>
                    <a:pt x="7003" y="2183"/>
                    <a:pt x="7003" y="1151"/>
                    <a:pt x="5887" y="481"/>
                  </a:cubicBezTo>
                  <a:cubicBezTo>
                    <a:pt x="5329" y="161"/>
                    <a:pt x="4589" y="0"/>
                    <a:pt x="385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11714" y="711212"/>
              <a:ext cx="131068" cy="69553"/>
            </a:xfrm>
            <a:custGeom>
              <a:avLst/>
              <a:gdLst/>
              <a:ahLst/>
              <a:cxnLst/>
              <a:rect l="l" t="t" r="r" b="b"/>
              <a:pathLst>
                <a:path w="4549" h="2414" extrusionOk="0">
                  <a:moveTo>
                    <a:pt x="2498" y="0"/>
                  </a:moveTo>
                  <a:cubicBezTo>
                    <a:pt x="2017" y="0"/>
                    <a:pt x="1535" y="105"/>
                    <a:pt x="1173" y="314"/>
                  </a:cubicBezTo>
                  <a:lnTo>
                    <a:pt x="726" y="593"/>
                  </a:lnTo>
                  <a:cubicBezTo>
                    <a:pt x="1" y="1012"/>
                    <a:pt x="1" y="1681"/>
                    <a:pt x="726" y="2100"/>
                  </a:cubicBezTo>
                  <a:cubicBezTo>
                    <a:pt x="1089" y="2309"/>
                    <a:pt x="1570" y="2413"/>
                    <a:pt x="2051" y="2413"/>
                  </a:cubicBezTo>
                  <a:cubicBezTo>
                    <a:pt x="2533" y="2413"/>
                    <a:pt x="3014" y="2309"/>
                    <a:pt x="3377" y="2100"/>
                  </a:cubicBezTo>
                  <a:lnTo>
                    <a:pt x="3823" y="1849"/>
                  </a:lnTo>
                  <a:cubicBezTo>
                    <a:pt x="4548" y="1430"/>
                    <a:pt x="4548" y="733"/>
                    <a:pt x="3823" y="314"/>
                  </a:cubicBezTo>
                  <a:cubicBezTo>
                    <a:pt x="3460" y="105"/>
                    <a:pt x="2979" y="0"/>
                    <a:pt x="249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9178" y="562481"/>
              <a:ext cx="1692907" cy="926264"/>
            </a:xfrm>
            <a:custGeom>
              <a:avLst/>
              <a:gdLst/>
              <a:ahLst/>
              <a:cxnLst/>
              <a:rect l="l" t="t" r="r" b="b"/>
              <a:pathLst>
                <a:path w="58756" h="32148" extrusionOk="0">
                  <a:moveTo>
                    <a:pt x="22825" y="1"/>
                  </a:moveTo>
                  <a:cubicBezTo>
                    <a:pt x="21852" y="1"/>
                    <a:pt x="20883" y="217"/>
                    <a:pt x="20143" y="650"/>
                  </a:cubicBezTo>
                  <a:lnTo>
                    <a:pt x="5022" y="9354"/>
                  </a:lnTo>
                  <a:cubicBezTo>
                    <a:pt x="3543" y="10219"/>
                    <a:pt x="3543" y="11614"/>
                    <a:pt x="5022" y="12479"/>
                  </a:cubicBezTo>
                  <a:cubicBezTo>
                    <a:pt x="5747" y="12897"/>
                    <a:pt x="6696" y="13093"/>
                    <a:pt x="7644" y="13120"/>
                  </a:cubicBezTo>
                  <a:lnTo>
                    <a:pt x="1395" y="16719"/>
                  </a:lnTo>
                  <a:cubicBezTo>
                    <a:pt x="0" y="17528"/>
                    <a:pt x="0" y="18812"/>
                    <a:pt x="1395" y="19621"/>
                  </a:cubicBezTo>
                  <a:cubicBezTo>
                    <a:pt x="2079" y="20012"/>
                    <a:pt x="2985" y="20207"/>
                    <a:pt x="3892" y="20207"/>
                  </a:cubicBezTo>
                  <a:cubicBezTo>
                    <a:pt x="4799" y="20207"/>
                    <a:pt x="5706" y="20012"/>
                    <a:pt x="6389" y="19621"/>
                  </a:cubicBezTo>
                  <a:lnTo>
                    <a:pt x="10825" y="17054"/>
                  </a:lnTo>
                  <a:lnTo>
                    <a:pt x="10825" y="17054"/>
                  </a:lnTo>
                  <a:cubicBezTo>
                    <a:pt x="10323" y="17780"/>
                    <a:pt x="10574" y="18644"/>
                    <a:pt x="11606" y="19230"/>
                  </a:cubicBezTo>
                  <a:cubicBezTo>
                    <a:pt x="12304" y="19621"/>
                    <a:pt x="13196" y="19844"/>
                    <a:pt x="14089" y="19844"/>
                  </a:cubicBezTo>
                  <a:lnTo>
                    <a:pt x="7644" y="23555"/>
                  </a:lnTo>
                  <a:cubicBezTo>
                    <a:pt x="6277" y="24336"/>
                    <a:pt x="6277" y="25647"/>
                    <a:pt x="7644" y="26428"/>
                  </a:cubicBezTo>
                  <a:cubicBezTo>
                    <a:pt x="8342" y="26833"/>
                    <a:pt x="9249" y="27035"/>
                    <a:pt x="10155" y="27035"/>
                  </a:cubicBezTo>
                  <a:cubicBezTo>
                    <a:pt x="11062" y="27035"/>
                    <a:pt x="11969" y="26833"/>
                    <a:pt x="12666" y="26428"/>
                  </a:cubicBezTo>
                  <a:lnTo>
                    <a:pt x="26895" y="18198"/>
                  </a:lnTo>
                  <a:lnTo>
                    <a:pt x="26895" y="18198"/>
                  </a:lnTo>
                  <a:cubicBezTo>
                    <a:pt x="26866" y="18215"/>
                    <a:pt x="16237" y="24364"/>
                    <a:pt x="16237" y="24364"/>
                  </a:cubicBezTo>
                  <a:cubicBezTo>
                    <a:pt x="14842" y="25173"/>
                    <a:pt x="14842" y="26456"/>
                    <a:pt x="16237" y="27265"/>
                  </a:cubicBezTo>
                  <a:cubicBezTo>
                    <a:pt x="16921" y="27656"/>
                    <a:pt x="17821" y="27851"/>
                    <a:pt x="18724" y="27851"/>
                  </a:cubicBezTo>
                  <a:cubicBezTo>
                    <a:pt x="19627" y="27851"/>
                    <a:pt x="20534" y="27656"/>
                    <a:pt x="21231" y="27265"/>
                  </a:cubicBezTo>
                  <a:lnTo>
                    <a:pt x="26448" y="24252"/>
                  </a:lnTo>
                  <a:lnTo>
                    <a:pt x="26448" y="24252"/>
                  </a:lnTo>
                  <a:cubicBezTo>
                    <a:pt x="26142" y="24922"/>
                    <a:pt x="26448" y="25675"/>
                    <a:pt x="27369" y="26205"/>
                  </a:cubicBezTo>
                  <a:cubicBezTo>
                    <a:pt x="28051" y="26587"/>
                    <a:pt x="28950" y="26782"/>
                    <a:pt x="29850" y="26782"/>
                  </a:cubicBezTo>
                  <a:cubicBezTo>
                    <a:pt x="30459" y="26782"/>
                    <a:pt x="31069" y="26692"/>
                    <a:pt x="31610" y="26512"/>
                  </a:cubicBezTo>
                  <a:lnTo>
                    <a:pt x="31610" y="26512"/>
                  </a:lnTo>
                  <a:lnTo>
                    <a:pt x="27927" y="28660"/>
                  </a:lnTo>
                  <a:cubicBezTo>
                    <a:pt x="26532" y="29469"/>
                    <a:pt x="26532" y="30753"/>
                    <a:pt x="27927" y="31562"/>
                  </a:cubicBezTo>
                  <a:cubicBezTo>
                    <a:pt x="28611" y="31952"/>
                    <a:pt x="29510" y="32148"/>
                    <a:pt x="30414" y="32148"/>
                  </a:cubicBezTo>
                  <a:cubicBezTo>
                    <a:pt x="31317" y="32148"/>
                    <a:pt x="32224" y="31952"/>
                    <a:pt x="32921" y="31562"/>
                  </a:cubicBezTo>
                  <a:lnTo>
                    <a:pt x="57361" y="17445"/>
                  </a:lnTo>
                  <a:cubicBezTo>
                    <a:pt x="58756" y="16636"/>
                    <a:pt x="58756" y="15352"/>
                    <a:pt x="57361" y="14543"/>
                  </a:cubicBezTo>
                  <a:cubicBezTo>
                    <a:pt x="56674" y="14142"/>
                    <a:pt x="55767" y="13941"/>
                    <a:pt x="54862" y="13941"/>
                  </a:cubicBezTo>
                  <a:cubicBezTo>
                    <a:pt x="54258" y="13941"/>
                    <a:pt x="53656" y="14030"/>
                    <a:pt x="53120" y="14209"/>
                  </a:cubicBezTo>
                  <a:lnTo>
                    <a:pt x="56831" y="12088"/>
                  </a:lnTo>
                  <a:cubicBezTo>
                    <a:pt x="58198" y="11279"/>
                    <a:pt x="58198" y="9996"/>
                    <a:pt x="56831" y="9187"/>
                  </a:cubicBezTo>
                  <a:cubicBezTo>
                    <a:pt x="56133" y="8796"/>
                    <a:pt x="55226" y="8601"/>
                    <a:pt x="54320" y="8601"/>
                  </a:cubicBezTo>
                  <a:cubicBezTo>
                    <a:pt x="53413" y="8601"/>
                    <a:pt x="52506" y="8796"/>
                    <a:pt x="51809" y="9187"/>
                  </a:cubicBezTo>
                  <a:lnTo>
                    <a:pt x="46592" y="12200"/>
                  </a:lnTo>
                  <a:cubicBezTo>
                    <a:pt x="46899" y="11530"/>
                    <a:pt x="46592" y="10777"/>
                    <a:pt x="45671" y="10247"/>
                  </a:cubicBezTo>
                  <a:cubicBezTo>
                    <a:pt x="44990" y="9858"/>
                    <a:pt x="44093" y="9659"/>
                    <a:pt x="43187" y="9659"/>
                  </a:cubicBezTo>
                  <a:cubicBezTo>
                    <a:pt x="42793" y="9659"/>
                    <a:pt x="42397" y="9696"/>
                    <a:pt x="42016" y="9773"/>
                  </a:cubicBezTo>
                  <a:lnTo>
                    <a:pt x="52702" y="3607"/>
                  </a:lnTo>
                  <a:cubicBezTo>
                    <a:pt x="54069" y="2826"/>
                    <a:pt x="54069" y="1514"/>
                    <a:pt x="52702" y="733"/>
                  </a:cubicBezTo>
                  <a:cubicBezTo>
                    <a:pt x="52004" y="329"/>
                    <a:pt x="51097" y="126"/>
                    <a:pt x="50194" y="126"/>
                  </a:cubicBezTo>
                  <a:cubicBezTo>
                    <a:pt x="49291" y="126"/>
                    <a:pt x="48391" y="329"/>
                    <a:pt x="47708" y="733"/>
                  </a:cubicBezTo>
                  <a:lnTo>
                    <a:pt x="42044" y="3970"/>
                  </a:lnTo>
                  <a:cubicBezTo>
                    <a:pt x="42211" y="3356"/>
                    <a:pt x="41877" y="2714"/>
                    <a:pt x="41068" y="2240"/>
                  </a:cubicBezTo>
                  <a:cubicBezTo>
                    <a:pt x="40370" y="1835"/>
                    <a:pt x="39463" y="1633"/>
                    <a:pt x="38560" y="1633"/>
                  </a:cubicBezTo>
                  <a:cubicBezTo>
                    <a:pt x="37657" y="1633"/>
                    <a:pt x="36757" y="1835"/>
                    <a:pt x="36074" y="2240"/>
                  </a:cubicBezTo>
                  <a:lnTo>
                    <a:pt x="31638" y="4807"/>
                  </a:lnTo>
                  <a:cubicBezTo>
                    <a:pt x="32140" y="4053"/>
                    <a:pt x="31861" y="3188"/>
                    <a:pt x="30829" y="2602"/>
                  </a:cubicBezTo>
                  <a:cubicBezTo>
                    <a:pt x="30133" y="2212"/>
                    <a:pt x="29231" y="2008"/>
                    <a:pt x="28330" y="2008"/>
                  </a:cubicBezTo>
                  <a:cubicBezTo>
                    <a:pt x="27749" y="2008"/>
                    <a:pt x="27169" y="2093"/>
                    <a:pt x="26644" y="2268"/>
                  </a:cubicBezTo>
                  <a:cubicBezTo>
                    <a:pt x="26672" y="1682"/>
                    <a:pt x="26309" y="1096"/>
                    <a:pt x="25528" y="650"/>
                  </a:cubicBezTo>
                  <a:cubicBezTo>
                    <a:pt x="24775" y="217"/>
                    <a:pt x="23798" y="1"/>
                    <a:pt x="22825"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37225" y="3534"/>
              <a:ext cx="348389" cy="187371"/>
            </a:xfrm>
            <a:custGeom>
              <a:avLst/>
              <a:gdLst/>
              <a:ahLst/>
              <a:cxnLst/>
              <a:rect l="l" t="t" r="r" b="b"/>
              <a:pathLst>
                <a:path w="10351" h="5567" extrusionOk="0">
                  <a:moveTo>
                    <a:pt x="7142" y="0"/>
                  </a:moveTo>
                  <a:cubicBezTo>
                    <a:pt x="6396" y="0"/>
                    <a:pt x="5650" y="161"/>
                    <a:pt x="5078" y="481"/>
                  </a:cubicBezTo>
                  <a:lnTo>
                    <a:pt x="1144" y="2685"/>
                  </a:lnTo>
                  <a:cubicBezTo>
                    <a:pt x="0" y="3355"/>
                    <a:pt x="0" y="4415"/>
                    <a:pt x="1144" y="5085"/>
                  </a:cubicBezTo>
                  <a:cubicBezTo>
                    <a:pt x="1716" y="5406"/>
                    <a:pt x="2469" y="5566"/>
                    <a:pt x="3223" y="5566"/>
                  </a:cubicBezTo>
                  <a:cubicBezTo>
                    <a:pt x="3976" y="5566"/>
                    <a:pt x="4729" y="5406"/>
                    <a:pt x="5301" y="5085"/>
                  </a:cubicBezTo>
                  <a:lnTo>
                    <a:pt x="9207" y="2881"/>
                  </a:lnTo>
                  <a:cubicBezTo>
                    <a:pt x="10351" y="2239"/>
                    <a:pt x="10351" y="1151"/>
                    <a:pt x="9207" y="481"/>
                  </a:cubicBezTo>
                  <a:cubicBezTo>
                    <a:pt x="8635" y="161"/>
                    <a:pt x="7889" y="0"/>
                    <a:pt x="71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600464" y="351284"/>
              <a:ext cx="298238" cy="161004"/>
            </a:xfrm>
            <a:custGeom>
              <a:avLst/>
              <a:gdLst/>
              <a:ahLst/>
              <a:cxnLst/>
              <a:rect l="l" t="t" r="r" b="b"/>
              <a:pathLst>
                <a:path w="10351" h="5588" extrusionOk="0">
                  <a:moveTo>
                    <a:pt x="7129" y="0"/>
                  </a:moveTo>
                  <a:cubicBezTo>
                    <a:pt x="6375" y="0"/>
                    <a:pt x="5622" y="168"/>
                    <a:pt x="5050" y="503"/>
                  </a:cubicBezTo>
                  <a:lnTo>
                    <a:pt x="1144" y="2707"/>
                  </a:lnTo>
                  <a:cubicBezTo>
                    <a:pt x="0" y="3348"/>
                    <a:pt x="0" y="4436"/>
                    <a:pt x="1144" y="5106"/>
                  </a:cubicBezTo>
                  <a:cubicBezTo>
                    <a:pt x="1716" y="5427"/>
                    <a:pt x="2470" y="5587"/>
                    <a:pt x="3223" y="5587"/>
                  </a:cubicBezTo>
                  <a:cubicBezTo>
                    <a:pt x="3976" y="5587"/>
                    <a:pt x="4729" y="5427"/>
                    <a:pt x="5301" y="5106"/>
                  </a:cubicBezTo>
                  <a:lnTo>
                    <a:pt x="9207" y="2902"/>
                  </a:lnTo>
                  <a:cubicBezTo>
                    <a:pt x="10351" y="2232"/>
                    <a:pt x="10351" y="1172"/>
                    <a:pt x="9207" y="503"/>
                  </a:cubicBezTo>
                  <a:cubicBezTo>
                    <a:pt x="8635" y="168"/>
                    <a:pt x="7882" y="0"/>
                    <a:pt x="712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610116" y="868961"/>
              <a:ext cx="392282" cy="213241"/>
            </a:xfrm>
            <a:custGeom>
              <a:avLst/>
              <a:gdLst/>
              <a:ahLst/>
              <a:cxnLst/>
              <a:rect l="l" t="t" r="r" b="b"/>
              <a:pathLst>
                <a:path w="13615" h="7401" extrusionOk="0">
                  <a:moveTo>
                    <a:pt x="10393" y="0"/>
                  </a:moveTo>
                  <a:cubicBezTo>
                    <a:pt x="9639" y="0"/>
                    <a:pt x="8886" y="168"/>
                    <a:pt x="8314" y="503"/>
                  </a:cubicBezTo>
                  <a:lnTo>
                    <a:pt x="1144" y="4520"/>
                  </a:lnTo>
                  <a:cubicBezTo>
                    <a:pt x="0" y="5190"/>
                    <a:pt x="0" y="6250"/>
                    <a:pt x="1144" y="6919"/>
                  </a:cubicBezTo>
                  <a:cubicBezTo>
                    <a:pt x="1716" y="7240"/>
                    <a:pt x="2469" y="7401"/>
                    <a:pt x="3223" y="7401"/>
                  </a:cubicBezTo>
                  <a:cubicBezTo>
                    <a:pt x="3976" y="7401"/>
                    <a:pt x="4729" y="7240"/>
                    <a:pt x="5301" y="6919"/>
                  </a:cubicBezTo>
                  <a:lnTo>
                    <a:pt x="12471" y="2902"/>
                  </a:lnTo>
                  <a:cubicBezTo>
                    <a:pt x="13615" y="2232"/>
                    <a:pt x="13615" y="1172"/>
                    <a:pt x="12471" y="503"/>
                  </a:cubicBezTo>
                  <a:cubicBezTo>
                    <a:pt x="11899" y="168"/>
                    <a:pt x="11146" y="0"/>
                    <a:pt x="10393"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996576" y="499237"/>
              <a:ext cx="117058" cy="62402"/>
            </a:xfrm>
            <a:custGeom>
              <a:avLst/>
              <a:gdLst/>
              <a:ahLst/>
              <a:cxnLst/>
              <a:rect l="l" t="t" r="r" b="b"/>
              <a:pathLst>
                <a:path w="5470" h="2916" extrusionOk="0">
                  <a:moveTo>
                    <a:pt x="2920" y="0"/>
                  </a:moveTo>
                  <a:cubicBezTo>
                    <a:pt x="2323" y="0"/>
                    <a:pt x="1731" y="133"/>
                    <a:pt x="1284" y="398"/>
                  </a:cubicBezTo>
                  <a:lnTo>
                    <a:pt x="921" y="593"/>
                  </a:lnTo>
                  <a:cubicBezTo>
                    <a:pt x="1" y="1123"/>
                    <a:pt x="1" y="1988"/>
                    <a:pt x="921" y="2518"/>
                  </a:cubicBezTo>
                  <a:cubicBezTo>
                    <a:pt x="1368" y="2783"/>
                    <a:pt x="1961" y="2916"/>
                    <a:pt x="2557" y="2916"/>
                  </a:cubicBezTo>
                  <a:cubicBezTo>
                    <a:pt x="3153" y="2916"/>
                    <a:pt x="3753" y="2783"/>
                    <a:pt x="4214" y="2518"/>
                  </a:cubicBezTo>
                  <a:lnTo>
                    <a:pt x="4576" y="2295"/>
                  </a:lnTo>
                  <a:cubicBezTo>
                    <a:pt x="5469" y="1765"/>
                    <a:pt x="5469" y="900"/>
                    <a:pt x="4576" y="398"/>
                  </a:cubicBezTo>
                  <a:cubicBezTo>
                    <a:pt x="4116" y="133"/>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827396" y="163143"/>
              <a:ext cx="184073" cy="98179"/>
            </a:xfrm>
            <a:custGeom>
              <a:avLst/>
              <a:gdLst/>
              <a:ahLst/>
              <a:cxnLst/>
              <a:rect l="l" t="t" r="r" b="b"/>
              <a:pathLst>
                <a:path w="5469" h="2917" extrusionOk="0">
                  <a:moveTo>
                    <a:pt x="2916" y="1"/>
                  </a:moveTo>
                  <a:cubicBezTo>
                    <a:pt x="2316" y="1"/>
                    <a:pt x="1716" y="134"/>
                    <a:pt x="1256" y="399"/>
                  </a:cubicBezTo>
                  <a:lnTo>
                    <a:pt x="893" y="622"/>
                  </a:lnTo>
                  <a:cubicBezTo>
                    <a:pt x="1" y="1152"/>
                    <a:pt x="1" y="1989"/>
                    <a:pt x="893" y="2519"/>
                  </a:cubicBezTo>
                  <a:cubicBezTo>
                    <a:pt x="1354" y="2784"/>
                    <a:pt x="1953" y="2916"/>
                    <a:pt x="2553" y="2916"/>
                  </a:cubicBezTo>
                  <a:cubicBezTo>
                    <a:pt x="3153" y="2916"/>
                    <a:pt x="3753" y="2784"/>
                    <a:pt x="4213" y="2519"/>
                  </a:cubicBezTo>
                  <a:lnTo>
                    <a:pt x="4576" y="2296"/>
                  </a:lnTo>
                  <a:cubicBezTo>
                    <a:pt x="5469" y="1766"/>
                    <a:pt x="5469" y="929"/>
                    <a:pt x="4576" y="399"/>
                  </a:cubicBezTo>
                  <a:cubicBezTo>
                    <a:pt x="4116" y="134"/>
                    <a:pt x="3516" y="1"/>
                    <a:pt x="291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278914" y="448959"/>
              <a:ext cx="158382" cy="83412"/>
            </a:xfrm>
            <a:custGeom>
              <a:avLst/>
              <a:gdLst/>
              <a:ahLst/>
              <a:cxnLst/>
              <a:rect l="l" t="t" r="r" b="b"/>
              <a:pathLst>
                <a:path w="5497" h="2895" extrusionOk="0">
                  <a:moveTo>
                    <a:pt x="2920" y="0"/>
                  </a:moveTo>
                  <a:cubicBezTo>
                    <a:pt x="2323" y="0"/>
                    <a:pt x="1731" y="126"/>
                    <a:pt x="1284" y="377"/>
                  </a:cubicBezTo>
                  <a:lnTo>
                    <a:pt x="921" y="600"/>
                  </a:lnTo>
                  <a:cubicBezTo>
                    <a:pt x="1" y="1130"/>
                    <a:pt x="1" y="1995"/>
                    <a:pt x="921" y="2497"/>
                  </a:cubicBezTo>
                  <a:cubicBezTo>
                    <a:pt x="1382" y="2762"/>
                    <a:pt x="1975" y="2895"/>
                    <a:pt x="2568" y="2895"/>
                  </a:cubicBezTo>
                  <a:cubicBezTo>
                    <a:pt x="3160" y="2895"/>
                    <a:pt x="3753" y="2762"/>
                    <a:pt x="4214" y="2497"/>
                  </a:cubicBezTo>
                  <a:lnTo>
                    <a:pt x="4576" y="2302"/>
                  </a:lnTo>
                  <a:cubicBezTo>
                    <a:pt x="5497" y="1772"/>
                    <a:pt x="5497" y="907"/>
                    <a:pt x="4576" y="377"/>
                  </a:cubicBezTo>
                  <a:cubicBezTo>
                    <a:pt x="4116" y="126"/>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379413" y="707178"/>
              <a:ext cx="121387" cy="64742"/>
            </a:xfrm>
            <a:custGeom>
              <a:avLst/>
              <a:gdLst/>
              <a:ahLst/>
              <a:cxnLst/>
              <a:rect l="l" t="t" r="r" b="b"/>
              <a:pathLst>
                <a:path w="4213" h="2247" extrusionOk="0">
                  <a:moveTo>
                    <a:pt x="2246" y="1"/>
                  </a:moveTo>
                  <a:cubicBezTo>
                    <a:pt x="1786" y="1"/>
                    <a:pt x="1325" y="105"/>
                    <a:pt x="977" y="315"/>
                  </a:cubicBezTo>
                  <a:lnTo>
                    <a:pt x="698" y="482"/>
                  </a:lnTo>
                  <a:cubicBezTo>
                    <a:pt x="0" y="873"/>
                    <a:pt x="0" y="1542"/>
                    <a:pt x="698" y="1933"/>
                  </a:cubicBezTo>
                  <a:cubicBezTo>
                    <a:pt x="1046" y="2142"/>
                    <a:pt x="1507" y="2247"/>
                    <a:pt x="1967" y="2247"/>
                  </a:cubicBezTo>
                  <a:cubicBezTo>
                    <a:pt x="2427" y="2247"/>
                    <a:pt x="2888" y="2142"/>
                    <a:pt x="3236" y="1933"/>
                  </a:cubicBezTo>
                  <a:lnTo>
                    <a:pt x="3515" y="1765"/>
                  </a:lnTo>
                  <a:cubicBezTo>
                    <a:pt x="4213" y="1375"/>
                    <a:pt x="4213" y="705"/>
                    <a:pt x="3515" y="315"/>
                  </a:cubicBezTo>
                  <a:cubicBezTo>
                    <a:pt x="3167" y="105"/>
                    <a:pt x="2706" y="1"/>
                    <a:pt x="224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796618" y="0"/>
              <a:ext cx="815134" cy="448582"/>
            </a:xfrm>
            <a:custGeom>
              <a:avLst/>
              <a:gdLst/>
              <a:ahLst/>
              <a:cxnLst/>
              <a:rect l="l" t="t" r="r" b="b"/>
              <a:pathLst>
                <a:path w="28291" h="15569" extrusionOk="0">
                  <a:moveTo>
                    <a:pt x="23397" y="1"/>
                  </a:moveTo>
                  <a:cubicBezTo>
                    <a:pt x="22257" y="1"/>
                    <a:pt x="21120" y="252"/>
                    <a:pt x="20255" y="754"/>
                  </a:cubicBezTo>
                  <a:lnTo>
                    <a:pt x="1730" y="11188"/>
                  </a:lnTo>
                  <a:cubicBezTo>
                    <a:pt x="0" y="12192"/>
                    <a:pt x="0" y="13811"/>
                    <a:pt x="1730" y="14815"/>
                  </a:cubicBezTo>
                  <a:cubicBezTo>
                    <a:pt x="2595" y="15317"/>
                    <a:pt x="3732" y="15568"/>
                    <a:pt x="4872" y="15568"/>
                  </a:cubicBezTo>
                  <a:cubicBezTo>
                    <a:pt x="6013" y="15568"/>
                    <a:pt x="7156" y="15317"/>
                    <a:pt x="8035" y="14815"/>
                  </a:cubicBezTo>
                  <a:lnTo>
                    <a:pt x="26560" y="4409"/>
                  </a:lnTo>
                  <a:cubicBezTo>
                    <a:pt x="28290" y="3404"/>
                    <a:pt x="28290" y="1758"/>
                    <a:pt x="26560" y="754"/>
                  </a:cubicBezTo>
                  <a:cubicBezTo>
                    <a:pt x="25681" y="252"/>
                    <a:pt x="24538" y="1"/>
                    <a:pt x="23397"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202878" y="-1287250"/>
            <a:ext cx="4649050" cy="2882089"/>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6425100" y="3312775"/>
            <a:ext cx="2973325" cy="1488950"/>
            <a:chOff x="-692075" y="-181725"/>
            <a:chExt cx="2973325" cy="1488950"/>
          </a:xfrm>
        </p:grpSpPr>
        <p:sp>
          <p:nvSpPr>
            <p:cNvPr id="32" name="Google Shape;32;p2"/>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6331100" y="3868450"/>
            <a:ext cx="2973325" cy="1488950"/>
            <a:chOff x="-692075" y="-181725"/>
            <a:chExt cx="2973325" cy="1488950"/>
          </a:xfrm>
        </p:grpSpPr>
        <p:sp>
          <p:nvSpPr>
            <p:cNvPr id="35" name="Google Shape;35;p2"/>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txBox="1">
            <a:spLocks noGrp="1"/>
          </p:cNvSpPr>
          <p:nvPr>
            <p:ph type="subTitle" idx="1"/>
          </p:nvPr>
        </p:nvSpPr>
        <p:spPr>
          <a:xfrm>
            <a:off x="716000" y="3524675"/>
            <a:ext cx="3622800" cy="466200"/>
          </a:xfrm>
          <a:prstGeom prst="rect">
            <a:avLst/>
          </a:prstGeom>
          <a:ln w="9525" cap="flat" cmpd="sng">
            <a:solidFill>
              <a:schemeClr val="lt2"/>
            </a:solidFill>
            <a:prstDash val="dash"/>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 name="Google Shape;38;p2"/>
          <p:cNvSpPr txBox="1">
            <a:spLocks noGrp="1"/>
          </p:cNvSpPr>
          <p:nvPr>
            <p:ph type="ctrTitle"/>
          </p:nvPr>
        </p:nvSpPr>
        <p:spPr>
          <a:xfrm>
            <a:off x="715975" y="1152625"/>
            <a:ext cx="6409800" cy="23370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50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_2">
    <p:spTree>
      <p:nvGrpSpPr>
        <p:cNvPr id="1" name="Shape 558"/>
        <p:cNvGrpSpPr/>
        <p:nvPr/>
      </p:nvGrpSpPr>
      <p:grpSpPr>
        <a:xfrm>
          <a:off x="0" y="0"/>
          <a:ext cx="0" cy="0"/>
          <a:chOff x="0" y="0"/>
          <a:chExt cx="0" cy="0"/>
        </a:xfrm>
      </p:grpSpPr>
      <p:grpSp>
        <p:nvGrpSpPr>
          <p:cNvPr id="559" name="Google Shape;559;p23"/>
          <p:cNvGrpSpPr/>
          <p:nvPr/>
        </p:nvGrpSpPr>
        <p:grpSpPr>
          <a:xfrm flipH="1">
            <a:off x="4160440" y="3302633"/>
            <a:ext cx="5610622" cy="3478196"/>
            <a:chOff x="1175975" y="2932650"/>
            <a:chExt cx="3799175" cy="2355225"/>
          </a:xfrm>
        </p:grpSpPr>
        <p:sp>
          <p:nvSpPr>
            <p:cNvPr id="560" name="Google Shape;560;p23"/>
            <p:cNvSpPr/>
            <p:nvPr/>
          </p:nvSpPr>
          <p:spPr>
            <a:xfrm>
              <a:off x="3433000" y="2932650"/>
              <a:ext cx="461050" cy="245000"/>
            </a:xfrm>
            <a:custGeom>
              <a:avLst/>
              <a:gdLst/>
              <a:ahLst/>
              <a:cxnLst/>
              <a:rect l="l" t="t" r="r" b="b"/>
              <a:pathLst>
                <a:path w="18442" h="9800" extrusionOk="0">
                  <a:moveTo>
                    <a:pt x="10156" y="0"/>
                  </a:moveTo>
                  <a:cubicBezTo>
                    <a:pt x="8217" y="0"/>
                    <a:pt x="6278" y="426"/>
                    <a:pt x="4799" y="1277"/>
                  </a:cubicBezTo>
                  <a:lnTo>
                    <a:pt x="2958" y="2337"/>
                  </a:lnTo>
                  <a:cubicBezTo>
                    <a:pt x="1" y="4039"/>
                    <a:pt x="1" y="6801"/>
                    <a:pt x="2958" y="8502"/>
                  </a:cubicBezTo>
                  <a:cubicBezTo>
                    <a:pt x="4437" y="9367"/>
                    <a:pt x="6369" y="9800"/>
                    <a:pt x="8301" y="9800"/>
                  </a:cubicBezTo>
                  <a:cubicBezTo>
                    <a:pt x="10233" y="9800"/>
                    <a:pt x="12165" y="9367"/>
                    <a:pt x="13643" y="8502"/>
                  </a:cubicBezTo>
                  <a:lnTo>
                    <a:pt x="15512" y="7442"/>
                  </a:lnTo>
                  <a:cubicBezTo>
                    <a:pt x="18442" y="5740"/>
                    <a:pt x="18442" y="2978"/>
                    <a:pt x="15512" y="1277"/>
                  </a:cubicBezTo>
                  <a:cubicBezTo>
                    <a:pt x="14034" y="426"/>
                    <a:pt x="12095" y="0"/>
                    <a:pt x="10156"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2203350" y="5047225"/>
              <a:ext cx="452675" cy="240650"/>
            </a:xfrm>
            <a:custGeom>
              <a:avLst/>
              <a:gdLst/>
              <a:ahLst/>
              <a:cxnLst/>
              <a:rect l="l" t="t" r="r" b="b"/>
              <a:pathLst>
                <a:path w="18107" h="9626" extrusionOk="0">
                  <a:moveTo>
                    <a:pt x="9960" y="0"/>
                  </a:moveTo>
                  <a:cubicBezTo>
                    <a:pt x="8063" y="0"/>
                    <a:pt x="6166" y="419"/>
                    <a:pt x="4715" y="1256"/>
                  </a:cubicBezTo>
                  <a:lnTo>
                    <a:pt x="2902" y="2316"/>
                  </a:lnTo>
                  <a:cubicBezTo>
                    <a:pt x="0" y="3990"/>
                    <a:pt x="0" y="6696"/>
                    <a:pt x="2902" y="8370"/>
                  </a:cubicBezTo>
                  <a:cubicBezTo>
                    <a:pt x="4353" y="9207"/>
                    <a:pt x="6250" y="9625"/>
                    <a:pt x="8147" y="9625"/>
                  </a:cubicBezTo>
                  <a:cubicBezTo>
                    <a:pt x="10044" y="9625"/>
                    <a:pt x="11941" y="9207"/>
                    <a:pt x="13392" y="8370"/>
                  </a:cubicBezTo>
                  <a:lnTo>
                    <a:pt x="15205" y="7338"/>
                  </a:lnTo>
                  <a:cubicBezTo>
                    <a:pt x="18107" y="5664"/>
                    <a:pt x="18107" y="2930"/>
                    <a:pt x="15205" y="1256"/>
                  </a:cubicBezTo>
                  <a:cubicBezTo>
                    <a:pt x="13755" y="419"/>
                    <a:pt x="11858" y="0"/>
                    <a:pt x="996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p:nvPr/>
          </p:nvSpPr>
          <p:spPr>
            <a:xfrm>
              <a:off x="4041900" y="4772400"/>
              <a:ext cx="452675" cy="240675"/>
            </a:xfrm>
            <a:custGeom>
              <a:avLst/>
              <a:gdLst/>
              <a:ahLst/>
              <a:cxnLst/>
              <a:rect l="l" t="t" r="r" b="b"/>
              <a:pathLst>
                <a:path w="18107" h="9627" extrusionOk="0">
                  <a:moveTo>
                    <a:pt x="9960" y="1"/>
                  </a:moveTo>
                  <a:cubicBezTo>
                    <a:pt x="8063" y="1"/>
                    <a:pt x="6166" y="419"/>
                    <a:pt x="4715" y="1256"/>
                  </a:cubicBezTo>
                  <a:lnTo>
                    <a:pt x="2902" y="2317"/>
                  </a:lnTo>
                  <a:cubicBezTo>
                    <a:pt x="0" y="3991"/>
                    <a:pt x="0" y="6697"/>
                    <a:pt x="2902" y="8371"/>
                  </a:cubicBezTo>
                  <a:cubicBezTo>
                    <a:pt x="4339" y="9208"/>
                    <a:pt x="6236" y="9626"/>
                    <a:pt x="8137" y="9626"/>
                  </a:cubicBezTo>
                  <a:cubicBezTo>
                    <a:pt x="10037" y="9626"/>
                    <a:pt x="11941" y="9208"/>
                    <a:pt x="13392" y="8371"/>
                  </a:cubicBezTo>
                  <a:lnTo>
                    <a:pt x="15205" y="7310"/>
                  </a:lnTo>
                  <a:cubicBezTo>
                    <a:pt x="18107" y="5637"/>
                    <a:pt x="18107" y="2930"/>
                    <a:pt x="15205" y="1256"/>
                  </a:cubicBezTo>
                  <a:cubicBezTo>
                    <a:pt x="13755" y="419"/>
                    <a:pt x="11858" y="1"/>
                    <a:pt x="9960"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3"/>
            <p:cNvSpPr/>
            <p:nvPr/>
          </p:nvSpPr>
          <p:spPr>
            <a:xfrm>
              <a:off x="1175975" y="4596650"/>
              <a:ext cx="366900" cy="194625"/>
            </a:xfrm>
            <a:custGeom>
              <a:avLst/>
              <a:gdLst/>
              <a:ahLst/>
              <a:cxnLst/>
              <a:rect l="l" t="t" r="r" b="b"/>
              <a:pathLst>
                <a:path w="14676" h="7785" extrusionOk="0">
                  <a:moveTo>
                    <a:pt x="8077" y="0"/>
                  </a:moveTo>
                  <a:cubicBezTo>
                    <a:pt x="6535" y="0"/>
                    <a:pt x="4994" y="335"/>
                    <a:pt x="3822" y="1005"/>
                  </a:cubicBezTo>
                  <a:lnTo>
                    <a:pt x="2344" y="1870"/>
                  </a:lnTo>
                  <a:cubicBezTo>
                    <a:pt x="0" y="3209"/>
                    <a:pt x="0" y="5413"/>
                    <a:pt x="2344" y="6780"/>
                  </a:cubicBezTo>
                  <a:cubicBezTo>
                    <a:pt x="3515" y="7449"/>
                    <a:pt x="5057" y="7784"/>
                    <a:pt x="6598" y="7784"/>
                  </a:cubicBezTo>
                  <a:cubicBezTo>
                    <a:pt x="8140" y="7784"/>
                    <a:pt x="9681" y="7449"/>
                    <a:pt x="10853" y="6780"/>
                  </a:cubicBezTo>
                  <a:lnTo>
                    <a:pt x="12332" y="5915"/>
                  </a:lnTo>
                  <a:cubicBezTo>
                    <a:pt x="14675" y="4576"/>
                    <a:pt x="14675" y="2372"/>
                    <a:pt x="12332" y="1005"/>
                  </a:cubicBezTo>
                  <a:cubicBezTo>
                    <a:pt x="11160" y="335"/>
                    <a:pt x="9618" y="0"/>
                    <a:pt x="8077"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2911975" y="2980775"/>
              <a:ext cx="366900" cy="195125"/>
            </a:xfrm>
            <a:custGeom>
              <a:avLst/>
              <a:gdLst/>
              <a:ahLst/>
              <a:cxnLst/>
              <a:rect l="l" t="t" r="r" b="b"/>
              <a:pathLst>
                <a:path w="14676" h="7805" extrusionOk="0">
                  <a:moveTo>
                    <a:pt x="8078" y="0"/>
                  </a:moveTo>
                  <a:cubicBezTo>
                    <a:pt x="6536" y="0"/>
                    <a:pt x="4995" y="342"/>
                    <a:pt x="3823" y="1025"/>
                  </a:cubicBezTo>
                  <a:lnTo>
                    <a:pt x="2344" y="1862"/>
                  </a:lnTo>
                  <a:cubicBezTo>
                    <a:pt x="1" y="3229"/>
                    <a:pt x="1" y="5434"/>
                    <a:pt x="2344" y="6801"/>
                  </a:cubicBezTo>
                  <a:cubicBezTo>
                    <a:pt x="3516" y="7470"/>
                    <a:pt x="5058" y="7805"/>
                    <a:pt x="6599" y="7805"/>
                  </a:cubicBezTo>
                  <a:cubicBezTo>
                    <a:pt x="8140" y="7805"/>
                    <a:pt x="9682" y="7470"/>
                    <a:pt x="10854" y="6801"/>
                  </a:cubicBezTo>
                  <a:lnTo>
                    <a:pt x="12332" y="5936"/>
                  </a:lnTo>
                  <a:cubicBezTo>
                    <a:pt x="14676" y="4569"/>
                    <a:pt x="14676" y="2393"/>
                    <a:pt x="12332" y="1025"/>
                  </a:cubicBezTo>
                  <a:cubicBezTo>
                    <a:pt x="11161" y="342"/>
                    <a:pt x="9619" y="0"/>
                    <a:pt x="807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4438075" y="3482425"/>
              <a:ext cx="293650" cy="156075"/>
            </a:xfrm>
            <a:custGeom>
              <a:avLst/>
              <a:gdLst/>
              <a:ahLst/>
              <a:cxnLst/>
              <a:rect l="l" t="t" r="r" b="b"/>
              <a:pathLst>
                <a:path w="11746" h="6243" extrusionOk="0">
                  <a:moveTo>
                    <a:pt x="6462" y="1"/>
                  </a:moveTo>
                  <a:cubicBezTo>
                    <a:pt x="5231" y="1"/>
                    <a:pt x="4004" y="266"/>
                    <a:pt x="3069" y="796"/>
                  </a:cubicBezTo>
                  <a:lnTo>
                    <a:pt x="1897" y="1493"/>
                  </a:lnTo>
                  <a:cubicBezTo>
                    <a:pt x="0" y="2581"/>
                    <a:pt x="0" y="4339"/>
                    <a:pt x="1897" y="5427"/>
                  </a:cubicBezTo>
                  <a:cubicBezTo>
                    <a:pt x="2832" y="5971"/>
                    <a:pt x="4059" y="6243"/>
                    <a:pt x="5290" y="6243"/>
                  </a:cubicBezTo>
                  <a:cubicBezTo>
                    <a:pt x="6522" y="6243"/>
                    <a:pt x="7756" y="5971"/>
                    <a:pt x="8705" y="5427"/>
                  </a:cubicBezTo>
                  <a:lnTo>
                    <a:pt x="9876" y="4729"/>
                  </a:lnTo>
                  <a:cubicBezTo>
                    <a:pt x="11746" y="3641"/>
                    <a:pt x="11746" y="1884"/>
                    <a:pt x="9876" y="796"/>
                  </a:cubicBezTo>
                  <a:cubicBezTo>
                    <a:pt x="8928" y="266"/>
                    <a:pt x="7693" y="1"/>
                    <a:pt x="6462"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1337075" y="3149200"/>
              <a:ext cx="3638075" cy="2071375"/>
            </a:xfrm>
            <a:custGeom>
              <a:avLst/>
              <a:gdLst/>
              <a:ahLst/>
              <a:cxnLst/>
              <a:rect l="l" t="t" r="r" b="b"/>
              <a:pathLst>
                <a:path w="145523" h="82855" extrusionOk="0">
                  <a:moveTo>
                    <a:pt x="52995" y="1"/>
                  </a:moveTo>
                  <a:cubicBezTo>
                    <a:pt x="50484" y="1"/>
                    <a:pt x="47973" y="552"/>
                    <a:pt x="46062" y="1654"/>
                  </a:cubicBezTo>
                  <a:lnTo>
                    <a:pt x="7087" y="24168"/>
                  </a:lnTo>
                  <a:cubicBezTo>
                    <a:pt x="3265" y="26372"/>
                    <a:pt x="3265" y="29943"/>
                    <a:pt x="7087" y="32175"/>
                  </a:cubicBezTo>
                  <a:cubicBezTo>
                    <a:pt x="8956" y="33236"/>
                    <a:pt x="11384" y="33794"/>
                    <a:pt x="13839" y="33821"/>
                  </a:cubicBezTo>
                  <a:lnTo>
                    <a:pt x="3572" y="39736"/>
                  </a:lnTo>
                  <a:cubicBezTo>
                    <a:pt x="1" y="41773"/>
                    <a:pt x="1" y="45121"/>
                    <a:pt x="3572" y="47157"/>
                  </a:cubicBezTo>
                  <a:cubicBezTo>
                    <a:pt x="5343" y="48189"/>
                    <a:pt x="7673" y="48706"/>
                    <a:pt x="10006" y="48706"/>
                  </a:cubicBezTo>
                  <a:cubicBezTo>
                    <a:pt x="12339" y="48706"/>
                    <a:pt x="14676" y="48189"/>
                    <a:pt x="16461" y="47157"/>
                  </a:cubicBezTo>
                  <a:lnTo>
                    <a:pt x="22041" y="43949"/>
                  </a:lnTo>
                  <a:lnTo>
                    <a:pt x="22041" y="43949"/>
                  </a:lnTo>
                  <a:cubicBezTo>
                    <a:pt x="20758" y="45846"/>
                    <a:pt x="21427" y="48078"/>
                    <a:pt x="24078" y="49584"/>
                  </a:cubicBezTo>
                  <a:cubicBezTo>
                    <a:pt x="25835" y="50617"/>
                    <a:pt x="28151" y="51119"/>
                    <a:pt x="30439" y="51147"/>
                  </a:cubicBezTo>
                  <a:lnTo>
                    <a:pt x="13895" y="60688"/>
                  </a:lnTo>
                  <a:cubicBezTo>
                    <a:pt x="10323" y="62753"/>
                    <a:pt x="10323" y="66073"/>
                    <a:pt x="13895" y="68137"/>
                  </a:cubicBezTo>
                  <a:cubicBezTo>
                    <a:pt x="15680" y="69156"/>
                    <a:pt x="18010" y="69665"/>
                    <a:pt x="20339" y="69665"/>
                  </a:cubicBezTo>
                  <a:cubicBezTo>
                    <a:pt x="22669" y="69665"/>
                    <a:pt x="24998" y="69156"/>
                    <a:pt x="26784" y="68137"/>
                  </a:cubicBezTo>
                  <a:lnTo>
                    <a:pt x="35488" y="63107"/>
                  </a:lnTo>
                  <a:lnTo>
                    <a:pt x="35488" y="63107"/>
                  </a:lnTo>
                  <a:cubicBezTo>
                    <a:pt x="32427" y="65182"/>
                    <a:pt x="32586" y="68290"/>
                    <a:pt x="35963" y="70258"/>
                  </a:cubicBezTo>
                  <a:cubicBezTo>
                    <a:pt x="37748" y="71290"/>
                    <a:pt x="40085" y="71806"/>
                    <a:pt x="42418" y="71806"/>
                  </a:cubicBezTo>
                  <a:cubicBezTo>
                    <a:pt x="44751" y="71806"/>
                    <a:pt x="47081" y="71290"/>
                    <a:pt x="48852" y="70258"/>
                  </a:cubicBezTo>
                  <a:lnTo>
                    <a:pt x="62327" y="62474"/>
                  </a:lnTo>
                  <a:lnTo>
                    <a:pt x="62327" y="62474"/>
                  </a:lnTo>
                  <a:cubicBezTo>
                    <a:pt x="61546" y="64231"/>
                    <a:pt x="62327" y="66156"/>
                    <a:pt x="64699" y="67524"/>
                  </a:cubicBezTo>
                  <a:cubicBezTo>
                    <a:pt x="66467" y="68541"/>
                    <a:pt x="68795" y="69050"/>
                    <a:pt x="71120" y="69050"/>
                  </a:cubicBezTo>
                  <a:cubicBezTo>
                    <a:pt x="72683" y="69050"/>
                    <a:pt x="74245" y="68820"/>
                    <a:pt x="75635" y="68361"/>
                  </a:cubicBezTo>
                  <a:lnTo>
                    <a:pt x="75635" y="68361"/>
                  </a:lnTo>
                  <a:lnTo>
                    <a:pt x="66094" y="73857"/>
                  </a:lnTo>
                  <a:cubicBezTo>
                    <a:pt x="62551" y="75921"/>
                    <a:pt x="62551" y="79241"/>
                    <a:pt x="66094" y="81306"/>
                  </a:cubicBezTo>
                  <a:cubicBezTo>
                    <a:pt x="67879" y="82338"/>
                    <a:pt x="70209" y="82854"/>
                    <a:pt x="72538" y="82854"/>
                  </a:cubicBezTo>
                  <a:cubicBezTo>
                    <a:pt x="74868" y="82854"/>
                    <a:pt x="77198" y="82338"/>
                    <a:pt x="78983" y="81306"/>
                  </a:cubicBezTo>
                  <a:lnTo>
                    <a:pt x="141979" y="44925"/>
                  </a:lnTo>
                  <a:cubicBezTo>
                    <a:pt x="145522" y="42889"/>
                    <a:pt x="145522" y="39541"/>
                    <a:pt x="141979" y="37504"/>
                  </a:cubicBezTo>
                  <a:cubicBezTo>
                    <a:pt x="140200" y="36473"/>
                    <a:pt x="137885" y="35957"/>
                    <a:pt x="135566" y="35957"/>
                  </a:cubicBezTo>
                  <a:cubicBezTo>
                    <a:pt x="133995" y="35957"/>
                    <a:pt x="132423" y="36194"/>
                    <a:pt x="131015" y="36667"/>
                  </a:cubicBezTo>
                  <a:lnTo>
                    <a:pt x="140556" y="31143"/>
                  </a:lnTo>
                  <a:cubicBezTo>
                    <a:pt x="144127" y="29079"/>
                    <a:pt x="144127" y="25759"/>
                    <a:pt x="140556" y="23694"/>
                  </a:cubicBezTo>
                  <a:cubicBezTo>
                    <a:pt x="138785" y="22676"/>
                    <a:pt x="136455" y="22167"/>
                    <a:pt x="134126" y="22167"/>
                  </a:cubicBezTo>
                  <a:cubicBezTo>
                    <a:pt x="131796" y="22167"/>
                    <a:pt x="129467" y="22676"/>
                    <a:pt x="127695" y="23694"/>
                  </a:cubicBezTo>
                  <a:lnTo>
                    <a:pt x="114220" y="31478"/>
                  </a:lnTo>
                  <a:cubicBezTo>
                    <a:pt x="115001" y="29748"/>
                    <a:pt x="114220" y="27823"/>
                    <a:pt x="111848" y="26456"/>
                  </a:cubicBezTo>
                  <a:cubicBezTo>
                    <a:pt x="110078" y="25425"/>
                    <a:pt x="107751" y="24909"/>
                    <a:pt x="105426" y="24909"/>
                  </a:cubicBezTo>
                  <a:cubicBezTo>
                    <a:pt x="104417" y="24909"/>
                    <a:pt x="103409" y="25006"/>
                    <a:pt x="102446" y="25201"/>
                  </a:cubicBezTo>
                  <a:lnTo>
                    <a:pt x="129955" y="9326"/>
                  </a:lnTo>
                  <a:cubicBezTo>
                    <a:pt x="133498" y="7262"/>
                    <a:pt x="133498" y="3942"/>
                    <a:pt x="129955" y="1877"/>
                  </a:cubicBezTo>
                  <a:cubicBezTo>
                    <a:pt x="128169" y="859"/>
                    <a:pt x="125833" y="350"/>
                    <a:pt x="123500" y="350"/>
                  </a:cubicBezTo>
                  <a:cubicBezTo>
                    <a:pt x="121167" y="350"/>
                    <a:pt x="118837" y="859"/>
                    <a:pt x="117065" y="1877"/>
                  </a:cubicBezTo>
                  <a:lnTo>
                    <a:pt x="102502" y="10275"/>
                  </a:lnTo>
                  <a:cubicBezTo>
                    <a:pt x="102921" y="8684"/>
                    <a:pt x="102084" y="7010"/>
                    <a:pt x="99963" y="5783"/>
                  </a:cubicBezTo>
                  <a:cubicBezTo>
                    <a:pt x="98178" y="4765"/>
                    <a:pt x="95848" y="4255"/>
                    <a:pt x="93519" y="4255"/>
                  </a:cubicBezTo>
                  <a:cubicBezTo>
                    <a:pt x="91189" y="4255"/>
                    <a:pt x="88859" y="4765"/>
                    <a:pt x="87074" y="5783"/>
                  </a:cubicBezTo>
                  <a:lnTo>
                    <a:pt x="75663" y="12367"/>
                  </a:lnTo>
                  <a:cubicBezTo>
                    <a:pt x="76946" y="10498"/>
                    <a:pt x="76277" y="8266"/>
                    <a:pt x="73626" y="6731"/>
                  </a:cubicBezTo>
                  <a:cubicBezTo>
                    <a:pt x="71864" y="5708"/>
                    <a:pt x="69547" y="5199"/>
                    <a:pt x="67226" y="5199"/>
                  </a:cubicBezTo>
                  <a:cubicBezTo>
                    <a:pt x="65690" y="5199"/>
                    <a:pt x="64152" y="5422"/>
                    <a:pt x="62774" y="5867"/>
                  </a:cubicBezTo>
                  <a:cubicBezTo>
                    <a:pt x="62857" y="4332"/>
                    <a:pt x="61909" y="2826"/>
                    <a:pt x="59928" y="1654"/>
                  </a:cubicBezTo>
                  <a:cubicBezTo>
                    <a:pt x="58017" y="552"/>
                    <a:pt x="55506" y="1"/>
                    <a:pt x="52995"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3"/>
          <p:cNvSpPr/>
          <p:nvPr/>
        </p:nvSpPr>
        <p:spPr>
          <a:xfrm>
            <a:off x="-941450" y="3632775"/>
            <a:ext cx="3799175" cy="2355225"/>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23"/>
          <p:cNvGrpSpPr/>
          <p:nvPr/>
        </p:nvGrpSpPr>
        <p:grpSpPr>
          <a:xfrm>
            <a:off x="276704" y="4058490"/>
            <a:ext cx="5612746" cy="2810691"/>
            <a:chOff x="2084725" y="450550"/>
            <a:chExt cx="2973325" cy="1488950"/>
          </a:xfrm>
        </p:grpSpPr>
        <p:sp>
          <p:nvSpPr>
            <p:cNvPr id="569" name="Google Shape;569;p23"/>
            <p:cNvSpPr/>
            <p:nvPr/>
          </p:nvSpPr>
          <p:spPr>
            <a:xfrm>
              <a:off x="2084725" y="450550"/>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2576463" y="696800"/>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2998950" y="908375"/>
              <a:ext cx="1144875" cy="57330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23"/>
          <p:cNvGrpSpPr/>
          <p:nvPr/>
        </p:nvGrpSpPr>
        <p:grpSpPr>
          <a:xfrm>
            <a:off x="3926828" y="-851126"/>
            <a:ext cx="5975342" cy="3704298"/>
            <a:chOff x="1175975" y="2932650"/>
            <a:chExt cx="3799175" cy="2355225"/>
          </a:xfrm>
        </p:grpSpPr>
        <p:sp>
          <p:nvSpPr>
            <p:cNvPr id="573" name="Google Shape;573;p23"/>
            <p:cNvSpPr/>
            <p:nvPr/>
          </p:nvSpPr>
          <p:spPr>
            <a:xfrm>
              <a:off x="3433000" y="2932650"/>
              <a:ext cx="461050" cy="245000"/>
            </a:xfrm>
            <a:custGeom>
              <a:avLst/>
              <a:gdLst/>
              <a:ahLst/>
              <a:cxnLst/>
              <a:rect l="l" t="t" r="r" b="b"/>
              <a:pathLst>
                <a:path w="18442" h="9800" extrusionOk="0">
                  <a:moveTo>
                    <a:pt x="10156" y="0"/>
                  </a:moveTo>
                  <a:cubicBezTo>
                    <a:pt x="8217" y="0"/>
                    <a:pt x="6278" y="426"/>
                    <a:pt x="4799" y="1277"/>
                  </a:cubicBezTo>
                  <a:lnTo>
                    <a:pt x="2958" y="2337"/>
                  </a:lnTo>
                  <a:cubicBezTo>
                    <a:pt x="1" y="4039"/>
                    <a:pt x="1" y="6801"/>
                    <a:pt x="2958" y="8502"/>
                  </a:cubicBezTo>
                  <a:cubicBezTo>
                    <a:pt x="4437" y="9367"/>
                    <a:pt x="6369" y="9800"/>
                    <a:pt x="8301" y="9800"/>
                  </a:cubicBezTo>
                  <a:cubicBezTo>
                    <a:pt x="10233" y="9800"/>
                    <a:pt x="12165" y="9367"/>
                    <a:pt x="13643" y="8502"/>
                  </a:cubicBezTo>
                  <a:lnTo>
                    <a:pt x="15512" y="7442"/>
                  </a:lnTo>
                  <a:cubicBezTo>
                    <a:pt x="18442" y="5740"/>
                    <a:pt x="18442" y="2978"/>
                    <a:pt x="15512" y="1277"/>
                  </a:cubicBezTo>
                  <a:cubicBezTo>
                    <a:pt x="14034" y="426"/>
                    <a:pt x="12095" y="0"/>
                    <a:pt x="10156"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2203350" y="5047225"/>
              <a:ext cx="452675" cy="240650"/>
            </a:xfrm>
            <a:custGeom>
              <a:avLst/>
              <a:gdLst/>
              <a:ahLst/>
              <a:cxnLst/>
              <a:rect l="l" t="t" r="r" b="b"/>
              <a:pathLst>
                <a:path w="18107" h="9626" extrusionOk="0">
                  <a:moveTo>
                    <a:pt x="9960" y="0"/>
                  </a:moveTo>
                  <a:cubicBezTo>
                    <a:pt x="8063" y="0"/>
                    <a:pt x="6166" y="419"/>
                    <a:pt x="4715" y="1256"/>
                  </a:cubicBezTo>
                  <a:lnTo>
                    <a:pt x="2902" y="2316"/>
                  </a:lnTo>
                  <a:cubicBezTo>
                    <a:pt x="0" y="3990"/>
                    <a:pt x="0" y="6696"/>
                    <a:pt x="2902" y="8370"/>
                  </a:cubicBezTo>
                  <a:cubicBezTo>
                    <a:pt x="4353" y="9207"/>
                    <a:pt x="6250" y="9625"/>
                    <a:pt x="8147" y="9625"/>
                  </a:cubicBezTo>
                  <a:cubicBezTo>
                    <a:pt x="10044" y="9625"/>
                    <a:pt x="11941" y="9207"/>
                    <a:pt x="13392" y="8370"/>
                  </a:cubicBezTo>
                  <a:lnTo>
                    <a:pt x="15205" y="7338"/>
                  </a:lnTo>
                  <a:cubicBezTo>
                    <a:pt x="18107" y="5664"/>
                    <a:pt x="18107" y="2930"/>
                    <a:pt x="15205" y="1256"/>
                  </a:cubicBezTo>
                  <a:cubicBezTo>
                    <a:pt x="13755" y="419"/>
                    <a:pt x="11858" y="0"/>
                    <a:pt x="996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3"/>
            <p:cNvSpPr/>
            <p:nvPr/>
          </p:nvSpPr>
          <p:spPr>
            <a:xfrm>
              <a:off x="4041900" y="4772400"/>
              <a:ext cx="452675" cy="240675"/>
            </a:xfrm>
            <a:custGeom>
              <a:avLst/>
              <a:gdLst/>
              <a:ahLst/>
              <a:cxnLst/>
              <a:rect l="l" t="t" r="r" b="b"/>
              <a:pathLst>
                <a:path w="18107" h="9627" extrusionOk="0">
                  <a:moveTo>
                    <a:pt x="9960" y="1"/>
                  </a:moveTo>
                  <a:cubicBezTo>
                    <a:pt x="8063" y="1"/>
                    <a:pt x="6166" y="419"/>
                    <a:pt x="4715" y="1256"/>
                  </a:cubicBezTo>
                  <a:lnTo>
                    <a:pt x="2902" y="2317"/>
                  </a:lnTo>
                  <a:cubicBezTo>
                    <a:pt x="0" y="3991"/>
                    <a:pt x="0" y="6697"/>
                    <a:pt x="2902" y="8371"/>
                  </a:cubicBezTo>
                  <a:cubicBezTo>
                    <a:pt x="4339" y="9208"/>
                    <a:pt x="6236" y="9626"/>
                    <a:pt x="8137" y="9626"/>
                  </a:cubicBezTo>
                  <a:cubicBezTo>
                    <a:pt x="10037" y="9626"/>
                    <a:pt x="11941" y="9208"/>
                    <a:pt x="13392" y="8371"/>
                  </a:cubicBezTo>
                  <a:lnTo>
                    <a:pt x="15205" y="7310"/>
                  </a:lnTo>
                  <a:cubicBezTo>
                    <a:pt x="18107" y="5637"/>
                    <a:pt x="18107" y="2930"/>
                    <a:pt x="15205" y="1256"/>
                  </a:cubicBezTo>
                  <a:cubicBezTo>
                    <a:pt x="13755" y="419"/>
                    <a:pt x="11858" y="1"/>
                    <a:pt x="9960"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3"/>
            <p:cNvSpPr/>
            <p:nvPr/>
          </p:nvSpPr>
          <p:spPr>
            <a:xfrm>
              <a:off x="1175975" y="4596650"/>
              <a:ext cx="366900" cy="194625"/>
            </a:xfrm>
            <a:custGeom>
              <a:avLst/>
              <a:gdLst/>
              <a:ahLst/>
              <a:cxnLst/>
              <a:rect l="l" t="t" r="r" b="b"/>
              <a:pathLst>
                <a:path w="14676" h="7785" extrusionOk="0">
                  <a:moveTo>
                    <a:pt x="8077" y="0"/>
                  </a:moveTo>
                  <a:cubicBezTo>
                    <a:pt x="6535" y="0"/>
                    <a:pt x="4994" y="335"/>
                    <a:pt x="3822" y="1005"/>
                  </a:cubicBezTo>
                  <a:lnTo>
                    <a:pt x="2344" y="1870"/>
                  </a:lnTo>
                  <a:cubicBezTo>
                    <a:pt x="0" y="3209"/>
                    <a:pt x="0" y="5413"/>
                    <a:pt x="2344" y="6780"/>
                  </a:cubicBezTo>
                  <a:cubicBezTo>
                    <a:pt x="3515" y="7449"/>
                    <a:pt x="5057" y="7784"/>
                    <a:pt x="6598" y="7784"/>
                  </a:cubicBezTo>
                  <a:cubicBezTo>
                    <a:pt x="8140" y="7784"/>
                    <a:pt x="9681" y="7449"/>
                    <a:pt x="10853" y="6780"/>
                  </a:cubicBezTo>
                  <a:lnTo>
                    <a:pt x="12332" y="5915"/>
                  </a:lnTo>
                  <a:cubicBezTo>
                    <a:pt x="14675" y="4576"/>
                    <a:pt x="14675" y="2372"/>
                    <a:pt x="12332" y="1005"/>
                  </a:cubicBezTo>
                  <a:cubicBezTo>
                    <a:pt x="11160" y="335"/>
                    <a:pt x="9618" y="0"/>
                    <a:pt x="8077"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2911975" y="2980775"/>
              <a:ext cx="366900" cy="195125"/>
            </a:xfrm>
            <a:custGeom>
              <a:avLst/>
              <a:gdLst/>
              <a:ahLst/>
              <a:cxnLst/>
              <a:rect l="l" t="t" r="r" b="b"/>
              <a:pathLst>
                <a:path w="14676" h="7805" extrusionOk="0">
                  <a:moveTo>
                    <a:pt x="8078" y="0"/>
                  </a:moveTo>
                  <a:cubicBezTo>
                    <a:pt x="6536" y="0"/>
                    <a:pt x="4995" y="342"/>
                    <a:pt x="3823" y="1025"/>
                  </a:cubicBezTo>
                  <a:lnTo>
                    <a:pt x="2344" y="1862"/>
                  </a:lnTo>
                  <a:cubicBezTo>
                    <a:pt x="1" y="3229"/>
                    <a:pt x="1" y="5434"/>
                    <a:pt x="2344" y="6801"/>
                  </a:cubicBezTo>
                  <a:cubicBezTo>
                    <a:pt x="3516" y="7470"/>
                    <a:pt x="5058" y="7805"/>
                    <a:pt x="6599" y="7805"/>
                  </a:cubicBezTo>
                  <a:cubicBezTo>
                    <a:pt x="8140" y="7805"/>
                    <a:pt x="9682" y="7470"/>
                    <a:pt x="10854" y="6801"/>
                  </a:cubicBezTo>
                  <a:lnTo>
                    <a:pt x="12332" y="5936"/>
                  </a:lnTo>
                  <a:cubicBezTo>
                    <a:pt x="14676" y="4569"/>
                    <a:pt x="14676" y="2393"/>
                    <a:pt x="12332" y="1025"/>
                  </a:cubicBezTo>
                  <a:cubicBezTo>
                    <a:pt x="11161" y="342"/>
                    <a:pt x="9619" y="0"/>
                    <a:pt x="807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3"/>
            <p:cNvSpPr/>
            <p:nvPr/>
          </p:nvSpPr>
          <p:spPr>
            <a:xfrm>
              <a:off x="4438075" y="3482425"/>
              <a:ext cx="293650" cy="156075"/>
            </a:xfrm>
            <a:custGeom>
              <a:avLst/>
              <a:gdLst/>
              <a:ahLst/>
              <a:cxnLst/>
              <a:rect l="l" t="t" r="r" b="b"/>
              <a:pathLst>
                <a:path w="11746" h="6243" extrusionOk="0">
                  <a:moveTo>
                    <a:pt x="6462" y="1"/>
                  </a:moveTo>
                  <a:cubicBezTo>
                    <a:pt x="5231" y="1"/>
                    <a:pt x="4004" y="266"/>
                    <a:pt x="3069" y="796"/>
                  </a:cubicBezTo>
                  <a:lnTo>
                    <a:pt x="1897" y="1493"/>
                  </a:lnTo>
                  <a:cubicBezTo>
                    <a:pt x="0" y="2581"/>
                    <a:pt x="0" y="4339"/>
                    <a:pt x="1897" y="5427"/>
                  </a:cubicBezTo>
                  <a:cubicBezTo>
                    <a:pt x="2832" y="5971"/>
                    <a:pt x="4059" y="6243"/>
                    <a:pt x="5290" y="6243"/>
                  </a:cubicBezTo>
                  <a:cubicBezTo>
                    <a:pt x="6522" y="6243"/>
                    <a:pt x="7756" y="5971"/>
                    <a:pt x="8705" y="5427"/>
                  </a:cubicBezTo>
                  <a:lnTo>
                    <a:pt x="9876" y="4729"/>
                  </a:lnTo>
                  <a:cubicBezTo>
                    <a:pt x="11746" y="3641"/>
                    <a:pt x="11746" y="1884"/>
                    <a:pt x="9876" y="796"/>
                  </a:cubicBezTo>
                  <a:cubicBezTo>
                    <a:pt x="8928" y="266"/>
                    <a:pt x="7693" y="1"/>
                    <a:pt x="6462"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3"/>
            <p:cNvSpPr/>
            <p:nvPr/>
          </p:nvSpPr>
          <p:spPr>
            <a:xfrm>
              <a:off x="1337075" y="3149200"/>
              <a:ext cx="3638075" cy="2071375"/>
            </a:xfrm>
            <a:custGeom>
              <a:avLst/>
              <a:gdLst/>
              <a:ahLst/>
              <a:cxnLst/>
              <a:rect l="l" t="t" r="r" b="b"/>
              <a:pathLst>
                <a:path w="145523" h="82855" extrusionOk="0">
                  <a:moveTo>
                    <a:pt x="52995" y="1"/>
                  </a:moveTo>
                  <a:cubicBezTo>
                    <a:pt x="50484" y="1"/>
                    <a:pt x="47973" y="552"/>
                    <a:pt x="46062" y="1654"/>
                  </a:cubicBezTo>
                  <a:lnTo>
                    <a:pt x="7087" y="24168"/>
                  </a:lnTo>
                  <a:cubicBezTo>
                    <a:pt x="3265" y="26372"/>
                    <a:pt x="3265" y="29943"/>
                    <a:pt x="7087" y="32175"/>
                  </a:cubicBezTo>
                  <a:cubicBezTo>
                    <a:pt x="8956" y="33236"/>
                    <a:pt x="11384" y="33794"/>
                    <a:pt x="13839" y="33821"/>
                  </a:cubicBezTo>
                  <a:lnTo>
                    <a:pt x="3572" y="39736"/>
                  </a:lnTo>
                  <a:cubicBezTo>
                    <a:pt x="1" y="41773"/>
                    <a:pt x="1" y="45121"/>
                    <a:pt x="3572" y="47157"/>
                  </a:cubicBezTo>
                  <a:cubicBezTo>
                    <a:pt x="5343" y="48189"/>
                    <a:pt x="7673" y="48706"/>
                    <a:pt x="10006" y="48706"/>
                  </a:cubicBezTo>
                  <a:cubicBezTo>
                    <a:pt x="12339" y="48706"/>
                    <a:pt x="14676" y="48189"/>
                    <a:pt x="16461" y="47157"/>
                  </a:cubicBezTo>
                  <a:lnTo>
                    <a:pt x="22041" y="43949"/>
                  </a:lnTo>
                  <a:lnTo>
                    <a:pt x="22041" y="43949"/>
                  </a:lnTo>
                  <a:cubicBezTo>
                    <a:pt x="20758" y="45846"/>
                    <a:pt x="21427" y="48078"/>
                    <a:pt x="24078" y="49584"/>
                  </a:cubicBezTo>
                  <a:cubicBezTo>
                    <a:pt x="25835" y="50617"/>
                    <a:pt x="28151" y="51119"/>
                    <a:pt x="30439" y="51147"/>
                  </a:cubicBezTo>
                  <a:lnTo>
                    <a:pt x="13895" y="60688"/>
                  </a:lnTo>
                  <a:cubicBezTo>
                    <a:pt x="10323" y="62753"/>
                    <a:pt x="10323" y="66073"/>
                    <a:pt x="13895" y="68137"/>
                  </a:cubicBezTo>
                  <a:cubicBezTo>
                    <a:pt x="15680" y="69156"/>
                    <a:pt x="18010" y="69665"/>
                    <a:pt x="20339" y="69665"/>
                  </a:cubicBezTo>
                  <a:cubicBezTo>
                    <a:pt x="22669" y="69665"/>
                    <a:pt x="24998" y="69156"/>
                    <a:pt x="26784" y="68137"/>
                  </a:cubicBezTo>
                  <a:lnTo>
                    <a:pt x="35488" y="63107"/>
                  </a:lnTo>
                  <a:lnTo>
                    <a:pt x="35488" y="63107"/>
                  </a:lnTo>
                  <a:cubicBezTo>
                    <a:pt x="32427" y="65182"/>
                    <a:pt x="32586" y="68290"/>
                    <a:pt x="35963" y="70258"/>
                  </a:cubicBezTo>
                  <a:cubicBezTo>
                    <a:pt x="37748" y="71290"/>
                    <a:pt x="40085" y="71806"/>
                    <a:pt x="42418" y="71806"/>
                  </a:cubicBezTo>
                  <a:cubicBezTo>
                    <a:pt x="44751" y="71806"/>
                    <a:pt x="47081" y="71290"/>
                    <a:pt x="48852" y="70258"/>
                  </a:cubicBezTo>
                  <a:lnTo>
                    <a:pt x="62327" y="62474"/>
                  </a:lnTo>
                  <a:lnTo>
                    <a:pt x="62327" y="62474"/>
                  </a:lnTo>
                  <a:cubicBezTo>
                    <a:pt x="61546" y="64231"/>
                    <a:pt x="62327" y="66156"/>
                    <a:pt x="64699" y="67524"/>
                  </a:cubicBezTo>
                  <a:cubicBezTo>
                    <a:pt x="66467" y="68541"/>
                    <a:pt x="68795" y="69050"/>
                    <a:pt x="71120" y="69050"/>
                  </a:cubicBezTo>
                  <a:cubicBezTo>
                    <a:pt x="72683" y="69050"/>
                    <a:pt x="74245" y="68820"/>
                    <a:pt x="75635" y="68361"/>
                  </a:cubicBezTo>
                  <a:lnTo>
                    <a:pt x="75635" y="68361"/>
                  </a:lnTo>
                  <a:lnTo>
                    <a:pt x="66094" y="73857"/>
                  </a:lnTo>
                  <a:cubicBezTo>
                    <a:pt x="62551" y="75921"/>
                    <a:pt x="62551" y="79241"/>
                    <a:pt x="66094" y="81306"/>
                  </a:cubicBezTo>
                  <a:cubicBezTo>
                    <a:pt x="67879" y="82338"/>
                    <a:pt x="70209" y="82854"/>
                    <a:pt x="72538" y="82854"/>
                  </a:cubicBezTo>
                  <a:cubicBezTo>
                    <a:pt x="74868" y="82854"/>
                    <a:pt x="77198" y="82338"/>
                    <a:pt x="78983" y="81306"/>
                  </a:cubicBezTo>
                  <a:lnTo>
                    <a:pt x="141979" y="44925"/>
                  </a:lnTo>
                  <a:cubicBezTo>
                    <a:pt x="145522" y="42889"/>
                    <a:pt x="145522" y="39541"/>
                    <a:pt x="141979" y="37504"/>
                  </a:cubicBezTo>
                  <a:cubicBezTo>
                    <a:pt x="140200" y="36473"/>
                    <a:pt x="137885" y="35957"/>
                    <a:pt x="135566" y="35957"/>
                  </a:cubicBezTo>
                  <a:cubicBezTo>
                    <a:pt x="133995" y="35957"/>
                    <a:pt x="132423" y="36194"/>
                    <a:pt x="131015" y="36667"/>
                  </a:cubicBezTo>
                  <a:lnTo>
                    <a:pt x="140556" y="31143"/>
                  </a:lnTo>
                  <a:cubicBezTo>
                    <a:pt x="144127" y="29079"/>
                    <a:pt x="144127" y="25759"/>
                    <a:pt x="140556" y="23694"/>
                  </a:cubicBezTo>
                  <a:cubicBezTo>
                    <a:pt x="138785" y="22676"/>
                    <a:pt x="136455" y="22167"/>
                    <a:pt x="134126" y="22167"/>
                  </a:cubicBezTo>
                  <a:cubicBezTo>
                    <a:pt x="131796" y="22167"/>
                    <a:pt x="129467" y="22676"/>
                    <a:pt x="127695" y="23694"/>
                  </a:cubicBezTo>
                  <a:lnTo>
                    <a:pt x="114220" y="31478"/>
                  </a:lnTo>
                  <a:cubicBezTo>
                    <a:pt x="115001" y="29748"/>
                    <a:pt x="114220" y="27823"/>
                    <a:pt x="111848" y="26456"/>
                  </a:cubicBezTo>
                  <a:cubicBezTo>
                    <a:pt x="110078" y="25425"/>
                    <a:pt x="107751" y="24909"/>
                    <a:pt x="105426" y="24909"/>
                  </a:cubicBezTo>
                  <a:cubicBezTo>
                    <a:pt x="104417" y="24909"/>
                    <a:pt x="103409" y="25006"/>
                    <a:pt x="102446" y="25201"/>
                  </a:cubicBezTo>
                  <a:lnTo>
                    <a:pt x="129955" y="9326"/>
                  </a:lnTo>
                  <a:cubicBezTo>
                    <a:pt x="133498" y="7262"/>
                    <a:pt x="133498" y="3942"/>
                    <a:pt x="129955" y="1877"/>
                  </a:cubicBezTo>
                  <a:cubicBezTo>
                    <a:pt x="128169" y="859"/>
                    <a:pt x="125833" y="350"/>
                    <a:pt x="123500" y="350"/>
                  </a:cubicBezTo>
                  <a:cubicBezTo>
                    <a:pt x="121167" y="350"/>
                    <a:pt x="118837" y="859"/>
                    <a:pt x="117065" y="1877"/>
                  </a:cubicBezTo>
                  <a:lnTo>
                    <a:pt x="102502" y="10275"/>
                  </a:lnTo>
                  <a:cubicBezTo>
                    <a:pt x="102921" y="8684"/>
                    <a:pt x="102084" y="7010"/>
                    <a:pt x="99963" y="5783"/>
                  </a:cubicBezTo>
                  <a:cubicBezTo>
                    <a:pt x="98178" y="4765"/>
                    <a:pt x="95848" y="4255"/>
                    <a:pt x="93519" y="4255"/>
                  </a:cubicBezTo>
                  <a:cubicBezTo>
                    <a:pt x="91189" y="4255"/>
                    <a:pt x="88859" y="4765"/>
                    <a:pt x="87074" y="5783"/>
                  </a:cubicBezTo>
                  <a:lnTo>
                    <a:pt x="75663" y="12367"/>
                  </a:lnTo>
                  <a:cubicBezTo>
                    <a:pt x="76946" y="10498"/>
                    <a:pt x="76277" y="8266"/>
                    <a:pt x="73626" y="6731"/>
                  </a:cubicBezTo>
                  <a:cubicBezTo>
                    <a:pt x="71864" y="5708"/>
                    <a:pt x="69547" y="5199"/>
                    <a:pt x="67226" y="5199"/>
                  </a:cubicBezTo>
                  <a:cubicBezTo>
                    <a:pt x="65690" y="5199"/>
                    <a:pt x="64152" y="5422"/>
                    <a:pt x="62774" y="5867"/>
                  </a:cubicBezTo>
                  <a:cubicBezTo>
                    <a:pt x="62857" y="4332"/>
                    <a:pt x="61909" y="2826"/>
                    <a:pt x="59928" y="1654"/>
                  </a:cubicBezTo>
                  <a:cubicBezTo>
                    <a:pt x="58017" y="552"/>
                    <a:pt x="55506" y="1"/>
                    <a:pt x="52995"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23"/>
          <p:cNvSpPr/>
          <p:nvPr/>
        </p:nvSpPr>
        <p:spPr>
          <a:xfrm rot="-8999956" flipH="1">
            <a:off x="-607156" y="155431"/>
            <a:ext cx="3799091" cy="2355173"/>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txBox="1">
            <a:spLocks noGrp="1"/>
          </p:cNvSpPr>
          <p:nvPr>
            <p:ph type="subTitle" idx="1"/>
          </p:nvPr>
        </p:nvSpPr>
        <p:spPr>
          <a:xfrm>
            <a:off x="713252" y="3180925"/>
            <a:ext cx="2541300" cy="61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582" name="Google Shape;582;p23"/>
          <p:cNvSpPr txBox="1">
            <a:spLocks noGrp="1"/>
          </p:cNvSpPr>
          <p:nvPr>
            <p:ph type="subTitle" idx="2"/>
          </p:nvPr>
        </p:nvSpPr>
        <p:spPr>
          <a:xfrm>
            <a:off x="3301354" y="3180925"/>
            <a:ext cx="2541300" cy="61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583" name="Google Shape;583;p23"/>
          <p:cNvSpPr txBox="1">
            <a:spLocks noGrp="1"/>
          </p:cNvSpPr>
          <p:nvPr>
            <p:ph type="subTitle" idx="3"/>
          </p:nvPr>
        </p:nvSpPr>
        <p:spPr>
          <a:xfrm>
            <a:off x="5889448" y="3180925"/>
            <a:ext cx="2541300" cy="61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584" name="Google Shape;584;p23"/>
          <p:cNvSpPr txBox="1">
            <a:spLocks noGrp="1"/>
          </p:cNvSpPr>
          <p:nvPr>
            <p:ph type="ctrTitle"/>
          </p:nvPr>
        </p:nvSpPr>
        <p:spPr>
          <a:xfrm>
            <a:off x="713250" y="536727"/>
            <a:ext cx="7717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40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85" name="Google Shape;585;p23"/>
          <p:cNvSpPr txBox="1">
            <a:spLocks noGrp="1"/>
          </p:cNvSpPr>
          <p:nvPr>
            <p:ph type="subTitle" idx="4"/>
          </p:nvPr>
        </p:nvSpPr>
        <p:spPr>
          <a:xfrm>
            <a:off x="969115" y="2656900"/>
            <a:ext cx="2029500" cy="4383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dk1"/>
              </a:buClr>
              <a:buSzPts val="1000"/>
              <a:buNone/>
              <a:defRPr sz="2000">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586" name="Google Shape;586;p23"/>
          <p:cNvSpPr txBox="1">
            <a:spLocks noGrp="1"/>
          </p:cNvSpPr>
          <p:nvPr>
            <p:ph type="subTitle" idx="5"/>
          </p:nvPr>
        </p:nvSpPr>
        <p:spPr>
          <a:xfrm>
            <a:off x="3557104" y="2656900"/>
            <a:ext cx="2029800" cy="4383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dk1"/>
              </a:buClr>
              <a:buSzPts val="1000"/>
              <a:buNone/>
              <a:defRPr sz="2000">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587" name="Google Shape;587;p23"/>
          <p:cNvSpPr txBox="1">
            <a:spLocks noGrp="1"/>
          </p:cNvSpPr>
          <p:nvPr>
            <p:ph type="subTitle" idx="6"/>
          </p:nvPr>
        </p:nvSpPr>
        <p:spPr>
          <a:xfrm>
            <a:off x="6145190" y="2656900"/>
            <a:ext cx="2029800" cy="4383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dk1"/>
              </a:buClr>
              <a:buSzPts val="1000"/>
              <a:buNone/>
              <a:defRPr sz="2000">
                <a:solidFill>
                  <a:schemeClr val="dk1"/>
                </a:solidFill>
                <a:latin typeface="Rubik"/>
                <a:ea typeface="Rubik"/>
                <a:cs typeface="Rubik"/>
                <a:sym typeface="Rubik"/>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2_2_1_1">
    <p:spTree>
      <p:nvGrpSpPr>
        <p:cNvPr id="1" name="Shape 652"/>
        <p:cNvGrpSpPr/>
        <p:nvPr/>
      </p:nvGrpSpPr>
      <p:grpSpPr>
        <a:xfrm>
          <a:off x="0" y="0"/>
          <a:ext cx="0" cy="0"/>
          <a:chOff x="0" y="0"/>
          <a:chExt cx="0" cy="0"/>
        </a:xfrm>
      </p:grpSpPr>
      <p:grpSp>
        <p:nvGrpSpPr>
          <p:cNvPr id="653" name="Google Shape;653;p27"/>
          <p:cNvGrpSpPr/>
          <p:nvPr/>
        </p:nvGrpSpPr>
        <p:grpSpPr>
          <a:xfrm flipH="1">
            <a:off x="-1803598" y="964324"/>
            <a:ext cx="5975342" cy="3704298"/>
            <a:chOff x="1175975" y="2932650"/>
            <a:chExt cx="3799175" cy="2355225"/>
          </a:xfrm>
        </p:grpSpPr>
        <p:sp>
          <p:nvSpPr>
            <p:cNvPr id="654" name="Google Shape;654;p27"/>
            <p:cNvSpPr/>
            <p:nvPr/>
          </p:nvSpPr>
          <p:spPr>
            <a:xfrm>
              <a:off x="3433000" y="2932650"/>
              <a:ext cx="461050" cy="245000"/>
            </a:xfrm>
            <a:custGeom>
              <a:avLst/>
              <a:gdLst/>
              <a:ahLst/>
              <a:cxnLst/>
              <a:rect l="l" t="t" r="r" b="b"/>
              <a:pathLst>
                <a:path w="18442" h="9800" extrusionOk="0">
                  <a:moveTo>
                    <a:pt x="10156" y="0"/>
                  </a:moveTo>
                  <a:cubicBezTo>
                    <a:pt x="8217" y="0"/>
                    <a:pt x="6278" y="426"/>
                    <a:pt x="4799" y="1277"/>
                  </a:cubicBezTo>
                  <a:lnTo>
                    <a:pt x="2958" y="2337"/>
                  </a:lnTo>
                  <a:cubicBezTo>
                    <a:pt x="1" y="4039"/>
                    <a:pt x="1" y="6801"/>
                    <a:pt x="2958" y="8502"/>
                  </a:cubicBezTo>
                  <a:cubicBezTo>
                    <a:pt x="4437" y="9367"/>
                    <a:pt x="6369" y="9800"/>
                    <a:pt x="8301" y="9800"/>
                  </a:cubicBezTo>
                  <a:cubicBezTo>
                    <a:pt x="10233" y="9800"/>
                    <a:pt x="12165" y="9367"/>
                    <a:pt x="13643" y="8502"/>
                  </a:cubicBezTo>
                  <a:lnTo>
                    <a:pt x="15512" y="7442"/>
                  </a:lnTo>
                  <a:cubicBezTo>
                    <a:pt x="18442" y="5740"/>
                    <a:pt x="18442" y="2978"/>
                    <a:pt x="15512" y="1277"/>
                  </a:cubicBezTo>
                  <a:cubicBezTo>
                    <a:pt x="14034" y="426"/>
                    <a:pt x="12095" y="0"/>
                    <a:pt x="10156"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2203350" y="5047225"/>
              <a:ext cx="452675" cy="240650"/>
            </a:xfrm>
            <a:custGeom>
              <a:avLst/>
              <a:gdLst/>
              <a:ahLst/>
              <a:cxnLst/>
              <a:rect l="l" t="t" r="r" b="b"/>
              <a:pathLst>
                <a:path w="18107" h="9626" extrusionOk="0">
                  <a:moveTo>
                    <a:pt x="9960" y="0"/>
                  </a:moveTo>
                  <a:cubicBezTo>
                    <a:pt x="8063" y="0"/>
                    <a:pt x="6166" y="419"/>
                    <a:pt x="4715" y="1256"/>
                  </a:cubicBezTo>
                  <a:lnTo>
                    <a:pt x="2902" y="2316"/>
                  </a:lnTo>
                  <a:cubicBezTo>
                    <a:pt x="0" y="3990"/>
                    <a:pt x="0" y="6696"/>
                    <a:pt x="2902" y="8370"/>
                  </a:cubicBezTo>
                  <a:cubicBezTo>
                    <a:pt x="4353" y="9207"/>
                    <a:pt x="6250" y="9625"/>
                    <a:pt x="8147" y="9625"/>
                  </a:cubicBezTo>
                  <a:cubicBezTo>
                    <a:pt x="10044" y="9625"/>
                    <a:pt x="11941" y="9207"/>
                    <a:pt x="13392" y="8370"/>
                  </a:cubicBezTo>
                  <a:lnTo>
                    <a:pt x="15205" y="7338"/>
                  </a:lnTo>
                  <a:cubicBezTo>
                    <a:pt x="18107" y="5664"/>
                    <a:pt x="18107" y="2930"/>
                    <a:pt x="15205" y="1256"/>
                  </a:cubicBezTo>
                  <a:cubicBezTo>
                    <a:pt x="13755" y="419"/>
                    <a:pt x="11858" y="0"/>
                    <a:pt x="996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4041900" y="4772400"/>
              <a:ext cx="452675" cy="240675"/>
            </a:xfrm>
            <a:custGeom>
              <a:avLst/>
              <a:gdLst/>
              <a:ahLst/>
              <a:cxnLst/>
              <a:rect l="l" t="t" r="r" b="b"/>
              <a:pathLst>
                <a:path w="18107" h="9627" extrusionOk="0">
                  <a:moveTo>
                    <a:pt x="9960" y="1"/>
                  </a:moveTo>
                  <a:cubicBezTo>
                    <a:pt x="8063" y="1"/>
                    <a:pt x="6166" y="419"/>
                    <a:pt x="4715" y="1256"/>
                  </a:cubicBezTo>
                  <a:lnTo>
                    <a:pt x="2902" y="2317"/>
                  </a:lnTo>
                  <a:cubicBezTo>
                    <a:pt x="0" y="3991"/>
                    <a:pt x="0" y="6697"/>
                    <a:pt x="2902" y="8371"/>
                  </a:cubicBezTo>
                  <a:cubicBezTo>
                    <a:pt x="4339" y="9208"/>
                    <a:pt x="6236" y="9626"/>
                    <a:pt x="8137" y="9626"/>
                  </a:cubicBezTo>
                  <a:cubicBezTo>
                    <a:pt x="10037" y="9626"/>
                    <a:pt x="11941" y="9208"/>
                    <a:pt x="13392" y="8371"/>
                  </a:cubicBezTo>
                  <a:lnTo>
                    <a:pt x="15205" y="7310"/>
                  </a:lnTo>
                  <a:cubicBezTo>
                    <a:pt x="18107" y="5637"/>
                    <a:pt x="18107" y="2930"/>
                    <a:pt x="15205" y="1256"/>
                  </a:cubicBezTo>
                  <a:cubicBezTo>
                    <a:pt x="13755" y="419"/>
                    <a:pt x="11858" y="1"/>
                    <a:pt x="9960"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1175975" y="4596650"/>
              <a:ext cx="366900" cy="194625"/>
            </a:xfrm>
            <a:custGeom>
              <a:avLst/>
              <a:gdLst/>
              <a:ahLst/>
              <a:cxnLst/>
              <a:rect l="l" t="t" r="r" b="b"/>
              <a:pathLst>
                <a:path w="14676" h="7785" extrusionOk="0">
                  <a:moveTo>
                    <a:pt x="8077" y="0"/>
                  </a:moveTo>
                  <a:cubicBezTo>
                    <a:pt x="6535" y="0"/>
                    <a:pt x="4994" y="335"/>
                    <a:pt x="3822" y="1005"/>
                  </a:cubicBezTo>
                  <a:lnTo>
                    <a:pt x="2344" y="1870"/>
                  </a:lnTo>
                  <a:cubicBezTo>
                    <a:pt x="0" y="3209"/>
                    <a:pt x="0" y="5413"/>
                    <a:pt x="2344" y="6780"/>
                  </a:cubicBezTo>
                  <a:cubicBezTo>
                    <a:pt x="3515" y="7449"/>
                    <a:pt x="5057" y="7784"/>
                    <a:pt x="6598" y="7784"/>
                  </a:cubicBezTo>
                  <a:cubicBezTo>
                    <a:pt x="8140" y="7784"/>
                    <a:pt x="9681" y="7449"/>
                    <a:pt x="10853" y="6780"/>
                  </a:cubicBezTo>
                  <a:lnTo>
                    <a:pt x="12332" y="5915"/>
                  </a:lnTo>
                  <a:cubicBezTo>
                    <a:pt x="14675" y="4576"/>
                    <a:pt x="14675" y="2372"/>
                    <a:pt x="12332" y="1005"/>
                  </a:cubicBezTo>
                  <a:cubicBezTo>
                    <a:pt x="11160" y="335"/>
                    <a:pt x="9618" y="0"/>
                    <a:pt x="8077"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2911975" y="2980775"/>
              <a:ext cx="366900" cy="195125"/>
            </a:xfrm>
            <a:custGeom>
              <a:avLst/>
              <a:gdLst/>
              <a:ahLst/>
              <a:cxnLst/>
              <a:rect l="l" t="t" r="r" b="b"/>
              <a:pathLst>
                <a:path w="14676" h="7805" extrusionOk="0">
                  <a:moveTo>
                    <a:pt x="8078" y="0"/>
                  </a:moveTo>
                  <a:cubicBezTo>
                    <a:pt x="6536" y="0"/>
                    <a:pt x="4995" y="342"/>
                    <a:pt x="3823" y="1025"/>
                  </a:cubicBezTo>
                  <a:lnTo>
                    <a:pt x="2344" y="1862"/>
                  </a:lnTo>
                  <a:cubicBezTo>
                    <a:pt x="1" y="3229"/>
                    <a:pt x="1" y="5434"/>
                    <a:pt x="2344" y="6801"/>
                  </a:cubicBezTo>
                  <a:cubicBezTo>
                    <a:pt x="3516" y="7470"/>
                    <a:pt x="5058" y="7805"/>
                    <a:pt x="6599" y="7805"/>
                  </a:cubicBezTo>
                  <a:cubicBezTo>
                    <a:pt x="8140" y="7805"/>
                    <a:pt x="9682" y="7470"/>
                    <a:pt x="10854" y="6801"/>
                  </a:cubicBezTo>
                  <a:lnTo>
                    <a:pt x="12332" y="5936"/>
                  </a:lnTo>
                  <a:cubicBezTo>
                    <a:pt x="14676" y="4569"/>
                    <a:pt x="14676" y="2393"/>
                    <a:pt x="12332" y="1025"/>
                  </a:cubicBezTo>
                  <a:cubicBezTo>
                    <a:pt x="11161" y="342"/>
                    <a:pt x="9619" y="0"/>
                    <a:pt x="807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4438075" y="3482425"/>
              <a:ext cx="293650" cy="156075"/>
            </a:xfrm>
            <a:custGeom>
              <a:avLst/>
              <a:gdLst/>
              <a:ahLst/>
              <a:cxnLst/>
              <a:rect l="l" t="t" r="r" b="b"/>
              <a:pathLst>
                <a:path w="11746" h="6243" extrusionOk="0">
                  <a:moveTo>
                    <a:pt x="6462" y="1"/>
                  </a:moveTo>
                  <a:cubicBezTo>
                    <a:pt x="5231" y="1"/>
                    <a:pt x="4004" y="266"/>
                    <a:pt x="3069" y="796"/>
                  </a:cubicBezTo>
                  <a:lnTo>
                    <a:pt x="1897" y="1493"/>
                  </a:lnTo>
                  <a:cubicBezTo>
                    <a:pt x="0" y="2581"/>
                    <a:pt x="0" y="4339"/>
                    <a:pt x="1897" y="5427"/>
                  </a:cubicBezTo>
                  <a:cubicBezTo>
                    <a:pt x="2832" y="5971"/>
                    <a:pt x="4059" y="6243"/>
                    <a:pt x="5290" y="6243"/>
                  </a:cubicBezTo>
                  <a:cubicBezTo>
                    <a:pt x="6522" y="6243"/>
                    <a:pt x="7756" y="5971"/>
                    <a:pt x="8705" y="5427"/>
                  </a:cubicBezTo>
                  <a:lnTo>
                    <a:pt x="9876" y="4729"/>
                  </a:lnTo>
                  <a:cubicBezTo>
                    <a:pt x="11746" y="3641"/>
                    <a:pt x="11746" y="1884"/>
                    <a:pt x="9876" y="796"/>
                  </a:cubicBezTo>
                  <a:cubicBezTo>
                    <a:pt x="8928" y="266"/>
                    <a:pt x="7693" y="1"/>
                    <a:pt x="6462"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1337075" y="3149200"/>
              <a:ext cx="3638075" cy="2071375"/>
            </a:xfrm>
            <a:custGeom>
              <a:avLst/>
              <a:gdLst/>
              <a:ahLst/>
              <a:cxnLst/>
              <a:rect l="l" t="t" r="r" b="b"/>
              <a:pathLst>
                <a:path w="145523" h="82855" extrusionOk="0">
                  <a:moveTo>
                    <a:pt x="52995" y="1"/>
                  </a:moveTo>
                  <a:cubicBezTo>
                    <a:pt x="50484" y="1"/>
                    <a:pt x="47973" y="552"/>
                    <a:pt x="46062" y="1654"/>
                  </a:cubicBezTo>
                  <a:lnTo>
                    <a:pt x="7087" y="24168"/>
                  </a:lnTo>
                  <a:cubicBezTo>
                    <a:pt x="3265" y="26372"/>
                    <a:pt x="3265" y="29943"/>
                    <a:pt x="7087" y="32175"/>
                  </a:cubicBezTo>
                  <a:cubicBezTo>
                    <a:pt x="8956" y="33236"/>
                    <a:pt x="11384" y="33794"/>
                    <a:pt x="13839" y="33821"/>
                  </a:cubicBezTo>
                  <a:lnTo>
                    <a:pt x="3572" y="39736"/>
                  </a:lnTo>
                  <a:cubicBezTo>
                    <a:pt x="1" y="41773"/>
                    <a:pt x="1" y="45121"/>
                    <a:pt x="3572" y="47157"/>
                  </a:cubicBezTo>
                  <a:cubicBezTo>
                    <a:pt x="5343" y="48189"/>
                    <a:pt x="7673" y="48706"/>
                    <a:pt x="10006" y="48706"/>
                  </a:cubicBezTo>
                  <a:cubicBezTo>
                    <a:pt x="12339" y="48706"/>
                    <a:pt x="14676" y="48189"/>
                    <a:pt x="16461" y="47157"/>
                  </a:cubicBezTo>
                  <a:lnTo>
                    <a:pt x="22041" y="43949"/>
                  </a:lnTo>
                  <a:lnTo>
                    <a:pt x="22041" y="43949"/>
                  </a:lnTo>
                  <a:cubicBezTo>
                    <a:pt x="20758" y="45846"/>
                    <a:pt x="21427" y="48078"/>
                    <a:pt x="24078" y="49584"/>
                  </a:cubicBezTo>
                  <a:cubicBezTo>
                    <a:pt x="25835" y="50617"/>
                    <a:pt x="28151" y="51119"/>
                    <a:pt x="30439" y="51147"/>
                  </a:cubicBezTo>
                  <a:lnTo>
                    <a:pt x="13895" y="60688"/>
                  </a:lnTo>
                  <a:cubicBezTo>
                    <a:pt x="10323" y="62753"/>
                    <a:pt x="10323" y="66073"/>
                    <a:pt x="13895" y="68137"/>
                  </a:cubicBezTo>
                  <a:cubicBezTo>
                    <a:pt x="15680" y="69156"/>
                    <a:pt x="18010" y="69665"/>
                    <a:pt x="20339" y="69665"/>
                  </a:cubicBezTo>
                  <a:cubicBezTo>
                    <a:pt x="22669" y="69665"/>
                    <a:pt x="24998" y="69156"/>
                    <a:pt x="26784" y="68137"/>
                  </a:cubicBezTo>
                  <a:lnTo>
                    <a:pt x="35488" y="63107"/>
                  </a:lnTo>
                  <a:lnTo>
                    <a:pt x="35488" y="63107"/>
                  </a:lnTo>
                  <a:cubicBezTo>
                    <a:pt x="32427" y="65182"/>
                    <a:pt x="32586" y="68290"/>
                    <a:pt x="35963" y="70258"/>
                  </a:cubicBezTo>
                  <a:cubicBezTo>
                    <a:pt x="37748" y="71290"/>
                    <a:pt x="40085" y="71806"/>
                    <a:pt x="42418" y="71806"/>
                  </a:cubicBezTo>
                  <a:cubicBezTo>
                    <a:pt x="44751" y="71806"/>
                    <a:pt x="47081" y="71290"/>
                    <a:pt x="48852" y="70258"/>
                  </a:cubicBezTo>
                  <a:lnTo>
                    <a:pt x="62327" y="62474"/>
                  </a:lnTo>
                  <a:lnTo>
                    <a:pt x="62327" y="62474"/>
                  </a:lnTo>
                  <a:cubicBezTo>
                    <a:pt x="61546" y="64231"/>
                    <a:pt x="62327" y="66156"/>
                    <a:pt x="64699" y="67524"/>
                  </a:cubicBezTo>
                  <a:cubicBezTo>
                    <a:pt x="66467" y="68541"/>
                    <a:pt x="68795" y="69050"/>
                    <a:pt x="71120" y="69050"/>
                  </a:cubicBezTo>
                  <a:cubicBezTo>
                    <a:pt x="72683" y="69050"/>
                    <a:pt x="74245" y="68820"/>
                    <a:pt x="75635" y="68361"/>
                  </a:cubicBezTo>
                  <a:lnTo>
                    <a:pt x="75635" y="68361"/>
                  </a:lnTo>
                  <a:lnTo>
                    <a:pt x="66094" y="73857"/>
                  </a:lnTo>
                  <a:cubicBezTo>
                    <a:pt x="62551" y="75921"/>
                    <a:pt x="62551" y="79241"/>
                    <a:pt x="66094" y="81306"/>
                  </a:cubicBezTo>
                  <a:cubicBezTo>
                    <a:pt x="67879" y="82338"/>
                    <a:pt x="70209" y="82854"/>
                    <a:pt x="72538" y="82854"/>
                  </a:cubicBezTo>
                  <a:cubicBezTo>
                    <a:pt x="74868" y="82854"/>
                    <a:pt x="77198" y="82338"/>
                    <a:pt x="78983" y="81306"/>
                  </a:cubicBezTo>
                  <a:lnTo>
                    <a:pt x="141979" y="44925"/>
                  </a:lnTo>
                  <a:cubicBezTo>
                    <a:pt x="145522" y="42889"/>
                    <a:pt x="145522" y="39541"/>
                    <a:pt x="141979" y="37504"/>
                  </a:cubicBezTo>
                  <a:cubicBezTo>
                    <a:pt x="140200" y="36473"/>
                    <a:pt x="137885" y="35957"/>
                    <a:pt x="135566" y="35957"/>
                  </a:cubicBezTo>
                  <a:cubicBezTo>
                    <a:pt x="133995" y="35957"/>
                    <a:pt x="132423" y="36194"/>
                    <a:pt x="131015" y="36667"/>
                  </a:cubicBezTo>
                  <a:lnTo>
                    <a:pt x="140556" y="31143"/>
                  </a:lnTo>
                  <a:cubicBezTo>
                    <a:pt x="144127" y="29079"/>
                    <a:pt x="144127" y="25759"/>
                    <a:pt x="140556" y="23694"/>
                  </a:cubicBezTo>
                  <a:cubicBezTo>
                    <a:pt x="138785" y="22676"/>
                    <a:pt x="136455" y="22167"/>
                    <a:pt x="134126" y="22167"/>
                  </a:cubicBezTo>
                  <a:cubicBezTo>
                    <a:pt x="131796" y="22167"/>
                    <a:pt x="129467" y="22676"/>
                    <a:pt x="127695" y="23694"/>
                  </a:cubicBezTo>
                  <a:lnTo>
                    <a:pt x="114220" y="31478"/>
                  </a:lnTo>
                  <a:cubicBezTo>
                    <a:pt x="115001" y="29748"/>
                    <a:pt x="114220" y="27823"/>
                    <a:pt x="111848" y="26456"/>
                  </a:cubicBezTo>
                  <a:cubicBezTo>
                    <a:pt x="110078" y="25425"/>
                    <a:pt x="107751" y="24909"/>
                    <a:pt x="105426" y="24909"/>
                  </a:cubicBezTo>
                  <a:cubicBezTo>
                    <a:pt x="104417" y="24909"/>
                    <a:pt x="103409" y="25006"/>
                    <a:pt x="102446" y="25201"/>
                  </a:cubicBezTo>
                  <a:lnTo>
                    <a:pt x="129955" y="9326"/>
                  </a:lnTo>
                  <a:cubicBezTo>
                    <a:pt x="133498" y="7262"/>
                    <a:pt x="133498" y="3942"/>
                    <a:pt x="129955" y="1877"/>
                  </a:cubicBezTo>
                  <a:cubicBezTo>
                    <a:pt x="128169" y="859"/>
                    <a:pt x="125833" y="350"/>
                    <a:pt x="123500" y="350"/>
                  </a:cubicBezTo>
                  <a:cubicBezTo>
                    <a:pt x="121167" y="350"/>
                    <a:pt x="118837" y="859"/>
                    <a:pt x="117065" y="1877"/>
                  </a:cubicBezTo>
                  <a:lnTo>
                    <a:pt x="102502" y="10275"/>
                  </a:lnTo>
                  <a:cubicBezTo>
                    <a:pt x="102921" y="8684"/>
                    <a:pt x="102084" y="7010"/>
                    <a:pt x="99963" y="5783"/>
                  </a:cubicBezTo>
                  <a:cubicBezTo>
                    <a:pt x="98178" y="4765"/>
                    <a:pt x="95848" y="4255"/>
                    <a:pt x="93519" y="4255"/>
                  </a:cubicBezTo>
                  <a:cubicBezTo>
                    <a:pt x="91189" y="4255"/>
                    <a:pt x="88859" y="4765"/>
                    <a:pt x="87074" y="5783"/>
                  </a:cubicBezTo>
                  <a:lnTo>
                    <a:pt x="75663" y="12367"/>
                  </a:lnTo>
                  <a:cubicBezTo>
                    <a:pt x="76946" y="10498"/>
                    <a:pt x="76277" y="8266"/>
                    <a:pt x="73626" y="6731"/>
                  </a:cubicBezTo>
                  <a:cubicBezTo>
                    <a:pt x="71864" y="5708"/>
                    <a:pt x="69547" y="5199"/>
                    <a:pt x="67226" y="5199"/>
                  </a:cubicBezTo>
                  <a:cubicBezTo>
                    <a:pt x="65690" y="5199"/>
                    <a:pt x="64152" y="5422"/>
                    <a:pt x="62774" y="5867"/>
                  </a:cubicBezTo>
                  <a:cubicBezTo>
                    <a:pt x="62857" y="4332"/>
                    <a:pt x="61909" y="2826"/>
                    <a:pt x="59928" y="1654"/>
                  </a:cubicBezTo>
                  <a:cubicBezTo>
                    <a:pt x="58017" y="552"/>
                    <a:pt x="55506" y="1"/>
                    <a:pt x="52995"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27"/>
          <p:cNvGrpSpPr/>
          <p:nvPr/>
        </p:nvGrpSpPr>
        <p:grpSpPr>
          <a:xfrm flipH="1">
            <a:off x="4111062" y="2272013"/>
            <a:ext cx="5859458" cy="3722607"/>
            <a:chOff x="659178" y="0"/>
            <a:chExt cx="2343221" cy="1488745"/>
          </a:xfrm>
        </p:grpSpPr>
        <p:sp>
          <p:nvSpPr>
            <p:cNvPr id="662" name="Google Shape;662;p27"/>
            <p:cNvSpPr/>
            <p:nvPr/>
          </p:nvSpPr>
          <p:spPr>
            <a:xfrm>
              <a:off x="1662379" y="465440"/>
              <a:ext cx="205808" cy="109343"/>
            </a:xfrm>
            <a:custGeom>
              <a:avLst/>
              <a:gdLst/>
              <a:ahLst/>
              <a:cxnLst/>
              <a:rect l="l" t="t" r="r" b="b"/>
              <a:pathLst>
                <a:path w="7143" h="3795" extrusionOk="0">
                  <a:moveTo>
                    <a:pt x="3920" y="0"/>
                  </a:moveTo>
                  <a:cubicBezTo>
                    <a:pt x="3167" y="0"/>
                    <a:pt x="2413" y="167"/>
                    <a:pt x="1842" y="502"/>
                  </a:cubicBezTo>
                  <a:lnTo>
                    <a:pt x="1144" y="921"/>
                  </a:lnTo>
                  <a:cubicBezTo>
                    <a:pt x="0" y="1562"/>
                    <a:pt x="0" y="2650"/>
                    <a:pt x="1144" y="3292"/>
                  </a:cubicBezTo>
                  <a:cubicBezTo>
                    <a:pt x="1716" y="3627"/>
                    <a:pt x="2462" y="3794"/>
                    <a:pt x="3209" y="3794"/>
                  </a:cubicBezTo>
                  <a:cubicBezTo>
                    <a:pt x="3955" y="3794"/>
                    <a:pt x="4701" y="3627"/>
                    <a:pt x="5273" y="3292"/>
                  </a:cubicBezTo>
                  <a:lnTo>
                    <a:pt x="5999" y="2902"/>
                  </a:lnTo>
                  <a:cubicBezTo>
                    <a:pt x="7142" y="2232"/>
                    <a:pt x="7142" y="1144"/>
                    <a:pt x="5999" y="502"/>
                  </a:cubicBezTo>
                  <a:cubicBezTo>
                    <a:pt x="5427" y="167"/>
                    <a:pt x="4673" y="0"/>
                    <a:pt x="3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2364949" y="839025"/>
              <a:ext cx="201774" cy="107327"/>
            </a:xfrm>
            <a:custGeom>
              <a:avLst/>
              <a:gdLst/>
              <a:ahLst/>
              <a:cxnLst/>
              <a:rect l="l" t="t" r="r" b="b"/>
              <a:pathLst>
                <a:path w="7003" h="3725" extrusionOk="0">
                  <a:moveTo>
                    <a:pt x="3850" y="0"/>
                  </a:moveTo>
                  <a:cubicBezTo>
                    <a:pt x="3111" y="0"/>
                    <a:pt x="2371" y="161"/>
                    <a:pt x="1813" y="481"/>
                  </a:cubicBezTo>
                  <a:lnTo>
                    <a:pt x="1116" y="900"/>
                  </a:lnTo>
                  <a:cubicBezTo>
                    <a:pt x="0" y="1542"/>
                    <a:pt x="0" y="2602"/>
                    <a:pt x="1116" y="3243"/>
                  </a:cubicBezTo>
                  <a:cubicBezTo>
                    <a:pt x="1674" y="3564"/>
                    <a:pt x="2406" y="3725"/>
                    <a:pt x="3142" y="3725"/>
                  </a:cubicBezTo>
                  <a:cubicBezTo>
                    <a:pt x="3878" y="3725"/>
                    <a:pt x="4617" y="3564"/>
                    <a:pt x="5189" y="3243"/>
                  </a:cubicBezTo>
                  <a:lnTo>
                    <a:pt x="5887" y="2853"/>
                  </a:lnTo>
                  <a:cubicBezTo>
                    <a:pt x="7003" y="2183"/>
                    <a:pt x="7003" y="1151"/>
                    <a:pt x="5887" y="481"/>
                  </a:cubicBezTo>
                  <a:cubicBezTo>
                    <a:pt x="5329" y="161"/>
                    <a:pt x="4589" y="0"/>
                    <a:pt x="385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2111714" y="711212"/>
              <a:ext cx="131068" cy="69553"/>
            </a:xfrm>
            <a:custGeom>
              <a:avLst/>
              <a:gdLst/>
              <a:ahLst/>
              <a:cxnLst/>
              <a:rect l="l" t="t" r="r" b="b"/>
              <a:pathLst>
                <a:path w="4549" h="2414" extrusionOk="0">
                  <a:moveTo>
                    <a:pt x="2498" y="0"/>
                  </a:moveTo>
                  <a:cubicBezTo>
                    <a:pt x="2017" y="0"/>
                    <a:pt x="1535" y="105"/>
                    <a:pt x="1173" y="314"/>
                  </a:cubicBezTo>
                  <a:lnTo>
                    <a:pt x="726" y="593"/>
                  </a:lnTo>
                  <a:cubicBezTo>
                    <a:pt x="1" y="1012"/>
                    <a:pt x="1" y="1681"/>
                    <a:pt x="726" y="2100"/>
                  </a:cubicBezTo>
                  <a:cubicBezTo>
                    <a:pt x="1089" y="2309"/>
                    <a:pt x="1570" y="2413"/>
                    <a:pt x="2051" y="2413"/>
                  </a:cubicBezTo>
                  <a:cubicBezTo>
                    <a:pt x="2533" y="2413"/>
                    <a:pt x="3014" y="2309"/>
                    <a:pt x="3377" y="2100"/>
                  </a:cubicBezTo>
                  <a:lnTo>
                    <a:pt x="3823" y="1849"/>
                  </a:lnTo>
                  <a:cubicBezTo>
                    <a:pt x="4548" y="1430"/>
                    <a:pt x="4548" y="733"/>
                    <a:pt x="3823" y="314"/>
                  </a:cubicBezTo>
                  <a:cubicBezTo>
                    <a:pt x="3460" y="105"/>
                    <a:pt x="2979" y="0"/>
                    <a:pt x="249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659178" y="562481"/>
              <a:ext cx="1692907" cy="926264"/>
            </a:xfrm>
            <a:custGeom>
              <a:avLst/>
              <a:gdLst/>
              <a:ahLst/>
              <a:cxnLst/>
              <a:rect l="l" t="t" r="r" b="b"/>
              <a:pathLst>
                <a:path w="58756" h="32148" extrusionOk="0">
                  <a:moveTo>
                    <a:pt x="22825" y="1"/>
                  </a:moveTo>
                  <a:cubicBezTo>
                    <a:pt x="21852" y="1"/>
                    <a:pt x="20883" y="217"/>
                    <a:pt x="20143" y="650"/>
                  </a:cubicBezTo>
                  <a:lnTo>
                    <a:pt x="5022" y="9354"/>
                  </a:lnTo>
                  <a:cubicBezTo>
                    <a:pt x="3543" y="10219"/>
                    <a:pt x="3543" y="11614"/>
                    <a:pt x="5022" y="12479"/>
                  </a:cubicBezTo>
                  <a:cubicBezTo>
                    <a:pt x="5747" y="12897"/>
                    <a:pt x="6696" y="13093"/>
                    <a:pt x="7644" y="13120"/>
                  </a:cubicBezTo>
                  <a:lnTo>
                    <a:pt x="1395" y="16719"/>
                  </a:lnTo>
                  <a:cubicBezTo>
                    <a:pt x="0" y="17528"/>
                    <a:pt x="0" y="18812"/>
                    <a:pt x="1395" y="19621"/>
                  </a:cubicBezTo>
                  <a:cubicBezTo>
                    <a:pt x="2079" y="20012"/>
                    <a:pt x="2985" y="20207"/>
                    <a:pt x="3892" y="20207"/>
                  </a:cubicBezTo>
                  <a:cubicBezTo>
                    <a:pt x="4799" y="20207"/>
                    <a:pt x="5706" y="20012"/>
                    <a:pt x="6389" y="19621"/>
                  </a:cubicBezTo>
                  <a:lnTo>
                    <a:pt x="10825" y="17054"/>
                  </a:lnTo>
                  <a:lnTo>
                    <a:pt x="10825" y="17054"/>
                  </a:lnTo>
                  <a:cubicBezTo>
                    <a:pt x="10323" y="17780"/>
                    <a:pt x="10574" y="18644"/>
                    <a:pt x="11606" y="19230"/>
                  </a:cubicBezTo>
                  <a:cubicBezTo>
                    <a:pt x="12304" y="19621"/>
                    <a:pt x="13196" y="19844"/>
                    <a:pt x="14089" y="19844"/>
                  </a:cubicBezTo>
                  <a:lnTo>
                    <a:pt x="7644" y="23555"/>
                  </a:lnTo>
                  <a:cubicBezTo>
                    <a:pt x="6277" y="24336"/>
                    <a:pt x="6277" y="25647"/>
                    <a:pt x="7644" y="26428"/>
                  </a:cubicBezTo>
                  <a:cubicBezTo>
                    <a:pt x="8342" y="26833"/>
                    <a:pt x="9249" y="27035"/>
                    <a:pt x="10155" y="27035"/>
                  </a:cubicBezTo>
                  <a:cubicBezTo>
                    <a:pt x="11062" y="27035"/>
                    <a:pt x="11969" y="26833"/>
                    <a:pt x="12666" y="26428"/>
                  </a:cubicBezTo>
                  <a:lnTo>
                    <a:pt x="26895" y="18198"/>
                  </a:lnTo>
                  <a:lnTo>
                    <a:pt x="26895" y="18198"/>
                  </a:lnTo>
                  <a:cubicBezTo>
                    <a:pt x="26866" y="18215"/>
                    <a:pt x="16237" y="24364"/>
                    <a:pt x="16237" y="24364"/>
                  </a:cubicBezTo>
                  <a:cubicBezTo>
                    <a:pt x="14842" y="25173"/>
                    <a:pt x="14842" y="26456"/>
                    <a:pt x="16237" y="27265"/>
                  </a:cubicBezTo>
                  <a:cubicBezTo>
                    <a:pt x="16921" y="27656"/>
                    <a:pt x="17821" y="27851"/>
                    <a:pt x="18724" y="27851"/>
                  </a:cubicBezTo>
                  <a:cubicBezTo>
                    <a:pt x="19627" y="27851"/>
                    <a:pt x="20534" y="27656"/>
                    <a:pt x="21231" y="27265"/>
                  </a:cubicBezTo>
                  <a:lnTo>
                    <a:pt x="26448" y="24252"/>
                  </a:lnTo>
                  <a:lnTo>
                    <a:pt x="26448" y="24252"/>
                  </a:lnTo>
                  <a:cubicBezTo>
                    <a:pt x="26142" y="24922"/>
                    <a:pt x="26448" y="25675"/>
                    <a:pt x="27369" y="26205"/>
                  </a:cubicBezTo>
                  <a:cubicBezTo>
                    <a:pt x="28051" y="26587"/>
                    <a:pt x="28950" y="26782"/>
                    <a:pt x="29850" y="26782"/>
                  </a:cubicBezTo>
                  <a:cubicBezTo>
                    <a:pt x="30459" y="26782"/>
                    <a:pt x="31069" y="26692"/>
                    <a:pt x="31610" y="26512"/>
                  </a:cubicBezTo>
                  <a:lnTo>
                    <a:pt x="31610" y="26512"/>
                  </a:lnTo>
                  <a:lnTo>
                    <a:pt x="27927" y="28660"/>
                  </a:lnTo>
                  <a:cubicBezTo>
                    <a:pt x="26532" y="29469"/>
                    <a:pt x="26532" y="30753"/>
                    <a:pt x="27927" y="31562"/>
                  </a:cubicBezTo>
                  <a:cubicBezTo>
                    <a:pt x="28611" y="31952"/>
                    <a:pt x="29510" y="32148"/>
                    <a:pt x="30414" y="32148"/>
                  </a:cubicBezTo>
                  <a:cubicBezTo>
                    <a:pt x="31317" y="32148"/>
                    <a:pt x="32224" y="31952"/>
                    <a:pt x="32921" y="31562"/>
                  </a:cubicBezTo>
                  <a:lnTo>
                    <a:pt x="57361" y="17445"/>
                  </a:lnTo>
                  <a:cubicBezTo>
                    <a:pt x="58756" y="16636"/>
                    <a:pt x="58756" y="15352"/>
                    <a:pt x="57361" y="14543"/>
                  </a:cubicBezTo>
                  <a:cubicBezTo>
                    <a:pt x="56674" y="14142"/>
                    <a:pt x="55767" y="13941"/>
                    <a:pt x="54862" y="13941"/>
                  </a:cubicBezTo>
                  <a:cubicBezTo>
                    <a:pt x="54258" y="13941"/>
                    <a:pt x="53656" y="14030"/>
                    <a:pt x="53120" y="14209"/>
                  </a:cubicBezTo>
                  <a:lnTo>
                    <a:pt x="56831" y="12088"/>
                  </a:lnTo>
                  <a:cubicBezTo>
                    <a:pt x="58198" y="11279"/>
                    <a:pt x="58198" y="9996"/>
                    <a:pt x="56831" y="9187"/>
                  </a:cubicBezTo>
                  <a:cubicBezTo>
                    <a:pt x="56133" y="8796"/>
                    <a:pt x="55226" y="8601"/>
                    <a:pt x="54320" y="8601"/>
                  </a:cubicBezTo>
                  <a:cubicBezTo>
                    <a:pt x="53413" y="8601"/>
                    <a:pt x="52506" y="8796"/>
                    <a:pt x="51809" y="9187"/>
                  </a:cubicBezTo>
                  <a:lnTo>
                    <a:pt x="46592" y="12200"/>
                  </a:lnTo>
                  <a:cubicBezTo>
                    <a:pt x="46899" y="11530"/>
                    <a:pt x="46592" y="10777"/>
                    <a:pt x="45671" y="10247"/>
                  </a:cubicBezTo>
                  <a:cubicBezTo>
                    <a:pt x="44990" y="9858"/>
                    <a:pt x="44093" y="9659"/>
                    <a:pt x="43187" y="9659"/>
                  </a:cubicBezTo>
                  <a:cubicBezTo>
                    <a:pt x="42793" y="9659"/>
                    <a:pt x="42397" y="9696"/>
                    <a:pt x="42016" y="9773"/>
                  </a:cubicBezTo>
                  <a:lnTo>
                    <a:pt x="52702" y="3607"/>
                  </a:lnTo>
                  <a:cubicBezTo>
                    <a:pt x="54069" y="2826"/>
                    <a:pt x="54069" y="1514"/>
                    <a:pt x="52702" y="733"/>
                  </a:cubicBezTo>
                  <a:cubicBezTo>
                    <a:pt x="52004" y="329"/>
                    <a:pt x="51097" y="126"/>
                    <a:pt x="50194" y="126"/>
                  </a:cubicBezTo>
                  <a:cubicBezTo>
                    <a:pt x="49291" y="126"/>
                    <a:pt x="48391" y="329"/>
                    <a:pt x="47708" y="733"/>
                  </a:cubicBezTo>
                  <a:lnTo>
                    <a:pt x="42044" y="3970"/>
                  </a:lnTo>
                  <a:cubicBezTo>
                    <a:pt x="42211" y="3356"/>
                    <a:pt x="41877" y="2714"/>
                    <a:pt x="41068" y="2240"/>
                  </a:cubicBezTo>
                  <a:cubicBezTo>
                    <a:pt x="40370" y="1835"/>
                    <a:pt x="39463" y="1633"/>
                    <a:pt x="38560" y="1633"/>
                  </a:cubicBezTo>
                  <a:cubicBezTo>
                    <a:pt x="37657" y="1633"/>
                    <a:pt x="36757" y="1835"/>
                    <a:pt x="36074" y="2240"/>
                  </a:cubicBezTo>
                  <a:lnTo>
                    <a:pt x="31638" y="4807"/>
                  </a:lnTo>
                  <a:cubicBezTo>
                    <a:pt x="32140" y="4053"/>
                    <a:pt x="31861" y="3188"/>
                    <a:pt x="30829" y="2602"/>
                  </a:cubicBezTo>
                  <a:cubicBezTo>
                    <a:pt x="30133" y="2212"/>
                    <a:pt x="29231" y="2008"/>
                    <a:pt x="28330" y="2008"/>
                  </a:cubicBezTo>
                  <a:cubicBezTo>
                    <a:pt x="27749" y="2008"/>
                    <a:pt x="27169" y="2093"/>
                    <a:pt x="26644" y="2268"/>
                  </a:cubicBezTo>
                  <a:cubicBezTo>
                    <a:pt x="26672" y="1682"/>
                    <a:pt x="26309" y="1096"/>
                    <a:pt x="25528" y="650"/>
                  </a:cubicBezTo>
                  <a:cubicBezTo>
                    <a:pt x="24775" y="217"/>
                    <a:pt x="23798" y="1"/>
                    <a:pt x="22825"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1337225" y="3534"/>
              <a:ext cx="348389" cy="187371"/>
            </a:xfrm>
            <a:custGeom>
              <a:avLst/>
              <a:gdLst/>
              <a:ahLst/>
              <a:cxnLst/>
              <a:rect l="l" t="t" r="r" b="b"/>
              <a:pathLst>
                <a:path w="10351" h="5567" extrusionOk="0">
                  <a:moveTo>
                    <a:pt x="7142" y="0"/>
                  </a:moveTo>
                  <a:cubicBezTo>
                    <a:pt x="6396" y="0"/>
                    <a:pt x="5650" y="161"/>
                    <a:pt x="5078" y="481"/>
                  </a:cubicBezTo>
                  <a:lnTo>
                    <a:pt x="1144" y="2685"/>
                  </a:lnTo>
                  <a:cubicBezTo>
                    <a:pt x="0" y="3355"/>
                    <a:pt x="0" y="4415"/>
                    <a:pt x="1144" y="5085"/>
                  </a:cubicBezTo>
                  <a:cubicBezTo>
                    <a:pt x="1716" y="5406"/>
                    <a:pt x="2469" y="5566"/>
                    <a:pt x="3223" y="5566"/>
                  </a:cubicBezTo>
                  <a:cubicBezTo>
                    <a:pt x="3976" y="5566"/>
                    <a:pt x="4729" y="5406"/>
                    <a:pt x="5301" y="5085"/>
                  </a:cubicBezTo>
                  <a:lnTo>
                    <a:pt x="9207" y="2881"/>
                  </a:lnTo>
                  <a:cubicBezTo>
                    <a:pt x="10351" y="2239"/>
                    <a:pt x="10351" y="1151"/>
                    <a:pt x="9207" y="481"/>
                  </a:cubicBezTo>
                  <a:cubicBezTo>
                    <a:pt x="8635" y="161"/>
                    <a:pt x="7889" y="0"/>
                    <a:pt x="71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2600464" y="351284"/>
              <a:ext cx="298238" cy="161004"/>
            </a:xfrm>
            <a:custGeom>
              <a:avLst/>
              <a:gdLst/>
              <a:ahLst/>
              <a:cxnLst/>
              <a:rect l="l" t="t" r="r" b="b"/>
              <a:pathLst>
                <a:path w="10351" h="5588" extrusionOk="0">
                  <a:moveTo>
                    <a:pt x="7129" y="0"/>
                  </a:moveTo>
                  <a:cubicBezTo>
                    <a:pt x="6375" y="0"/>
                    <a:pt x="5622" y="168"/>
                    <a:pt x="5050" y="503"/>
                  </a:cubicBezTo>
                  <a:lnTo>
                    <a:pt x="1144" y="2707"/>
                  </a:lnTo>
                  <a:cubicBezTo>
                    <a:pt x="0" y="3348"/>
                    <a:pt x="0" y="4436"/>
                    <a:pt x="1144" y="5106"/>
                  </a:cubicBezTo>
                  <a:cubicBezTo>
                    <a:pt x="1716" y="5427"/>
                    <a:pt x="2470" y="5587"/>
                    <a:pt x="3223" y="5587"/>
                  </a:cubicBezTo>
                  <a:cubicBezTo>
                    <a:pt x="3976" y="5587"/>
                    <a:pt x="4729" y="5427"/>
                    <a:pt x="5301" y="5106"/>
                  </a:cubicBezTo>
                  <a:lnTo>
                    <a:pt x="9207" y="2902"/>
                  </a:lnTo>
                  <a:cubicBezTo>
                    <a:pt x="10351" y="2232"/>
                    <a:pt x="10351" y="1172"/>
                    <a:pt x="9207" y="503"/>
                  </a:cubicBezTo>
                  <a:cubicBezTo>
                    <a:pt x="8635" y="168"/>
                    <a:pt x="7882" y="0"/>
                    <a:pt x="712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2610116" y="868961"/>
              <a:ext cx="392282" cy="213241"/>
            </a:xfrm>
            <a:custGeom>
              <a:avLst/>
              <a:gdLst/>
              <a:ahLst/>
              <a:cxnLst/>
              <a:rect l="l" t="t" r="r" b="b"/>
              <a:pathLst>
                <a:path w="13615" h="7401" extrusionOk="0">
                  <a:moveTo>
                    <a:pt x="10393" y="0"/>
                  </a:moveTo>
                  <a:cubicBezTo>
                    <a:pt x="9639" y="0"/>
                    <a:pt x="8886" y="168"/>
                    <a:pt x="8314" y="503"/>
                  </a:cubicBezTo>
                  <a:lnTo>
                    <a:pt x="1144" y="4520"/>
                  </a:lnTo>
                  <a:cubicBezTo>
                    <a:pt x="0" y="5190"/>
                    <a:pt x="0" y="6250"/>
                    <a:pt x="1144" y="6919"/>
                  </a:cubicBezTo>
                  <a:cubicBezTo>
                    <a:pt x="1716" y="7240"/>
                    <a:pt x="2469" y="7401"/>
                    <a:pt x="3223" y="7401"/>
                  </a:cubicBezTo>
                  <a:cubicBezTo>
                    <a:pt x="3976" y="7401"/>
                    <a:pt x="4729" y="7240"/>
                    <a:pt x="5301" y="6919"/>
                  </a:cubicBezTo>
                  <a:lnTo>
                    <a:pt x="12471" y="2902"/>
                  </a:lnTo>
                  <a:cubicBezTo>
                    <a:pt x="13615" y="2232"/>
                    <a:pt x="13615" y="1172"/>
                    <a:pt x="12471" y="503"/>
                  </a:cubicBezTo>
                  <a:cubicBezTo>
                    <a:pt x="11899" y="168"/>
                    <a:pt x="11146" y="0"/>
                    <a:pt x="10393"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1996576" y="499237"/>
              <a:ext cx="117058" cy="62402"/>
            </a:xfrm>
            <a:custGeom>
              <a:avLst/>
              <a:gdLst/>
              <a:ahLst/>
              <a:cxnLst/>
              <a:rect l="l" t="t" r="r" b="b"/>
              <a:pathLst>
                <a:path w="5470" h="2916" extrusionOk="0">
                  <a:moveTo>
                    <a:pt x="2920" y="0"/>
                  </a:moveTo>
                  <a:cubicBezTo>
                    <a:pt x="2323" y="0"/>
                    <a:pt x="1731" y="133"/>
                    <a:pt x="1284" y="398"/>
                  </a:cubicBezTo>
                  <a:lnTo>
                    <a:pt x="921" y="593"/>
                  </a:lnTo>
                  <a:cubicBezTo>
                    <a:pt x="1" y="1123"/>
                    <a:pt x="1" y="1988"/>
                    <a:pt x="921" y="2518"/>
                  </a:cubicBezTo>
                  <a:cubicBezTo>
                    <a:pt x="1368" y="2783"/>
                    <a:pt x="1961" y="2916"/>
                    <a:pt x="2557" y="2916"/>
                  </a:cubicBezTo>
                  <a:cubicBezTo>
                    <a:pt x="3153" y="2916"/>
                    <a:pt x="3753" y="2783"/>
                    <a:pt x="4214" y="2518"/>
                  </a:cubicBezTo>
                  <a:lnTo>
                    <a:pt x="4576" y="2295"/>
                  </a:lnTo>
                  <a:cubicBezTo>
                    <a:pt x="5469" y="1765"/>
                    <a:pt x="5469" y="900"/>
                    <a:pt x="4576" y="398"/>
                  </a:cubicBezTo>
                  <a:cubicBezTo>
                    <a:pt x="4116" y="133"/>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1827396" y="163143"/>
              <a:ext cx="184073" cy="98179"/>
            </a:xfrm>
            <a:custGeom>
              <a:avLst/>
              <a:gdLst/>
              <a:ahLst/>
              <a:cxnLst/>
              <a:rect l="l" t="t" r="r" b="b"/>
              <a:pathLst>
                <a:path w="5469" h="2917" extrusionOk="0">
                  <a:moveTo>
                    <a:pt x="2916" y="1"/>
                  </a:moveTo>
                  <a:cubicBezTo>
                    <a:pt x="2316" y="1"/>
                    <a:pt x="1716" y="134"/>
                    <a:pt x="1256" y="399"/>
                  </a:cubicBezTo>
                  <a:lnTo>
                    <a:pt x="893" y="622"/>
                  </a:lnTo>
                  <a:cubicBezTo>
                    <a:pt x="1" y="1152"/>
                    <a:pt x="1" y="1989"/>
                    <a:pt x="893" y="2519"/>
                  </a:cubicBezTo>
                  <a:cubicBezTo>
                    <a:pt x="1354" y="2784"/>
                    <a:pt x="1953" y="2916"/>
                    <a:pt x="2553" y="2916"/>
                  </a:cubicBezTo>
                  <a:cubicBezTo>
                    <a:pt x="3153" y="2916"/>
                    <a:pt x="3753" y="2784"/>
                    <a:pt x="4213" y="2519"/>
                  </a:cubicBezTo>
                  <a:lnTo>
                    <a:pt x="4576" y="2296"/>
                  </a:lnTo>
                  <a:cubicBezTo>
                    <a:pt x="5469" y="1766"/>
                    <a:pt x="5469" y="929"/>
                    <a:pt x="4576" y="399"/>
                  </a:cubicBezTo>
                  <a:cubicBezTo>
                    <a:pt x="4116" y="134"/>
                    <a:pt x="3516" y="1"/>
                    <a:pt x="291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2278914" y="448959"/>
              <a:ext cx="158382" cy="83412"/>
            </a:xfrm>
            <a:custGeom>
              <a:avLst/>
              <a:gdLst/>
              <a:ahLst/>
              <a:cxnLst/>
              <a:rect l="l" t="t" r="r" b="b"/>
              <a:pathLst>
                <a:path w="5497" h="2895" extrusionOk="0">
                  <a:moveTo>
                    <a:pt x="2920" y="0"/>
                  </a:moveTo>
                  <a:cubicBezTo>
                    <a:pt x="2323" y="0"/>
                    <a:pt x="1731" y="126"/>
                    <a:pt x="1284" y="377"/>
                  </a:cubicBezTo>
                  <a:lnTo>
                    <a:pt x="921" y="600"/>
                  </a:lnTo>
                  <a:cubicBezTo>
                    <a:pt x="1" y="1130"/>
                    <a:pt x="1" y="1995"/>
                    <a:pt x="921" y="2497"/>
                  </a:cubicBezTo>
                  <a:cubicBezTo>
                    <a:pt x="1382" y="2762"/>
                    <a:pt x="1975" y="2895"/>
                    <a:pt x="2568" y="2895"/>
                  </a:cubicBezTo>
                  <a:cubicBezTo>
                    <a:pt x="3160" y="2895"/>
                    <a:pt x="3753" y="2762"/>
                    <a:pt x="4214" y="2497"/>
                  </a:cubicBezTo>
                  <a:lnTo>
                    <a:pt x="4576" y="2302"/>
                  </a:lnTo>
                  <a:cubicBezTo>
                    <a:pt x="5497" y="1772"/>
                    <a:pt x="5497" y="907"/>
                    <a:pt x="4576" y="377"/>
                  </a:cubicBezTo>
                  <a:cubicBezTo>
                    <a:pt x="4116" y="126"/>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2379413" y="707178"/>
              <a:ext cx="121387" cy="64742"/>
            </a:xfrm>
            <a:custGeom>
              <a:avLst/>
              <a:gdLst/>
              <a:ahLst/>
              <a:cxnLst/>
              <a:rect l="l" t="t" r="r" b="b"/>
              <a:pathLst>
                <a:path w="4213" h="2247" extrusionOk="0">
                  <a:moveTo>
                    <a:pt x="2246" y="1"/>
                  </a:moveTo>
                  <a:cubicBezTo>
                    <a:pt x="1786" y="1"/>
                    <a:pt x="1325" y="105"/>
                    <a:pt x="977" y="315"/>
                  </a:cubicBezTo>
                  <a:lnTo>
                    <a:pt x="698" y="482"/>
                  </a:lnTo>
                  <a:cubicBezTo>
                    <a:pt x="0" y="873"/>
                    <a:pt x="0" y="1542"/>
                    <a:pt x="698" y="1933"/>
                  </a:cubicBezTo>
                  <a:cubicBezTo>
                    <a:pt x="1046" y="2142"/>
                    <a:pt x="1507" y="2247"/>
                    <a:pt x="1967" y="2247"/>
                  </a:cubicBezTo>
                  <a:cubicBezTo>
                    <a:pt x="2427" y="2247"/>
                    <a:pt x="2888" y="2142"/>
                    <a:pt x="3236" y="1933"/>
                  </a:cubicBezTo>
                  <a:lnTo>
                    <a:pt x="3515" y="1765"/>
                  </a:lnTo>
                  <a:cubicBezTo>
                    <a:pt x="4213" y="1375"/>
                    <a:pt x="4213" y="705"/>
                    <a:pt x="3515" y="315"/>
                  </a:cubicBezTo>
                  <a:cubicBezTo>
                    <a:pt x="3167" y="105"/>
                    <a:pt x="2706" y="1"/>
                    <a:pt x="224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1796618" y="0"/>
              <a:ext cx="815134" cy="448582"/>
            </a:xfrm>
            <a:custGeom>
              <a:avLst/>
              <a:gdLst/>
              <a:ahLst/>
              <a:cxnLst/>
              <a:rect l="l" t="t" r="r" b="b"/>
              <a:pathLst>
                <a:path w="28291" h="15569" extrusionOk="0">
                  <a:moveTo>
                    <a:pt x="23397" y="1"/>
                  </a:moveTo>
                  <a:cubicBezTo>
                    <a:pt x="22257" y="1"/>
                    <a:pt x="21120" y="252"/>
                    <a:pt x="20255" y="754"/>
                  </a:cubicBezTo>
                  <a:lnTo>
                    <a:pt x="1730" y="11188"/>
                  </a:lnTo>
                  <a:cubicBezTo>
                    <a:pt x="0" y="12192"/>
                    <a:pt x="0" y="13811"/>
                    <a:pt x="1730" y="14815"/>
                  </a:cubicBezTo>
                  <a:cubicBezTo>
                    <a:pt x="2595" y="15317"/>
                    <a:pt x="3732" y="15568"/>
                    <a:pt x="4872" y="15568"/>
                  </a:cubicBezTo>
                  <a:cubicBezTo>
                    <a:pt x="6013" y="15568"/>
                    <a:pt x="7156" y="15317"/>
                    <a:pt x="8035" y="14815"/>
                  </a:cubicBezTo>
                  <a:lnTo>
                    <a:pt x="26560" y="4409"/>
                  </a:lnTo>
                  <a:cubicBezTo>
                    <a:pt x="28290" y="3404"/>
                    <a:pt x="28290" y="1758"/>
                    <a:pt x="26560" y="754"/>
                  </a:cubicBezTo>
                  <a:cubicBezTo>
                    <a:pt x="25681" y="252"/>
                    <a:pt x="24538" y="1"/>
                    <a:pt x="23397"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7"/>
          <p:cNvSpPr/>
          <p:nvPr/>
        </p:nvSpPr>
        <p:spPr>
          <a:xfrm flipH="1">
            <a:off x="3254319" y="-1287250"/>
            <a:ext cx="4649050" cy="2882089"/>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txBox="1">
            <a:spLocks noGrp="1"/>
          </p:cNvSpPr>
          <p:nvPr>
            <p:ph type="ctrTitle"/>
          </p:nvPr>
        </p:nvSpPr>
        <p:spPr>
          <a:xfrm>
            <a:off x="713250" y="536727"/>
            <a:ext cx="7717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40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76" name="Google Shape;676;p27"/>
          <p:cNvSpPr txBox="1">
            <a:spLocks noGrp="1"/>
          </p:cNvSpPr>
          <p:nvPr>
            <p:ph type="subTitle" idx="1"/>
          </p:nvPr>
        </p:nvSpPr>
        <p:spPr>
          <a:xfrm>
            <a:off x="722313" y="2400268"/>
            <a:ext cx="2398200" cy="4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7" name="Google Shape;677;p27"/>
          <p:cNvSpPr txBox="1">
            <a:spLocks noGrp="1"/>
          </p:cNvSpPr>
          <p:nvPr>
            <p:ph type="subTitle" idx="2"/>
          </p:nvPr>
        </p:nvSpPr>
        <p:spPr>
          <a:xfrm>
            <a:off x="722313" y="1945792"/>
            <a:ext cx="2398200" cy="4020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Font typeface="Bebas Neue"/>
              <a:buNone/>
              <a:defRPr sz="2000">
                <a:solidFill>
                  <a:schemeClr val="dk1"/>
                </a:solidFill>
                <a:latin typeface="Rubik"/>
                <a:ea typeface="Rubik"/>
                <a:cs typeface="Rubik"/>
                <a:sym typeface="Rubik"/>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8" name="Google Shape;678;p27"/>
          <p:cNvSpPr txBox="1">
            <a:spLocks noGrp="1"/>
          </p:cNvSpPr>
          <p:nvPr>
            <p:ph type="subTitle" idx="3"/>
          </p:nvPr>
        </p:nvSpPr>
        <p:spPr>
          <a:xfrm>
            <a:off x="3372866" y="2400388"/>
            <a:ext cx="2398200" cy="4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9" name="Google Shape;679;p27"/>
          <p:cNvSpPr txBox="1">
            <a:spLocks noGrp="1"/>
          </p:cNvSpPr>
          <p:nvPr>
            <p:ph type="subTitle" idx="4"/>
          </p:nvPr>
        </p:nvSpPr>
        <p:spPr>
          <a:xfrm>
            <a:off x="3372866" y="1945792"/>
            <a:ext cx="2398200" cy="4020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Font typeface="Bebas Neue"/>
              <a:buNone/>
              <a:defRPr sz="2000">
                <a:solidFill>
                  <a:schemeClr val="dk1"/>
                </a:solidFill>
                <a:latin typeface="Rubik"/>
                <a:ea typeface="Rubik"/>
                <a:cs typeface="Rubik"/>
                <a:sym typeface="Rubik"/>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0" name="Google Shape;680;p27"/>
          <p:cNvSpPr txBox="1">
            <a:spLocks noGrp="1"/>
          </p:cNvSpPr>
          <p:nvPr>
            <p:ph type="subTitle" idx="5"/>
          </p:nvPr>
        </p:nvSpPr>
        <p:spPr>
          <a:xfrm>
            <a:off x="6023488" y="2400388"/>
            <a:ext cx="2398200" cy="40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1" name="Google Shape;681;p27"/>
          <p:cNvSpPr txBox="1">
            <a:spLocks noGrp="1"/>
          </p:cNvSpPr>
          <p:nvPr>
            <p:ph type="subTitle" idx="6"/>
          </p:nvPr>
        </p:nvSpPr>
        <p:spPr>
          <a:xfrm>
            <a:off x="6023476" y="1945792"/>
            <a:ext cx="2398200" cy="4020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Font typeface="Bebas Neue"/>
              <a:buNone/>
              <a:defRPr sz="2000">
                <a:solidFill>
                  <a:schemeClr val="dk1"/>
                </a:solidFill>
                <a:latin typeface="Rubik"/>
                <a:ea typeface="Rubik"/>
                <a:cs typeface="Rubik"/>
                <a:sym typeface="Rubik"/>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2" name="Google Shape;682;p27"/>
          <p:cNvSpPr txBox="1">
            <a:spLocks noGrp="1"/>
          </p:cNvSpPr>
          <p:nvPr>
            <p:ph type="subTitle" idx="7"/>
          </p:nvPr>
        </p:nvSpPr>
        <p:spPr>
          <a:xfrm>
            <a:off x="722313" y="4176745"/>
            <a:ext cx="2398200" cy="40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3" name="Google Shape;683;p27"/>
          <p:cNvSpPr txBox="1">
            <a:spLocks noGrp="1"/>
          </p:cNvSpPr>
          <p:nvPr>
            <p:ph type="subTitle" idx="8"/>
          </p:nvPr>
        </p:nvSpPr>
        <p:spPr>
          <a:xfrm>
            <a:off x="722313" y="3722770"/>
            <a:ext cx="2398200" cy="4020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Font typeface="Bebas Neue"/>
              <a:buNone/>
              <a:defRPr sz="2000">
                <a:solidFill>
                  <a:schemeClr val="dk1"/>
                </a:solidFill>
                <a:latin typeface="Rubik"/>
                <a:ea typeface="Rubik"/>
                <a:cs typeface="Rubik"/>
                <a:sym typeface="Rubik"/>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4" name="Google Shape;684;p27"/>
          <p:cNvSpPr txBox="1">
            <a:spLocks noGrp="1"/>
          </p:cNvSpPr>
          <p:nvPr>
            <p:ph type="subTitle" idx="9"/>
          </p:nvPr>
        </p:nvSpPr>
        <p:spPr>
          <a:xfrm>
            <a:off x="3372866" y="4176745"/>
            <a:ext cx="2398200" cy="40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5" name="Google Shape;685;p27"/>
          <p:cNvSpPr txBox="1">
            <a:spLocks noGrp="1"/>
          </p:cNvSpPr>
          <p:nvPr>
            <p:ph type="subTitle" idx="13"/>
          </p:nvPr>
        </p:nvSpPr>
        <p:spPr>
          <a:xfrm>
            <a:off x="3372866" y="3723495"/>
            <a:ext cx="2398200" cy="4020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Font typeface="Bebas Neue"/>
              <a:buNone/>
              <a:defRPr sz="2000">
                <a:solidFill>
                  <a:schemeClr val="dk1"/>
                </a:solidFill>
                <a:latin typeface="Rubik"/>
                <a:ea typeface="Rubik"/>
                <a:cs typeface="Rubik"/>
                <a:sym typeface="Rubik"/>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6" name="Google Shape;686;p27"/>
          <p:cNvSpPr txBox="1">
            <a:spLocks noGrp="1"/>
          </p:cNvSpPr>
          <p:nvPr>
            <p:ph type="subTitle" idx="14"/>
          </p:nvPr>
        </p:nvSpPr>
        <p:spPr>
          <a:xfrm>
            <a:off x="6023488" y="4177243"/>
            <a:ext cx="2398200" cy="40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27"/>
          <p:cNvSpPr txBox="1">
            <a:spLocks noGrp="1"/>
          </p:cNvSpPr>
          <p:nvPr>
            <p:ph type="subTitle" idx="15"/>
          </p:nvPr>
        </p:nvSpPr>
        <p:spPr>
          <a:xfrm>
            <a:off x="6023476" y="3723497"/>
            <a:ext cx="2398200" cy="4020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Font typeface="Bebas Neue"/>
              <a:buNone/>
              <a:defRPr sz="2000">
                <a:solidFill>
                  <a:schemeClr val="dk1"/>
                </a:solidFill>
                <a:latin typeface="Rubik"/>
                <a:ea typeface="Rubik"/>
                <a:cs typeface="Rubik"/>
                <a:sym typeface="Rubik"/>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88" name="Google Shape;688;p27"/>
          <p:cNvGrpSpPr/>
          <p:nvPr/>
        </p:nvGrpSpPr>
        <p:grpSpPr>
          <a:xfrm>
            <a:off x="6908101" y="-768193"/>
            <a:ext cx="3331016" cy="1668071"/>
            <a:chOff x="-692075" y="-181725"/>
            <a:chExt cx="2973325" cy="1488950"/>
          </a:xfrm>
        </p:grpSpPr>
        <p:sp>
          <p:nvSpPr>
            <p:cNvPr id="689" name="Google Shape;689;p27"/>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804"/>
        <p:cNvGrpSpPr/>
        <p:nvPr/>
      </p:nvGrpSpPr>
      <p:grpSpPr>
        <a:xfrm>
          <a:off x="0" y="0"/>
          <a:ext cx="0" cy="0"/>
          <a:chOff x="0" y="0"/>
          <a:chExt cx="0" cy="0"/>
        </a:xfrm>
      </p:grpSpPr>
      <p:grpSp>
        <p:nvGrpSpPr>
          <p:cNvPr id="805" name="Google Shape;805;p34"/>
          <p:cNvGrpSpPr/>
          <p:nvPr/>
        </p:nvGrpSpPr>
        <p:grpSpPr>
          <a:xfrm flipH="1">
            <a:off x="2434175" y="211013"/>
            <a:ext cx="7507798" cy="4852732"/>
            <a:chOff x="0" y="0"/>
            <a:chExt cx="3002399" cy="1940705"/>
          </a:xfrm>
        </p:grpSpPr>
        <p:sp>
          <p:nvSpPr>
            <p:cNvPr id="806" name="Google Shape;806;p34"/>
            <p:cNvSpPr/>
            <p:nvPr/>
          </p:nvSpPr>
          <p:spPr>
            <a:xfrm>
              <a:off x="1662379" y="465440"/>
              <a:ext cx="205808" cy="109343"/>
            </a:xfrm>
            <a:custGeom>
              <a:avLst/>
              <a:gdLst/>
              <a:ahLst/>
              <a:cxnLst/>
              <a:rect l="l" t="t" r="r" b="b"/>
              <a:pathLst>
                <a:path w="7143" h="3795" extrusionOk="0">
                  <a:moveTo>
                    <a:pt x="3920" y="0"/>
                  </a:moveTo>
                  <a:cubicBezTo>
                    <a:pt x="3167" y="0"/>
                    <a:pt x="2413" y="167"/>
                    <a:pt x="1842" y="502"/>
                  </a:cubicBezTo>
                  <a:lnTo>
                    <a:pt x="1144" y="921"/>
                  </a:lnTo>
                  <a:cubicBezTo>
                    <a:pt x="0" y="1562"/>
                    <a:pt x="0" y="2650"/>
                    <a:pt x="1144" y="3292"/>
                  </a:cubicBezTo>
                  <a:cubicBezTo>
                    <a:pt x="1716" y="3627"/>
                    <a:pt x="2462" y="3794"/>
                    <a:pt x="3209" y="3794"/>
                  </a:cubicBezTo>
                  <a:cubicBezTo>
                    <a:pt x="3955" y="3794"/>
                    <a:pt x="4701" y="3627"/>
                    <a:pt x="5273" y="3292"/>
                  </a:cubicBezTo>
                  <a:lnTo>
                    <a:pt x="5999" y="2902"/>
                  </a:lnTo>
                  <a:cubicBezTo>
                    <a:pt x="7142" y="2232"/>
                    <a:pt x="7142" y="1144"/>
                    <a:pt x="5999" y="502"/>
                  </a:cubicBezTo>
                  <a:cubicBezTo>
                    <a:pt x="5427" y="167"/>
                    <a:pt x="4673" y="0"/>
                    <a:pt x="3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4"/>
            <p:cNvSpPr/>
            <p:nvPr/>
          </p:nvSpPr>
          <p:spPr>
            <a:xfrm>
              <a:off x="1111739" y="1411360"/>
              <a:ext cx="202581" cy="107327"/>
            </a:xfrm>
            <a:custGeom>
              <a:avLst/>
              <a:gdLst/>
              <a:ahLst/>
              <a:cxnLst/>
              <a:rect l="l" t="t" r="r" b="b"/>
              <a:pathLst>
                <a:path w="7031" h="3725" extrusionOk="0">
                  <a:moveTo>
                    <a:pt x="3868" y="0"/>
                  </a:moveTo>
                  <a:cubicBezTo>
                    <a:pt x="3132" y="0"/>
                    <a:pt x="2400" y="161"/>
                    <a:pt x="1842" y="482"/>
                  </a:cubicBezTo>
                  <a:lnTo>
                    <a:pt x="1144" y="900"/>
                  </a:lnTo>
                  <a:cubicBezTo>
                    <a:pt x="0" y="1542"/>
                    <a:pt x="0" y="2602"/>
                    <a:pt x="1144" y="3244"/>
                  </a:cubicBezTo>
                  <a:cubicBezTo>
                    <a:pt x="1702" y="3564"/>
                    <a:pt x="2435" y="3725"/>
                    <a:pt x="3167" y="3725"/>
                  </a:cubicBezTo>
                  <a:cubicBezTo>
                    <a:pt x="3899" y="3725"/>
                    <a:pt x="4632" y="3564"/>
                    <a:pt x="5190" y="3244"/>
                  </a:cubicBezTo>
                  <a:lnTo>
                    <a:pt x="5915" y="2825"/>
                  </a:lnTo>
                  <a:cubicBezTo>
                    <a:pt x="7031" y="2183"/>
                    <a:pt x="7031" y="1123"/>
                    <a:pt x="5915" y="482"/>
                  </a:cubicBezTo>
                  <a:cubicBezTo>
                    <a:pt x="5343" y="161"/>
                    <a:pt x="4604" y="0"/>
                    <a:pt x="386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4"/>
            <p:cNvSpPr/>
            <p:nvPr/>
          </p:nvSpPr>
          <p:spPr>
            <a:xfrm>
              <a:off x="2364949" y="839025"/>
              <a:ext cx="201774" cy="107327"/>
            </a:xfrm>
            <a:custGeom>
              <a:avLst/>
              <a:gdLst/>
              <a:ahLst/>
              <a:cxnLst/>
              <a:rect l="l" t="t" r="r" b="b"/>
              <a:pathLst>
                <a:path w="7003" h="3725" extrusionOk="0">
                  <a:moveTo>
                    <a:pt x="3850" y="0"/>
                  </a:moveTo>
                  <a:cubicBezTo>
                    <a:pt x="3111" y="0"/>
                    <a:pt x="2371" y="161"/>
                    <a:pt x="1813" y="481"/>
                  </a:cubicBezTo>
                  <a:lnTo>
                    <a:pt x="1116" y="900"/>
                  </a:lnTo>
                  <a:cubicBezTo>
                    <a:pt x="0" y="1542"/>
                    <a:pt x="0" y="2602"/>
                    <a:pt x="1116" y="3243"/>
                  </a:cubicBezTo>
                  <a:cubicBezTo>
                    <a:pt x="1674" y="3564"/>
                    <a:pt x="2406" y="3725"/>
                    <a:pt x="3142" y="3725"/>
                  </a:cubicBezTo>
                  <a:cubicBezTo>
                    <a:pt x="3878" y="3725"/>
                    <a:pt x="4617" y="3564"/>
                    <a:pt x="5189" y="3243"/>
                  </a:cubicBezTo>
                  <a:lnTo>
                    <a:pt x="5887" y="2853"/>
                  </a:lnTo>
                  <a:cubicBezTo>
                    <a:pt x="7003" y="2183"/>
                    <a:pt x="7003" y="1151"/>
                    <a:pt x="5887" y="481"/>
                  </a:cubicBezTo>
                  <a:cubicBezTo>
                    <a:pt x="5329" y="161"/>
                    <a:pt x="4589" y="0"/>
                    <a:pt x="385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651946" y="1209585"/>
              <a:ext cx="164807" cy="87244"/>
            </a:xfrm>
            <a:custGeom>
              <a:avLst/>
              <a:gdLst/>
              <a:ahLst/>
              <a:cxnLst/>
              <a:rect l="l" t="t" r="r" b="b"/>
              <a:pathLst>
                <a:path w="5720" h="3028" extrusionOk="0">
                  <a:moveTo>
                    <a:pt x="3142" y="1"/>
                  </a:moveTo>
                  <a:cubicBezTo>
                    <a:pt x="2546" y="1"/>
                    <a:pt x="1953" y="133"/>
                    <a:pt x="1507" y="398"/>
                  </a:cubicBezTo>
                  <a:lnTo>
                    <a:pt x="921" y="733"/>
                  </a:lnTo>
                  <a:cubicBezTo>
                    <a:pt x="0" y="1263"/>
                    <a:pt x="0" y="2100"/>
                    <a:pt x="921" y="2630"/>
                  </a:cubicBezTo>
                  <a:cubicBezTo>
                    <a:pt x="1381" y="2895"/>
                    <a:pt x="1981" y="3028"/>
                    <a:pt x="2581" y="3028"/>
                  </a:cubicBezTo>
                  <a:cubicBezTo>
                    <a:pt x="3181" y="3028"/>
                    <a:pt x="3780" y="2895"/>
                    <a:pt x="4241" y="2630"/>
                  </a:cubicBezTo>
                  <a:lnTo>
                    <a:pt x="4799" y="2295"/>
                  </a:lnTo>
                  <a:cubicBezTo>
                    <a:pt x="5719" y="1765"/>
                    <a:pt x="5719" y="928"/>
                    <a:pt x="4799" y="398"/>
                  </a:cubicBezTo>
                  <a:cubicBezTo>
                    <a:pt x="4338" y="133"/>
                    <a:pt x="3739" y="1"/>
                    <a:pt x="3142"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2111714" y="711212"/>
              <a:ext cx="131068" cy="69553"/>
            </a:xfrm>
            <a:custGeom>
              <a:avLst/>
              <a:gdLst/>
              <a:ahLst/>
              <a:cxnLst/>
              <a:rect l="l" t="t" r="r" b="b"/>
              <a:pathLst>
                <a:path w="4549" h="2414" extrusionOk="0">
                  <a:moveTo>
                    <a:pt x="2498" y="0"/>
                  </a:moveTo>
                  <a:cubicBezTo>
                    <a:pt x="2017" y="0"/>
                    <a:pt x="1535" y="105"/>
                    <a:pt x="1173" y="314"/>
                  </a:cubicBezTo>
                  <a:lnTo>
                    <a:pt x="726" y="593"/>
                  </a:lnTo>
                  <a:cubicBezTo>
                    <a:pt x="1" y="1012"/>
                    <a:pt x="1" y="1681"/>
                    <a:pt x="726" y="2100"/>
                  </a:cubicBezTo>
                  <a:cubicBezTo>
                    <a:pt x="1089" y="2309"/>
                    <a:pt x="1570" y="2413"/>
                    <a:pt x="2051" y="2413"/>
                  </a:cubicBezTo>
                  <a:cubicBezTo>
                    <a:pt x="2533" y="2413"/>
                    <a:pt x="3014" y="2309"/>
                    <a:pt x="3377" y="2100"/>
                  </a:cubicBezTo>
                  <a:lnTo>
                    <a:pt x="3823" y="1849"/>
                  </a:lnTo>
                  <a:cubicBezTo>
                    <a:pt x="4548" y="1430"/>
                    <a:pt x="4548" y="733"/>
                    <a:pt x="3823" y="314"/>
                  </a:cubicBezTo>
                  <a:cubicBezTo>
                    <a:pt x="3460" y="105"/>
                    <a:pt x="2979" y="0"/>
                    <a:pt x="249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659178" y="562481"/>
              <a:ext cx="1692907" cy="926264"/>
            </a:xfrm>
            <a:custGeom>
              <a:avLst/>
              <a:gdLst/>
              <a:ahLst/>
              <a:cxnLst/>
              <a:rect l="l" t="t" r="r" b="b"/>
              <a:pathLst>
                <a:path w="58756" h="32148" extrusionOk="0">
                  <a:moveTo>
                    <a:pt x="22825" y="1"/>
                  </a:moveTo>
                  <a:cubicBezTo>
                    <a:pt x="21852" y="1"/>
                    <a:pt x="20883" y="217"/>
                    <a:pt x="20143" y="650"/>
                  </a:cubicBezTo>
                  <a:lnTo>
                    <a:pt x="5022" y="9354"/>
                  </a:lnTo>
                  <a:cubicBezTo>
                    <a:pt x="3543" y="10219"/>
                    <a:pt x="3543" y="11614"/>
                    <a:pt x="5022" y="12479"/>
                  </a:cubicBezTo>
                  <a:cubicBezTo>
                    <a:pt x="5747" y="12897"/>
                    <a:pt x="6696" y="13093"/>
                    <a:pt x="7644" y="13120"/>
                  </a:cubicBezTo>
                  <a:lnTo>
                    <a:pt x="1395" y="16719"/>
                  </a:lnTo>
                  <a:cubicBezTo>
                    <a:pt x="0" y="17528"/>
                    <a:pt x="0" y="18812"/>
                    <a:pt x="1395" y="19621"/>
                  </a:cubicBezTo>
                  <a:cubicBezTo>
                    <a:pt x="2079" y="20012"/>
                    <a:pt x="2985" y="20207"/>
                    <a:pt x="3892" y="20207"/>
                  </a:cubicBezTo>
                  <a:cubicBezTo>
                    <a:pt x="4799" y="20207"/>
                    <a:pt x="5706" y="20012"/>
                    <a:pt x="6389" y="19621"/>
                  </a:cubicBezTo>
                  <a:lnTo>
                    <a:pt x="10825" y="17054"/>
                  </a:lnTo>
                  <a:lnTo>
                    <a:pt x="10825" y="17054"/>
                  </a:lnTo>
                  <a:cubicBezTo>
                    <a:pt x="10323" y="17780"/>
                    <a:pt x="10574" y="18644"/>
                    <a:pt x="11606" y="19230"/>
                  </a:cubicBezTo>
                  <a:cubicBezTo>
                    <a:pt x="12304" y="19621"/>
                    <a:pt x="13196" y="19844"/>
                    <a:pt x="14089" y="19844"/>
                  </a:cubicBezTo>
                  <a:lnTo>
                    <a:pt x="7644" y="23555"/>
                  </a:lnTo>
                  <a:cubicBezTo>
                    <a:pt x="6277" y="24336"/>
                    <a:pt x="6277" y="25647"/>
                    <a:pt x="7644" y="26428"/>
                  </a:cubicBezTo>
                  <a:cubicBezTo>
                    <a:pt x="8342" y="26833"/>
                    <a:pt x="9249" y="27035"/>
                    <a:pt x="10155" y="27035"/>
                  </a:cubicBezTo>
                  <a:cubicBezTo>
                    <a:pt x="11062" y="27035"/>
                    <a:pt x="11969" y="26833"/>
                    <a:pt x="12666" y="26428"/>
                  </a:cubicBezTo>
                  <a:lnTo>
                    <a:pt x="26895" y="18198"/>
                  </a:lnTo>
                  <a:lnTo>
                    <a:pt x="26895" y="18198"/>
                  </a:lnTo>
                  <a:cubicBezTo>
                    <a:pt x="26866" y="18215"/>
                    <a:pt x="16237" y="24364"/>
                    <a:pt x="16237" y="24364"/>
                  </a:cubicBezTo>
                  <a:cubicBezTo>
                    <a:pt x="14842" y="25173"/>
                    <a:pt x="14842" y="26456"/>
                    <a:pt x="16237" y="27265"/>
                  </a:cubicBezTo>
                  <a:cubicBezTo>
                    <a:pt x="16921" y="27656"/>
                    <a:pt x="17821" y="27851"/>
                    <a:pt x="18724" y="27851"/>
                  </a:cubicBezTo>
                  <a:cubicBezTo>
                    <a:pt x="19627" y="27851"/>
                    <a:pt x="20534" y="27656"/>
                    <a:pt x="21231" y="27265"/>
                  </a:cubicBezTo>
                  <a:lnTo>
                    <a:pt x="26448" y="24252"/>
                  </a:lnTo>
                  <a:lnTo>
                    <a:pt x="26448" y="24252"/>
                  </a:lnTo>
                  <a:cubicBezTo>
                    <a:pt x="26142" y="24922"/>
                    <a:pt x="26448" y="25675"/>
                    <a:pt x="27369" y="26205"/>
                  </a:cubicBezTo>
                  <a:cubicBezTo>
                    <a:pt x="28051" y="26587"/>
                    <a:pt x="28950" y="26782"/>
                    <a:pt x="29850" y="26782"/>
                  </a:cubicBezTo>
                  <a:cubicBezTo>
                    <a:pt x="30459" y="26782"/>
                    <a:pt x="31069" y="26692"/>
                    <a:pt x="31610" y="26512"/>
                  </a:cubicBezTo>
                  <a:lnTo>
                    <a:pt x="31610" y="26512"/>
                  </a:lnTo>
                  <a:lnTo>
                    <a:pt x="27927" y="28660"/>
                  </a:lnTo>
                  <a:cubicBezTo>
                    <a:pt x="26532" y="29469"/>
                    <a:pt x="26532" y="30753"/>
                    <a:pt x="27927" y="31562"/>
                  </a:cubicBezTo>
                  <a:cubicBezTo>
                    <a:pt x="28611" y="31952"/>
                    <a:pt x="29510" y="32148"/>
                    <a:pt x="30414" y="32148"/>
                  </a:cubicBezTo>
                  <a:cubicBezTo>
                    <a:pt x="31317" y="32148"/>
                    <a:pt x="32224" y="31952"/>
                    <a:pt x="32921" y="31562"/>
                  </a:cubicBezTo>
                  <a:lnTo>
                    <a:pt x="57361" y="17445"/>
                  </a:lnTo>
                  <a:cubicBezTo>
                    <a:pt x="58756" y="16636"/>
                    <a:pt x="58756" y="15352"/>
                    <a:pt x="57361" y="14543"/>
                  </a:cubicBezTo>
                  <a:cubicBezTo>
                    <a:pt x="56674" y="14142"/>
                    <a:pt x="55767" y="13941"/>
                    <a:pt x="54862" y="13941"/>
                  </a:cubicBezTo>
                  <a:cubicBezTo>
                    <a:pt x="54258" y="13941"/>
                    <a:pt x="53656" y="14030"/>
                    <a:pt x="53120" y="14209"/>
                  </a:cubicBezTo>
                  <a:lnTo>
                    <a:pt x="56831" y="12088"/>
                  </a:lnTo>
                  <a:cubicBezTo>
                    <a:pt x="58198" y="11279"/>
                    <a:pt x="58198" y="9996"/>
                    <a:pt x="56831" y="9187"/>
                  </a:cubicBezTo>
                  <a:cubicBezTo>
                    <a:pt x="56133" y="8796"/>
                    <a:pt x="55226" y="8601"/>
                    <a:pt x="54320" y="8601"/>
                  </a:cubicBezTo>
                  <a:cubicBezTo>
                    <a:pt x="53413" y="8601"/>
                    <a:pt x="52506" y="8796"/>
                    <a:pt x="51809" y="9187"/>
                  </a:cubicBezTo>
                  <a:lnTo>
                    <a:pt x="46592" y="12200"/>
                  </a:lnTo>
                  <a:cubicBezTo>
                    <a:pt x="46899" y="11530"/>
                    <a:pt x="46592" y="10777"/>
                    <a:pt x="45671" y="10247"/>
                  </a:cubicBezTo>
                  <a:cubicBezTo>
                    <a:pt x="44990" y="9858"/>
                    <a:pt x="44093" y="9659"/>
                    <a:pt x="43187" y="9659"/>
                  </a:cubicBezTo>
                  <a:cubicBezTo>
                    <a:pt x="42793" y="9659"/>
                    <a:pt x="42397" y="9696"/>
                    <a:pt x="42016" y="9773"/>
                  </a:cubicBezTo>
                  <a:lnTo>
                    <a:pt x="52702" y="3607"/>
                  </a:lnTo>
                  <a:cubicBezTo>
                    <a:pt x="54069" y="2826"/>
                    <a:pt x="54069" y="1514"/>
                    <a:pt x="52702" y="733"/>
                  </a:cubicBezTo>
                  <a:cubicBezTo>
                    <a:pt x="52004" y="329"/>
                    <a:pt x="51097" y="126"/>
                    <a:pt x="50194" y="126"/>
                  </a:cubicBezTo>
                  <a:cubicBezTo>
                    <a:pt x="49291" y="126"/>
                    <a:pt x="48391" y="329"/>
                    <a:pt x="47708" y="733"/>
                  </a:cubicBezTo>
                  <a:lnTo>
                    <a:pt x="42044" y="3970"/>
                  </a:lnTo>
                  <a:cubicBezTo>
                    <a:pt x="42211" y="3356"/>
                    <a:pt x="41877" y="2714"/>
                    <a:pt x="41068" y="2240"/>
                  </a:cubicBezTo>
                  <a:cubicBezTo>
                    <a:pt x="40370" y="1835"/>
                    <a:pt x="39463" y="1633"/>
                    <a:pt x="38560" y="1633"/>
                  </a:cubicBezTo>
                  <a:cubicBezTo>
                    <a:pt x="37657" y="1633"/>
                    <a:pt x="36757" y="1835"/>
                    <a:pt x="36074" y="2240"/>
                  </a:cubicBezTo>
                  <a:lnTo>
                    <a:pt x="31638" y="4807"/>
                  </a:lnTo>
                  <a:cubicBezTo>
                    <a:pt x="32140" y="4053"/>
                    <a:pt x="31861" y="3188"/>
                    <a:pt x="30829" y="2602"/>
                  </a:cubicBezTo>
                  <a:cubicBezTo>
                    <a:pt x="30133" y="2212"/>
                    <a:pt x="29231" y="2008"/>
                    <a:pt x="28330" y="2008"/>
                  </a:cubicBezTo>
                  <a:cubicBezTo>
                    <a:pt x="27749" y="2008"/>
                    <a:pt x="27169" y="2093"/>
                    <a:pt x="26644" y="2268"/>
                  </a:cubicBezTo>
                  <a:cubicBezTo>
                    <a:pt x="26672" y="1682"/>
                    <a:pt x="26309" y="1096"/>
                    <a:pt x="25528" y="650"/>
                  </a:cubicBezTo>
                  <a:cubicBezTo>
                    <a:pt x="24775" y="217"/>
                    <a:pt x="23798" y="1"/>
                    <a:pt x="22825"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1337225" y="3534"/>
              <a:ext cx="348389" cy="187371"/>
            </a:xfrm>
            <a:custGeom>
              <a:avLst/>
              <a:gdLst/>
              <a:ahLst/>
              <a:cxnLst/>
              <a:rect l="l" t="t" r="r" b="b"/>
              <a:pathLst>
                <a:path w="10351" h="5567" extrusionOk="0">
                  <a:moveTo>
                    <a:pt x="7142" y="0"/>
                  </a:moveTo>
                  <a:cubicBezTo>
                    <a:pt x="6396" y="0"/>
                    <a:pt x="5650" y="161"/>
                    <a:pt x="5078" y="481"/>
                  </a:cubicBezTo>
                  <a:lnTo>
                    <a:pt x="1144" y="2685"/>
                  </a:lnTo>
                  <a:cubicBezTo>
                    <a:pt x="0" y="3355"/>
                    <a:pt x="0" y="4415"/>
                    <a:pt x="1144" y="5085"/>
                  </a:cubicBezTo>
                  <a:cubicBezTo>
                    <a:pt x="1716" y="5406"/>
                    <a:pt x="2469" y="5566"/>
                    <a:pt x="3223" y="5566"/>
                  </a:cubicBezTo>
                  <a:cubicBezTo>
                    <a:pt x="3976" y="5566"/>
                    <a:pt x="4729" y="5406"/>
                    <a:pt x="5301" y="5085"/>
                  </a:cubicBezTo>
                  <a:lnTo>
                    <a:pt x="9207" y="2881"/>
                  </a:lnTo>
                  <a:cubicBezTo>
                    <a:pt x="10351" y="2239"/>
                    <a:pt x="10351" y="1151"/>
                    <a:pt x="9207" y="481"/>
                  </a:cubicBezTo>
                  <a:cubicBezTo>
                    <a:pt x="8635" y="161"/>
                    <a:pt x="7889" y="0"/>
                    <a:pt x="71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4"/>
            <p:cNvSpPr/>
            <p:nvPr/>
          </p:nvSpPr>
          <p:spPr>
            <a:xfrm>
              <a:off x="2600464" y="351284"/>
              <a:ext cx="298238" cy="161004"/>
            </a:xfrm>
            <a:custGeom>
              <a:avLst/>
              <a:gdLst/>
              <a:ahLst/>
              <a:cxnLst/>
              <a:rect l="l" t="t" r="r" b="b"/>
              <a:pathLst>
                <a:path w="10351" h="5588" extrusionOk="0">
                  <a:moveTo>
                    <a:pt x="7129" y="0"/>
                  </a:moveTo>
                  <a:cubicBezTo>
                    <a:pt x="6375" y="0"/>
                    <a:pt x="5622" y="168"/>
                    <a:pt x="5050" y="503"/>
                  </a:cubicBezTo>
                  <a:lnTo>
                    <a:pt x="1144" y="2707"/>
                  </a:lnTo>
                  <a:cubicBezTo>
                    <a:pt x="0" y="3348"/>
                    <a:pt x="0" y="4436"/>
                    <a:pt x="1144" y="5106"/>
                  </a:cubicBezTo>
                  <a:cubicBezTo>
                    <a:pt x="1716" y="5427"/>
                    <a:pt x="2470" y="5587"/>
                    <a:pt x="3223" y="5587"/>
                  </a:cubicBezTo>
                  <a:cubicBezTo>
                    <a:pt x="3976" y="5587"/>
                    <a:pt x="4729" y="5427"/>
                    <a:pt x="5301" y="5106"/>
                  </a:cubicBezTo>
                  <a:lnTo>
                    <a:pt x="9207" y="2902"/>
                  </a:lnTo>
                  <a:cubicBezTo>
                    <a:pt x="10351" y="2232"/>
                    <a:pt x="10351" y="1172"/>
                    <a:pt x="9207" y="503"/>
                  </a:cubicBezTo>
                  <a:cubicBezTo>
                    <a:pt x="8635" y="168"/>
                    <a:pt x="7882" y="0"/>
                    <a:pt x="712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2610116" y="868961"/>
              <a:ext cx="392282" cy="213241"/>
            </a:xfrm>
            <a:custGeom>
              <a:avLst/>
              <a:gdLst/>
              <a:ahLst/>
              <a:cxnLst/>
              <a:rect l="l" t="t" r="r" b="b"/>
              <a:pathLst>
                <a:path w="13615" h="7401" extrusionOk="0">
                  <a:moveTo>
                    <a:pt x="10393" y="0"/>
                  </a:moveTo>
                  <a:cubicBezTo>
                    <a:pt x="9639" y="0"/>
                    <a:pt x="8886" y="168"/>
                    <a:pt x="8314" y="503"/>
                  </a:cubicBezTo>
                  <a:lnTo>
                    <a:pt x="1144" y="4520"/>
                  </a:lnTo>
                  <a:cubicBezTo>
                    <a:pt x="0" y="5190"/>
                    <a:pt x="0" y="6250"/>
                    <a:pt x="1144" y="6919"/>
                  </a:cubicBezTo>
                  <a:cubicBezTo>
                    <a:pt x="1716" y="7240"/>
                    <a:pt x="2469" y="7401"/>
                    <a:pt x="3223" y="7401"/>
                  </a:cubicBezTo>
                  <a:cubicBezTo>
                    <a:pt x="3976" y="7401"/>
                    <a:pt x="4729" y="7240"/>
                    <a:pt x="5301" y="6919"/>
                  </a:cubicBezTo>
                  <a:lnTo>
                    <a:pt x="12471" y="2902"/>
                  </a:lnTo>
                  <a:cubicBezTo>
                    <a:pt x="13615" y="2232"/>
                    <a:pt x="13615" y="1172"/>
                    <a:pt x="12471" y="503"/>
                  </a:cubicBezTo>
                  <a:cubicBezTo>
                    <a:pt x="11899" y="168"/>
                    <a:pt x="11146" y="0"/>
                    <a:pt x="10393"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2092438" y="1146283"/>
              <a:ext cx="329586" cy="179300"/>
            </a:xfrm>
            <a:custGeom>
              <a:avLst/>
              <a:gdLst/>
              <a:ahLst/>
              <a:cxnLst/>
              <a:rect l="l" t="t" r="r" b="b"/>
              <a:pathLst>
                <a:path w="11439" h="6223" extrusionOk="0">
                  <a:moveTo>
                    <a:pt x="8729" y="1"/>
                  </a:moveTo>
                  <a:cubicBezTo>
                    <a:pt x="8098" y="1"/>
                    <a:pt x="7463" y="140"/>
                    <a:pt x="6975" y="419"/>
                  </a:cubicBezTo>
                  <a:lnTo>
                    <a:pt x="949" y="3795"/>
                  </a:lnTo>
                  <a:cubicBezTo>
                    <a:pt x="0" y="4353"/>
                    <a:pt x="0" y="5246"/>
                    <a:pt x="949" y="5804"/>
                  </a:cubicBezTo>
                  <a:cubicBezTo>
                    <a:pt x="1437" y="6083"/>
                    <a:pt x="2072" y="6222"/>
                    <a:pt x="2703" y="6222"/>
                  </a:cubicBezTo>
                  <a:cubicBezTo>
                    <a:pt x="3334" y="6222"/>
                    <a:pt x="3962" y="6083"/>
                    <a:pt x="4436" y="5804"/>
                  </a:cubicBezTo>
                  <a:lnTo>
                    <a:pt x="10462" y="2428"/>
                  </a:lnTo>
                  <a:cubicBezTo>
                    <a:pt x="11439" y="1870"/>
                    <a:pt x="11439" y="977"/>
                    <a:pt x="10462" y="419"/>
                  </a:cubicBezTo>
                  <a:cubicBezTo>
                    <a:pt x="9988" y="140"/>
                    <a:pt x="9360" y="1"/>
                    <a:pt x="8729"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1857701" y="1729077"/>
              <a:ext cx="389084" cy="211628"/>
            </a:xfrm>
            <a:custGeom>
              <a:avLst/>
              <a:gdLst/>
              <a:ahLst/>
              <a:cxnLst/>
              <a:rect l="l" t="t" r="r" b="b"/>
              <a:pathLst>
                <a:path w="13504" h="7345" extrusionOk="0">
                  <a:moveTo>
                    <a:pt x="10299" y="0"/>
                  </a:moveTo>
                  <a:cubicBezTo>
                    <a:pt x="9556" y="0"/>
                    <a:pt x="8817" y="168"/>
                    <a:pt x="8259" y="503"/>
                  </a:cubicBezTo>
                  <a:lnTo>
                    <a:pt x="1145" y="4464"/>
                  </a:lnTo>
                  <a:cubicBezTo>
                    <a:pt x="1" y="5134"/>
                    <a:pt x="1" y="6194"/>
                    <a:pt x="1145" y="6864"/>
                  </a:cubicBezTo>
                  <a:cubicBezTo>
                    <a:pt x="1716" y="7184"/>
                    <a:pt x="2463" y="7345"/>
                    <a:pt x="3209" y="7345"/>
                  </a:cubicBezTo>
                  <a:cubicBezTo>
                    <a:pt x="3955" y="7345"/>
                    <a:pt x="4702" y="7184"/>
                    <a:pt x="5274" y="6864"/>
                  </a:cubicBezTo>
                  <a:lnTo>
                    <a:pt x="12360" y="2874"/>
                  </a:lnTo>
                  <a:cubicBezTo>
                    <a:pt x="13504" y="2204"/>
                    <a:pt x="13504" y="1144"/>
                    <a:pt x="12360" y="503"/>
                  </a:cubicBezTo>
                  <a:cubicBezTo>
                    <a:pt x="11788" y="168"/>
                    <a:pt x="11042" y="0"/>
                    <a:pt x="1029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1831193" y="1477485"/>
              <a:ext cx="329586" cy="179271"/>
            </a:xfrm>
            <a:custGeom>
              <a:avLst/>
              <a:gdLst/>
              <a:ahLst/>
              <a:cxnLst/>
              <a:rect l="l" t="t" r="r" b="b"/>
              <a:pathLst>
                <a:path w="11439" h="6222" extrusionOk="0">
                  <a:moveTo>
                    <a:pt x="8736" y="0"/>
                  </a:moveTo>
                  <a:cubicBezTo>
                    <a:pt x="8105" y="0"/>
                    <a:pt x="7477" y="140"/>
                    <a:pt x="7003" y="419"/>
                  </a:cubicBezTo>
                  <a:lnTo>
                    <a:pt x="976" y="3794"/>
                  </a:lnTo>
                  <a:cubicBezTo>
                    <a:pt x="0" y="4352"/>
                    <a:pt x="0" y="5245"/>
                    <a:pt x="976" y="5803"/>
                  </a:cubicBezTo>
                  <a:cubicBezTo>
                    <a:pt x="1451" y="6082"/>
                    <a:pt x="2078" y="6222"/>
                    <a:pt x="2710" y="6222"/>
                  </a:cubicBezTo>
                  <a:cubicBezTo>
                    <a:pt x="3341" y="6222"/>
                    <a:pt x="3976" y="6082"/>
                    <a:pt x="4464" y="5803"/>
                  </a:cubicBezTo>
                  <a:lnTo>
                    <a:pt x="10490" y="2427"/>
                  </a:lnTo>
                  <a:cubicBezTo>
                    <a:pt x="11439" y="1869"/>
                    <a:pt x="11439" y="976"/>
                    <a:pt x="10490" y="419"/>
                  </a:cubicBezTo>
                  <a:cubicBezTo>
                    <a:pt x="10002" y="140"/>
                    <a:pt x="9367" y="0"/>
                    <a:pt x="8736"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1105314" y="346271"/>
              <a:ext cx="298238" cy="160975"/>
            </a:xfrm>
            <a:custGeom>
              <a:avLst/>
              <a:gdLst/>
              <a:ahLst/>
              <a:cxnLst/>
              <a:rect l="l" t="t" r="r" b="b"/>
              <a:pathLst>
                <a:path w="10351" h="5587" extrusionOk="0">
                  <a:moveTo>
                    <a:pt x="7128" y="0"/>
                  </a:moveTo>
                  <a:cubicBezTo>
                    <a:pt x="6375" y="0"/>
                    <a:pt x="5622" y="160"/>
                    <a:pt x="5050" y="481"/>
                  </a:cubicBezTo>
                  <a:lnTo>
                    <a:pt x="1144" y="2685"/>
                  </a:lnTo>
                  <a:cubicBezTo>
                    <a:pt x="0" y="3355"/>
                    <a:pt x="0" y="4415"/>
                    <a:pt x="1144" y="5085"/>
                  </a:cubicBezTo>
                  <a:cubicBezTo>
                    <a:pt x="1716" y="5419"/>
                    <a:pt x="2462" y="5587"/>
                    <a:pt x="3212" y="5587"/>
                  </a:cubicBezTo>
                  <a:cubicBezTo>
                    <a:pt x="3962" y="5587"/>
                    <a:pt x="4715" y="5419"/>
                    <a:pt x="5301" y="5085"/>
                  </a:cubicBezTo>
                  <a:lnTo>
                    <a:pt x="9207" y="2881"/>
                  </a:lnTo>
                  <a:cubicBezTo>
                    <a:pt x="10351" y="2239"/>
                    <a:pt x="10351" y="1151"/>
                    <a:pt x="9207" y="481"/>
                  </a:cubicBezTo>
                  <a:cubicBezTo>
                    <a:pt x="8635" y="160"/>
                    <a:pt x="7882" y="0"/>
                    <a:pt x="712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1996576" y="499237"/>
              <a:ext cx="117058" cy="62402"/>
            </a:xfrm>
            <a:custGeom>
              <a:avLst/>
              <a:gdLst/>
              <a:ahLst/>
              <a:cxnLst/>
              <a:rect l="l" t="t" r="r" b="b"/>
              <a:pathLst>
                <a:path w="5470" h="2916" extrusionOk="0">
                  <a:moveTo>
                    <a:pt x="2920" y="0"/>
                  </a:moveTo>
                  <a:cubicBezTo>
                    <a:pt x="2323" y="0"/>
                    <a:pt x="1731" y="133"/>
                    <a:pt x="1284" y="398"/>
                  </a:cubicBezTo>
                  <a:lnTo>
                    <a:pt x="921" y="593"/>
                  </a:lnTo>
                  <a:cubicBezTo>
                    <a:pt x="1" y="1123"/>
                    <a:pt x="1" y="1988"/>
                    <a:pt x="921" y="2518"/>
                  </a:cubicBezTo>
                  <a:cubicBezTo>
                    <a:pt x="1368" y="2783"/>
                    <a:pt x="1961" y="2916"/>
                    <a:pt x="2557" y="2916"/>
                  </a:cubicBezTo>
                  <a:cubicBezTo>
                    <a:pt x="3153" y="2916"/>
                    <a:pt x="3753" y="2783"/>
                    <a:pt x="4214" y="2518"/>
                  </a:cubicBezTo>
                  <a:lnTo>
                    <a:pt x="4576" y="2295"/>
                  </a:lnTo>
                  <a:cubicBezTo>
                    <a:pt x="5469" y="1765"/>
                    <a:pt x="5469" y="900"/>
                    <a:pt x="4576" y="398"/>
                  </a:cubicBezTo>
                  <a:cubicBezTo>
                    <a:pt x="4116" y="133"/>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356932" y="1099463"/>
              <a:ext cx="157576" cy="84017"/>
            </a:xfrm>
            <a:custGeom>
              <a:avLst/>
              <a:gdLst/>
              <a:ahLst/>
              <a:cxnLst/>
              <a:rect l="l" t="t" r="r" b="b"/>
              <a:pathLst>
                <a:path w="5469" h="2916" extrusionOk="0">
                  <a:moveTo>
                    <a:pt x="2919" y="0"/>
                  </a:moveTo>
                  <a:cubicBezTo>
                    <a:pt x="2323" y="0"/>
                    <a:pt x="1730" y="133"/>
                    <a:pt x="1283" y="398"/>
                  </a:cubicBezTo>
                  <a:lnTo>
                    <a:pt x="921" y="621"/>
                  </a:lnTo>
                  <a:cubicBezTo>
                    <a:pt x="0" y="1123"/>
                    <a:pt x="0" y="1988"/>
                    <a:pt x="921" y="2518"/>
                  </a:cubicBezTo>
                  <a:cubicBezTo>
                    <a:pt x="1367" y="2783"/>
                    <a:pt x="1960" y="2916"/>
                    <a:pt x="2556" y="2916"/>
                  </a:cubicBezTo>
                  <a:cubicBezTo>
                    <a:pt x="3153" y="2916"/>
                    <a:pt x="3753" y="2783"/>
                    <a:pt x="4213" y="2518"/>
                  </a:cubicBezTo>
                  <a:lnTo>
                    <a:pt x="4576" y="2295"/>
                  </a:lnTo>
                  <a:cubicBezTo>
                    <a:pt x="5468" y="1765"/>
                    <a:pt x="5468" y="928"/>
                    <a:pt x="4576" y="398"/>
                  </a:cubicBezTo>
                  <a:cubicBezTo>
                    <a:pt x="4115" y="133"/>
                    <a:pt x="3515" y="0"/>
                    <a:pt x="291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192123" y="687096"/>
              <a:ext cx="157576" cy="84017"/>
            </a:xfrm>
            <a:custGeom>
              <a:avLst/>
              <a:gdLst/>
              <a:ahLst/>
              <a:cxnLst/>
              <a:rect l="l" t="t" r="r" b="b"/>
              <a:pathLst>
                <a:path w="5469" h="2916" extrusionOk="0">
                  <a:moveTo>
                    <a:pt x="2916" y="0"/>
                  </a:moveTo>
                  <a:cubicBezTo>
                    <a:pt x="2316" y="0"/>
                    <a:pt x="1717" y="133"/>
                    <a:pt x="1256" y="398"/>
                  </a:cubicBezTo>
                  <a:lnTo>
                    <a:pt x="894" y="621"/>
                  </a:lnTo>
                  <a:cubicBezTo>
                    <a:pt x="1" y="1151"/>
                    <a:pt x="1" y="1988"/>
                    <a:pt x="894" y="2518"/>
                  </a:cubicBezTo>
                  <a:cubicBezTo>
                    <a:pt x="1354" y="2783"/>
                    <a:pt x="1954" y="2916"/>
                    <a:pt x="2554" y="2916"/>
                  </a:cubicBezTo>
                  <a:cubicBezTo>
                    <a:pt x="3153" y="2916"/>
                    <a:pt x="3753" y="2783"/>
                    <a:pt x="4214" y="2518"/>
                  </a:cubicBezTo>
                  <a:lnTo>
                    <a:pt x="4576" y="2295"/>
                  </a:lnTo>
                  <a:cubicBezTo>
                    <a:pt x="5469" y="1765"/>
                    <a:pt x="5469" y="928"/>
                    <a:pt x="4576" y="398"/>
                  </a:cubicBezTo>
                  <a:cubicBezTo>
                    <a:pt x="4116" y="133"/>
                    <a:pt x="3516" y="0"/>
                    <a:pt x="2916"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135045" y="1384823"/>
              <a:ext cx="157604" cy="84046"/>
            </a:xfrm>
            <a:custGeom>
              <a:avLst/>
              <a:gdLst/>
              <a:ahLst/>
              <a:cxnLst/>
              <a:rect l="l" t="t" r="r" b="b"/>
              <a:pathLst>
                <a:path w="5470" h="2917" extrusionOk="0">
                  <a:moveTo>
                    <a:pt x="2916" y="1"/>
                  </a:moveTo>
                  <a:cubicBezTo>
                    <a:pt x="2317" y="1"/>
                    <a:pt x="1717" y="133"/>
                    <a:pt x="1256" y="398"/>
                  </a:cubicBezTo>
                  <a:lnTo>
                    <a:pt x="922" y="621"/>
                  </a:lnTo>
                  <a:cubicBezTo>
                    <a:pt x="1" y="1124"/>
                    <a:pt x="1" y="1988"/>
                    <a:pt x="922" y="2519"/>
                  </a:cubicBezTo>
                  <a:cubicBezTo>
                    <a:pt x="1368" y="2784"/>
                    <a:pt x="1961" y="2916"/>
                    <a:pt x="2557" y="2916"/>
                  </a:cubicBezTo>
                  <a:cubicBezTo>
                    <a:pt x="3154" y="2916"/>
                    <a:pt x="3753" y="2784"/>
                    <a:pt x="4214" y="2519"/>
                  </a:cubicBezTo>
                  <a:lnTo>
                    <a:pt x="4576" y="2295"/>
                  </a:lnTo>
                  <a:cubicBezTo>
                    <a:pt x="5469" y="1765"/>
                    <a:pt x="5469" y="928"/>
                    <a:pt x="4576" y="398"/>
                  </a:cubicBezTo>
                  <a:cubicBezTo>
                    <a:pt x="4116" y="133"/>
                    <a:pt x="3516" y="1"/>
                    <a:pt x="291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1827396" y="163143"/>
              <a:ext cx="184073" cy="98179"/>
            </a:xfrm>
            <a:custGeom>
              <a:avLst/>
              <a:gdLst/>
              <a:ahLst/>
              <a:cxnLst/>
              <a:rect l="l" t="t" r="r" b="b"/>
              <a:pathLst>
                <a:path w="5469" h="2917" extrusionOk="0">
                  <a:moveTo>
                    <a:pt x="2916" y="1"/>
                  </a:moveTo>
                  <a:cubicBezTo>
                    <a:pt x="2316" y="1"/>
                    <a:pt x="1716" y="134"/>
                    <a:pt x="1256" y="399"/>
                  </a:cubicBezTo>
                  <a:lnTo>
                    <a:pt x="893" y="622"/>
                  </a:lnTo>
                  <a:cubicBezTo>
                    <a:pt x="1" y="1152"/>
                    <a:pt x="1" y="1989"/>
                    <a:pt x="893" y="2519"/>
                  </a:cubicBezTo>
                  <a:cubicBezTo>
                    <a:pt x="1354" y="2784"/>
                    <a:pt x="1953" y="2916"/>
                    <a:pt x="2553" y="2916"/>
                  </a:cubicBezTo>
                  <a:cubicBezTo>
                    <a:pt x="3153" y="2916"/>
                    <a:pt x="3753" y="2784"/>
                    <a:pt x="4213" y="2519"/>
                  </a:cubicBezTo>
                  <a:lnTo>
                    <a:pt x="4576" y="2296"/>
                  </a:lnTo>
                  <a:cubicBezTo>
                    <a:pt x="5469" y="1766"/>
                    <a:pt x="5469" y="929"/>
                    <a:pt x="4576" y="399"/>
                  </a:cubicBezTo>
                  <a:cubicBezTo>
                    <a:pt x="4116" y="134"/>
                    <a:pt x="3516" y="1"/>
                    <a:pt x="291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1569919" y="1479473"/>
              <a:ext cx="254040" cy="135073"/>
            </a:xfrm>
            <a:custGeom>
              <a:avLst/>
              <a:gdLst/>
              <a:ahLst/>
              <a:cxnLst/>
              <a:rect l="l" t="t" r="r" b="b"/>
              <a:pathLst>
                <a:path w="8817" h="4688" extrusionOk="0">
                  <a:moveTo>
                    <a:pt x="4688" y="1"/>
                  </a:moveTo>
                  <a:cubicBezTo>
                    <a:pt x="3725" y="1"/>
                    <a:pt x="2763" y="210"/>
                    <a:pt x="2037" y="629"/>
                  </a:cubicBezTo>
                  <a:lnTo>
                    <a:pt x="1452" y="991"/>
                  </a:lnTo>
                  <a:cubicBezTo>
                    <a:pt x="1" y="1828"/>
                    <a:pt x="1" y="3223"/>
                    <a:pt x="1452" y="4060"/>
                  </a:cubicBezTo>
                  <a:cubicBezTo>
                    <a:pt x="2191" y="4479"/>
                    <a:pt x="3153" y="4688"/>
                    <a:pt x="4116" y="4688"/>
                  </a:cubicBezTo>
                  <a:cubicBezTo>
                    <a:pt x="5078" y="4688"/>
                    <a:pt x="6041" y="4479"/>
                    <a:pt x="6780" y="4060"/>
                  </a:cubicBezTo>
                  <a:lnTo>
                    <a:pt x="7338" y="3697"/>
                  </a:lnTo>
                  <a:cubicBezTo>
                    <a:pt x="8817" y="2860"/>
                    <a:pt x="8817" y="1493"/>
                    <a:pt x="7338" y="629"/>
                  </a:cubicBezTo>
                  <a:cubicBezTo>
                    <a:pt x="6613" y="210"/>
                    <a:pt x="5650" y="1"/>
                    <a:pt x="4688"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2278914" y="448959"/>
              <a:ext cx="158382" cy="83412"/>
            </a:xfrm>
            <a:custGeom>
              <a:avLst/>
              <a:gdLst/>
              <a:ahLst/>
              <a:cxnLst/>
              <a:rect l="l" t="t" r="r" b="b"/>
              <a:pathLst>
                <a:path w="5497" h="2895" extrusionOk="0">
                  <a:moveTo>
                    <a:pt x="2920" y="0"/>
                  </a:moveTo>
                  <a:cubicBezTo>
                    <a:pt x="2323" y="0"/>
                    <a:pt x="1731" y="126"/>
                    <a:pt x="1284" y="377"/>
                  </a:cubicBezTo>
                  <a:lnTo>
                    <a:pt x="921" y="600"/>
                  </a:lnTo>
                  <a:cubicBezTo>
                    <a:pt x="1" y="1130"/>
                    <a:pt x="1" y="1995"/>
                    <a:pt x="921" y="2497"/>
                  </a:cubicBezTo>
                  <a:cubicBezTo>
                    <a:pt x="1382" y="2762"/>
                    <a:pt x="1975" y="2895"/>
                    <a:pt x="2568" y="2895"/>
                  </a:cubicBezTo>
                  <a:cubicBezTo>
                    <a:pt x="3160" y="2895"/>
                    <a:pt x="3753" y="2762"/>
                    <a:pt x="4214" y="2497"/>
                  </a:cubicBezTo>
                  <a:lnTo>
                    <a:pt x="4576" y="2302"/>
                  </a:lnTo>
                  <a:cubicBezTo>
                    <a:pt x="5497" y="1772"/>
                    <a:pt x="5497" y="907"/>
                    <a:pt x="4576" y="377"/>
                  </a:cubicBezTo>
                  <a:cubicBezTo>
                    <a:pt x="4116" y="126"/>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2379413" y="707178"/>
              <a:ext cx="121387" cy="64742"/>
            </a:xfrm>
            <a:custGeom>
              <a:avLst/>
              <a:gdLst/>
              <a:ahLst/>
              <a:cxnLst/>
              <a:rect l="l" t="t" r="r" b="b"/>
              <a:pathLst>
                <a:path w="4213" h="2247" extrusionOk="0">
                  <a:moveTo>
                    <a:pt x="2246" y="1"/>
                  </a:moveTo>
                  <a:cubicBezTo>
                    <a:pt x="1786" y="1"/>
                    <a:pt x="1325" y="105"/>
                    <a:pt x="977" y="315"/>
                  </a:cubicBezTo>
                  <a:lnTo>
                    <a:pt x="698" y="482"/>
                  </a:lnTo>
                  <a:cubicBezTo>
                    <a:pt x="0" y="873"/>
                    <a:pt x="0" y="1542"/>
                    <a:pt x="698" y="1933"/>
                  </a:cubicBezTo>
                  <a:cubicBezTo>
                    <a:pt x="1046" y="2142"/>
                    <a:pt x="1507" y="2247"/>
                    <a:pt x="1967" y="2247"/>
                  </a:cubicBezTo>
                  <a:cubicBezTo>
                    <a:pt x="2427" y="2247"/>
                    <a:pt x="2888" y="2142"/>
                    <a:pt x="3236" y="1933"/>
                  </a:cubicBezTo>
                  <a:lnTo>
                    <a:pt x="3515" y="1765"/>
                  </a:lnTo>
                  <a:cubicBezTo>
                    <a:pt x="4213" y="1375"/>
                    <a:pt x="4213" y="705"/>
                    <a:pt x="3515" y="315"/>
                  </a:cubicBezTo>
                  <a:cubicBezTo>
                    <a:pt x="3167" y="105"/>
                    <a:pt x="2706" y="1"/>
                    <a:pt x="224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2700127" y="1355694"/>
              <a:ext cx="121416" cy="64338"/>
            </a:xfrm>
            <a:custGeom>
              <a:avLst/>
              <a:gdLst/>
              <a:ahLst/>
              <a:cxnLst/>
              <a:rect l="l" t="t" r="r" b="b"/>
              <a:pathLst>
                <a:path w="4214" h="2233" extrusionOk="0">
                  <a:moveTo>
                    <a:pt x="2247" y="0"/>
                  </a:moveTo>
                  <a:cubicBezTo>
                    <a:pt x="1786" y="0"/>
                    <a:pt x="1326" y="98"/>
                    <a:pt x="977" y="293"/>
                  </a:cubicBezTo>
                  <a:lnTo>
                    <a:pt x="726" y="461"/>
                  </a:lnTo>
                  <a:cubicBezTo>
                    <a:pt x="1" y="879"/>
                    <a:pt x="1" y="1521"/>
                    <a:pt x="726" y="1939"/>
                  </a:cubicBezTo>
                  <a:cubicBezTo>
                    <a:pt x="1075" y="2135"/>
                    <a:pt x="1528" y="2232"/>
                    <a:pt x="1982" y="2232"/>
                  </a:cubicBezTo>
                  <a:cubicBezTo>
                    <a:pt x="2435" y="2232"/>
                    <a:pt x="2888" y="2135"/>
                    <a:pt x="3237" y="1939"/>
                  </a:cubicBezTo>
                  <a:lnTo>
                    <a:pt x="3516" y="1772"/>
                  </a:lnTo>
                  <a:cubicBezTo>
                    <a:pt x="4214" y="1353"/>
                    <a:pt x="4214" y="712"/>
                    <a:pt x="3516" y="293"/>
                  </a:cubicBezTo>
                  <a:cubicBezTo>
                    <a:pt x="3167" y="98"/>
                    <a:pt x="2707" y="0"/>
                    <a:pt x="2247"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554674" y="113349"/>
              <a:ext cx="537785" cy="295847"/>
            </a:xfrm>
            <a:custGeom>
              <a:avLst/>
              <a:gdLst/>
              <a:ahLst/>
              <a:cxnLst/>
              <a:rect l="l" t="t" r="r" b="b"/>
              <a:pathLst>
                <a:path w="18665" h="10268" extrusionOk="0">
                  <a:moveTo>
                    <a:pt x="15442" y="0"/>
                  </a:moveTo>
                  <a:cubicBezTo>
                    <a:pt x="14689" y="0"/>
                    <a:pt x="13936" y="168"/>
                    <a:pt x="13364" y="502"/>
                  </a:cubicBezTo>
                  <a:lnTo>
                    <a:pt x="1144" y="7366"/>
                  </a:lnTo>
                  <a:cubicBezTo>
                    <a:pt x="0" y="8035"/>
                    <a:pt x="0" y="9095"/>
                    <a:pt x="1144" y="9765"/>
                  </a:cubicBezTo>
                  <a:cubicBezTo>
                    <a:pt x="1716" y="10100"/>
                    <a:pt x="2469" y="10267"/>
                    <a:pt x="3223" y="10267"/>
                  </a:cubicBezTo>
                  <a:cubicBezTo>
                    <a:pt x="3976" y="10267"/>
                    <a:pt x="4729" y="10100"/>
                    <a:pt x="5301" y="9765"/>
                  </a:cubicBezTo>
                  <a:lnTo>
                    <a:pt x="17521" y="2874"/>
                  </a:lnTo>
                  <a:cubicBezTo>
                    <a:pt x="18665" y="2232"/>
                    <a:pt x="18665" y="1144"/>
                    <a:pt x="17521" y="502"/>
                  </a:cubicBezTo>
                  <a:cubicBezTo>
                    <a:pt x="16949" y="168"/>
                    <a:pt x="16196" y="0"/>
                    <a:pt x="154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790996" y="1586800"/>
              <a:ext cx="537814" cy="295847"/>
            </a:xfrm>
            <a:custGeom>
              <a:avLst/>
              <a:gdLst/>
              <a:ahLst/>
              <a:cxnLst/>
              <a:rect l="l" t="t" r="r" b="b"/>
              <a:pathLst>
                <a:path w="18666" h="10268" extrusionOk="0">
                  <a:moveTo>
                    <a:pt x="15429" y="0"/>
                  </a:moveTo>
                  <a:cubicBezTo>
                    <a:pt x="14682" y="0"/>
                    <a:pt x="13936" y="168"/>
                    <a:pt x="13364" y="502"/>
                  </a:cubicBezTo>
                  <a:lnTo>
                    <a:pt x="1144" y="7366"/>
                  </a:lnTo>
                  <a:cubicBezTo>
                    <a:pt x="1" y="8035"/>
                    <a:pt x="1" y="9095"/>
                    <a:pt x="1144" y="9765"/>
                  </a:cubicBezTo>
                  <a:cubicBezTo>
                    <a:pt x="1716" y="10100"/>
                    <a:pt x="2470" y="10267"/>
                    <a:pt x="3223" y="10267"/>
                  </a:cubicBezTo>
                  <a:cubicBezTo>
                    <a:pt x="3976" y="10267"/>
                    <a:pt x="4729" y="10100"/>
                    <a:pt x="5301" y="9765"/>
                  </a:cubicBezTo>
                  <a:lnTo>
                    <a:pt x="17493" y="2902"/>
                  </a:lnTo>
                  <a:cubicBezTo>
                    <a:pt x="18665" y="2232"/>
                    <a:pt x="18665" y="1172"/>
                    <a:pt x="17493" y="502"/>
                  </a:cubicBezTo>
                  <a:cubicBezTo>
                    <a:pt x="16921" y="168"/>
                    <a:pt x="16175" y="0"/>
                    <a:pt x="1542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1796618" y="0"/>
              <a:ext cx="815134" cy="448582"/>
            </a:xfrm>
            <a:custGeom>
              <a:avLst/>
              <a:gdLst/>
              <a:ahLst/>
              <a:cxnLst/>
              <a:rect l="l" t="t" r="r" b="b"/>
              <a:pathLst>
                <a:path w="28291" h="15569" extrusionOk="0">
                  <a:moveTo>
                    <a:pt x="23397" y="1"/>
                  </a:moveTo>
                  <a:cubicBezTo>
                    <a:pt x="22257" y="1"/>
                    <a:pt x="21120" y="252"/>
                    <a:pt x="20255" y="754"/>
                  </a:cubicBezTo>
                  <a:lnTo>
                    <a:pt x="1730" y="11188"/>
                  </a:lnTo>
                  <a:cubicBezTo>
                    <a:pt x="0" y="12192"/>
                    <a:pt x="0" y="13811"/>
                    <a:pt x="1730" y="14815"/>
                  </a:cubicBezTo>
                  <a:cubicBezTo>
                    <a:pt x="2595" y="15317"/>
                    <a:pt x="3732" y="15568"/>
                    <a:pt x="4872" y="15568"/>
                  </a:cubicBezTo>
                  <a:cubicBezTo>
                    <a:pt x="6013" y="15568"/>
                    <a:pt x="7156" y="15317"/>
                    <a:pt x="8035" y="14815"/>
                  </a:cubicBezTo>
                  <a:lnTo>
                    <a:pt x="26560" y="4409"/>
                  </a:lnTo>
                  <a:cubicBezTo>
                    <a:pt x="28290" y="3404"/>
                    <a:pt x="28290" y="1758"/>
                    <a:pt x="26560" y="754"/>
                  </a:cubicBezTo>
                  <a:cubicBezTo>
                    <a:pt x="25681" y="252"/>
                    <a:pt x="24538" y="1"/>
                    <a:pt x="23397"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622182" y="350276"/>
              <a:ext cx="422852" cy="232747"/>
            </a:xfrm>
            <a:custGeom>
              <a:avLst/>
              <a:gdLst/>
              <a:ahLst/>
              <a:cxnLst/>
              <a:rect l="l" t="t" r="r" b="b"/>
              <a:pathLst>
                <a:path w="14676" h="8078" extrusionOk="0">
                  <a:moveTo>
                    <a:pt x="12140" y="1"/>
                  </a:moveTo>
                  <a:cubicBezTo>
                    <a:pt x="11551" y="1"/>
                    <a:pt x="10965" y="133"/>
                    <a:pt x="10519" y="398"/>
                  </a:cubicBezTo>
                  <a:lnTo>
                    <a:pt x="894" y="5783"/>
                  </a:lnTo>
                  <a:cubicBezTo>
                    <a:pt x="1" y="6313"/>
                    <a:pt x="1" y="7150"/>
                    <a:pt x="894" y="7680"/>
                  </a:cubicBezTo>
                  <a:cubicBezTo>
                    <a:pt x="1354" y="7945"/>
                    <a:pt x="1947" y="8077"/>
                    <a:pt x="2536" y="8077"/>
                  </a:cubicBezTo>
                  <a:cubicBezTo>
                    <a:pt x="3125" y="8077"/>
                    <a:pt x="3711" y="7945"/>
                    <a:pt x="4158" y="7680"/>
                  </a:cubicBezTo>
                  <a:lnTo>
                    <a:pt x="13783" y="2267"/>
                  </a:lnTo>
                  <a:cubicBezTo>
                    <a:pt x="14676" y="1737"/>
                    <a:pt x="14676" y="900"/>
                    <a:pt x="13783" y="398"/>
                  </a:cubicBezTo>
                  <a:cubicBezTo>
                    <a:pt x="13323" y="133"/>
                    <a:pt x="12730" y="1"/>
                    <a:pt x="12140"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168814" y="751809"/>
              <a:ext cx="554698" cy="305268"/>
            </a:xfrm>
            <a:custGeom>
              <a:avLst/>
              <a:gdLst/>
              <a:ahLst/>
              <a:cxnLst/>
              <a:rect l="l" t="t" r="r" b="b"/>
              <a:pathLst>
                <a:path w="19252" h="10595" extrusionOk="0">
                  <a:moveTo>
                    <a:pt x="15942" y="0"/>
                  </a:moveTo>
                  <a:cubicBezTo>
                    <a:pt x="15164" y="0"/>
                    <a:pt x="14383" y="175"/>
                    <a:pt x="13783" y="523"/>
                  </a:cubicBezTo>
                  <a:lnTo>
                    <a:pt x="1172" y="7610"/>
                  </a:lnTo>
                  <a:cubicBezTo>
                    <a:pt x="1" y="8307"/>
                    <a:pt x="1" y="9423"/>
                    <a:pt x="1172" y="10093"/>
                  </a:cubicBezTo>
                  <a:cubicBezTo>
                    <a:pt x="1772" y="10427"/>
                    <a:pt x="2553" y="10595"/>
                    <a:pt x="3331" y="10595"/>
                  </a:cubicBezTo>
                  <a:cubicBezTo>
                    <a:pt x="4109" y="10595"/>
                    <a:pt x="4883" y="10427"/>
                    <a:pt x="5469" y="10093"/>
                  </a:cubicBezTo>
                  <a:lnTo>
                    <a:pt x="18079" y="3006"/>
                  </a:lnTo>
                  <a:cubicBezTo>
                    <a:pt x="19251" y="2309"/>
                    <a:pt x="19251" y="1193"/>
                    <a:pt x="18079" y="523"/>
                  </a:cubicBezTo>
                  <a:cubicBezTo>
                    <a:pt x="17493" y="175"/>
                    <a:pt x="16719" y="0"/>
                    <a:pt x="159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0" y="139482"/>
              <a:ext cx="673665" cy="370586"/>
            </a:xfrm>
            <a:custGeom>
              <a:avLst/>
              <a:gdLst/>
              <a:ahLst/>
              <a:cxnLst/>
              <a:rect l="l" t="t" r="r" b="b"/>
              <a:pathLst>
                <a:path w="23381" h="12862" extrusionOk="0">
                  <a:moveTo>
                    <a:pt x="19349" y="0"/>
                  </a:moveTo>
                  <a:cubicBezTo>
                    <a:pt x="18407" y="0"/>
                    <a:pt x="17466" y="209"/>
                    <a:pt x="16740" y="628"/>
                  </a:cubicBezTo>
                  <a:lnTo>
                    <a:pt x="1452" y="9221"/>
                  </a:lnTo>
                  <a:cubicBezTo>
                    <a:pt x="1" y="10058"/>
                    <a:pt x="1" y="11397"/>
                    <a:pt x="1452" y="12234"/>
                  </a:cubicBezTo>
                  <a:cubicBezTo>
                    <a:pt x="2163" y="12652"/>
                    <a:pt x="3105" y="12861"/>
                    <a:pt x="4046" y="12861"/>
                  </a:cubicBezTo>
                  <a:cubicBezTo>
                    <a:pt x="4988" y="12861"/>
                    <a:pt x="5929" y="12652"/>
                    <a:pt x="6641" y="12234"/>
                  </a:cubicBezTo>
                  <a:lnTo>
                    <a:pt x="21957" y="3613"/>
                  </a:lnTo>
                  <a:cubicBezTo>
                    <a:pt x="23380" y="2776"/>
                    <a:pt x="23380" y="1437"/>
                    <a:pt x="21957" y="628"/>
                  </a:cubicBezTo>
                  <a:cubicBezTo>
                    <a:pt x="21232" y="209"/>
                    <a:pt x="20291" y="0"/>
                    <a:pt x="1934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34"/>
          <p:cNvSpPr/>
          <p:nvPr/>
        </p:nvSpPr>
        <p:spPr>
          <a:xfrm flipH="1">
            <a:off x="-1183612" y="3542525"/>
            <a:ext cx="3799175" cy="2355225"/>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flipH="1">
            <a:off x="-1495337" y="0"/>
            <a:ext cx="3799175" cy="2355225"/>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34"/>
          <p:cNvGrpSpPr/>
          <p:nvPr/>
        </p:nvGrpSpPr>
        <p:grpSpPr>
          <a:xfrm>
            <a:off x="6794275" y="-376362"/>
            <a:ext cx="2973325" cy="1488950"/>
            <a:chOff x="-692075" y="-181725"/>
            <a:chExt cx="2973325" cy="1488950"/>
          </a:xfrm>
        </p:grpSpPr>
        <p:sp>
          <p:nvSpPr>
            <p:cNvPr id="837" name="Google Shape;837;p34"/>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34"/>
          <p:cNvGrpSpPr/>
          <p:nvPr/>
        </p:nvGrpSpPr>
        <p:grpSpPr>
          <a:xfrm>
            <a:off x="6700275" y="179313"/>
            <a:ext cx="2973325" cy="1488950"/>
            <a:chOff x="-692075" y="-181725"/>
            <a:chExt cx="2973325" cy="1488950"/>
          </a:xfrm>
        </p:grpSpPr>
        <p:sp>
          <p:nvSpPr>
            <p:cNvPr id="840" name="Google Shape;840;p34"/>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34"/>
          <p:cNvGrpSpPr/>
          <p:nvPr/>
        </p:nvGrpSpPr>
        <p:grpSpPr>
          <a:xfrm>
            <a:off x="-1029690" y="3141872"/>
            <a:ext cx="4646415" cy="2326782"/>
            <a:chOff x="-692075" y="-181725"/>
            <a:chExt cx="2973325" cy="1488950"/>
          </a:xfrm>
        </p:grpSpPr>
        <p:sp>
          <p:nvSpPr>
            <p:cNvPr id="843" name="Google Shape;843;p34"/>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4"/>
          <p:cNvGrpSpPr/>
          <p:nvPr/>
        </p:nvGrpSpPr>
        <p:grpSpPr>
          <a:xfrm>
            <a:off x="-1176583" y="4010216"/>
            <a:ext cx="4646415" cy="2326782"/>
            <a:chOff x="-692075" y="-181725"/>
            <a:chExt cx="2973325" cy="1488950"/>
          </a:xfrm>
        </p:grpSpPr>
        <p:sp>
          <p:nvSpPr>
            <p:cNvPr id="846" name="Google Shape;846;p34"/>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34"/>
          <p:cNvGrpSpPr/>
          <p:nvPr/>
        </p:nvGrpSpPr>
        <p:grpSpPr>
          <a:xfrm rot="8100000" flipH="1">
            <a:off x="-1451073" y="-1142710"/>
            <a:ext cx="4703199" cy="2355218"/>
            <a:chOff x="2084725" y="450550"/>
            <a:chExt cx="2973325" cy="1488950"/>
          </a:xfrm>
        </p:grpSpPr>
        <p:sp>
          <p:nvSpPr>
            <p:cNvPr id="849" name="Google Shape;849;p34"/>
            <p:cNvSpPr/>
            <p:nvPr/>
          </p:nvSpPr>
          <p:spPr>
            <a:xfrm>
              <a:off x="2084725" y="450550"/>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2576463" y="696800"/>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4"/>
            <p:cNvSpPr/>
            <p:nvPr/>
          </p:nvSpPr>
          <p:spPr>
            <a:xfrm>
              <a:off x="2998950" y="908375"/>
              <a:ext cx="1144875" cy="57330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852"/>
        <p:cNvGrpSpPr/>
        <p:nvPr/>
      </p:nvGrpSpPr>
      <p:grpSpPr>
        <a:xfrm>
          <a:off x="0" y="0"/>
          <a:ext cx="0" cy="0"/>
          <a:chOff x="0" y="0"/>
          <a:chExt cx="0" cy="0"/>
        </a:xfrm>
      </p:grpSpPr>
      <p:grpSp>
        <p:nvGrpSpPr>
          <p:cNvPr id="853" name="Google Shape;853;p35"/>
          <p:cNvGrpSpPr/>
          <p:nvPr/>
        </p:nvGrpSpPr>
        <p:grpSpPr>
          <a:xfrm>
            <a:off x="2959200" y="254338"/>
            <a:ext cx="7507798" cy="4852732"/>
            <a:chOff x="0" y="0"/>
            <a:chExt cx="3002399" cy="1940705"/>
          </a:xfrm>
        </p:grpSpPr>
        <p:sp>
          <p:nvSpPr>
            <p:cNvPr id="854" name="Google Shape;854;p35"/>
            <p:cNvSpPr/>
            <p:nvPr/>
          </p:nvSpPr>
          <p:spPr>
            <a:xfrm>
              <a:off x="1662379" y="465440"/>
              <a:ext cx="205808" cy="109343"/>
            </a:xfrm>
            <a:custGeom>
              <a:avLst/>
              <a:gdLst/>
              <a:ahLst/>
              <a:cxnLst/>
              <a:rect l="l" t="t" r="r" b="b"/>
              <a:pathLst>
                <a:path w="7143" h="3795" extrusionOk="0">
                  <a:moveTo>
                    <a:pt x="3920" y="0"/>
                  </a:moveTo>
                  <a:cubicBezTo>
                    <a:pt x="3167" y="0"/>
                    <a:pt x="2413" y="167"/>
                    <a:pt x="1842" y="502"/>
                  </a:cubicBezTo>
                  <a:lnTo>
                    <a:pt x="1144" y="921"/>
                  </a:lnTo>
                  <a:cubicBezTo>
                    <a:pt x="0" y="1562"/>
                    <a:pt x="0" y="2650"/>
                    <a:pt x="1144" y="3292"/>
                  </a:cubicBezTo>
                  <a:cubicBezTo>
                    <a:pt x="1716" y="3627"/>
                    <a:pt x="2462" y="3794"/>
                    <a:pt x="3209" y="3794"/>
                  </a:cubicBezTo>
                  <a:cubicBezTo>
                    <a:pt x="3955" y="3794"/>
                    <a:pt x="4701" y="3627"/>
                    <a:pt x="5273" y="3292"/>
                  </a:cubicBezTo>
                  <a:lnTo>
                    <a:pt x="5999" y="2902"/>
                  </a:lnTo>
                  <a:cubicBezTo>
                    <a:pt x="7142" y="2232"/>
                    <a:pt x="7142" y="1144"/>
                    <a:pt x="5999" y="502"/>
                  </a:cubicBezTo>
                  <a:cubicBezTo>
                    <a:pt x="5427" y="167"/>
                    <a:pt x="4673" y="0"/>
                    <a:pt x="392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1111739" y="1411360"/>
              <a:ext cx="202581" cy="107327"/>
            </a:xfrm>
            <a:custGeom>
              <a:avLst/>
              <a:gdLst/>
              <a:ahLst/>
              <a:cxnLst/>
              <a:rect l="l" t="t" r="r" b="b"/>
              <a:pathLst>
                <a:path w="7031" h="3725" extrusionOk="0">
                  <a:moveTo>
                    <a:pt x="3868" y="0"/>
                  </a:moveTo>
                  <a:cubicBezTo>
                    <a:pt x="3132" y="0"/>
                    <a:pt x="2400" y="161"/>
                    <a:pt x="1842" y="482"/>
                  </a:cubicBezTo>
                  <a:lnTo>
                    <a:pt x="1144" y="900"/>
                  </a:lnTo>
                  <a:cubicBezTo>
                    <a:pt x="0" y="1542"/>
                    <a:pt x="0" y="2602"/>
                    <a:pt x="1144" y="3244"/>
                  </a:cubicBezTo>
                  <a:cubicBezTo>
                    <a:pt x="1702" y="3564"/>
                    <a:pt x="2435" y="3725"/>
                    <a:pt x="3167" y="3725"/>
                  </a:cubicBezTo>
                  <a:cubicBezTo>
                    <a:pt x="3899" y="3725"/>
                    <a:pt x="4632" y="3564"/>
                    <a:pt x="5190" y="3244"/>
                  </a:cubicBezTo>
                  <a:lnTo>
                    <a:pt x="5915" y="2825"/>
                  </a:lnTo>
                  <a:cubicBezTo>
                    <a:pt x="7031" y="2183"/>
                    <a:pt x="7031" y="1123"/>
                    <a:pt x="5915" y="482"/>
                  </a:cubicBezTo>
                  <a:cubicBezTo>
                    <a:pt x="5343" y="161"/>
                    <a:pt x="4604" y="0"/>
                    <a:pt x="386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2364949" y="839025"/>
              <a:ext cx="201774" cy="107327"/>
            </a:xfrm>
            <a:custGeom>
              <a:avLst/>
              <a:gdLst/>
              <a:ahLst/>
              <a:cxnLst/>
              <a:rect l="l" t="t" r="r" b="b"/>
              <a:pathLst>
                <a:path w="7003" h="3725" extrusionOk="0">
                  <a:moveTo>
                    <a:pt x="3850" y="0"/>
                  </a:moveTo>
                  <a:cubicBezTo>
                    <a:pt x="3111" y="0"/>
                    <a:pt x="2371" y="161"/>
                    <a:pt x="1813" y="481"/>
                  </a:cubicBezTo>
                  <a:lnTo>
                    <a:pt x="1116" y="900"/>
                  </a:lnTo>
                  <a:cubicBezTo>
                    <a:pt x="0" y="1542"/>
                    <a:pt x="0" y="2602"/>
                    <a:pt x="1116" y="3243"/>
                  </a:cubicBezTo>
                  <a:cubicBezTo>
                    <a:pt x="1674" y="3564"/>
                    <a:pt x="2406" y="3725"/>
                    <a:pt x="3142" y="3725"/>
                  </a:cubicBezTo>
                  <a:cubicBezTo>
                    <a:pt x="3878" y="3725"/>
                    <a:pt x="4617" y="3564"/>
                    <a:pt x="5189" y="3243"/>
                  </a:cubicBezTo>
                  <a:lnTo>
                    <a:pt x="5887" y="2853"/>
                  </a:lnTo>
                  <a:cubicBezTo>
                    <a:pt x="7003" y="2183"/>
                    <a:pt x="7003" y="1151"/>
                    <a:pt x="5887" y="481"/>
                  </a:cubicBezTo>
                  <a:cubicBezTo>
                    <a:pt x="5329" y="161"/>
                    <a:pt x="4589" y="0"/>
                    <a:pt x="385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651946" y="1209585"/>
              <a:ext cx="164807" cy="87244"/>
            </a:xfrm>
            <a:custGeom>
              <a:avLst/>
              <a:gdLst/>
              <a:ahLst/>
              <a:cxnLst/>
              <a:rect l="l" t="t" r="r" b="b"/>
              <a:pathLst>
                <a:path w="5720" h="3028" extrusionOk="0">
                  <a:moveTo>
                    <a:pt x="3142" y="1"/>
                  </a:moveTo>
                  <a:cubicBezTo>
                    <a:pt x="2546" y="1"/>
                    <a:pt x="1953" y="133"/>
                    <a:pt x="1507" y="398"/>
                  </a:cubicBezTo>
                  <a:lnTo>
                    <a:pt x="921" y="733"/>
                  </a:lnTo>
                  <a:cubicBezTo>
                    <a:pt x="0" y="1263"/>
                    <a:pt x="0" y="2100"/>
                    <a:pt x="921" y="2630"/>
                  </a:cubicBezTo>
                  <a:cubicBezTo>
                    <a:pt x="1381" y="2895"/>
                    <a:pt x="1981" y="3028"/>
                    <a:pt x="2581" y="3028"/>
                  </a:cubicBezTo>
                  <a:cubicBezTo>
                    <a:pt x="3181" y="3028"/>
                    <a:pt x="3780" y="2895"/>
                    <a:pt x="4241" y="2630"/>
                  </a:cubicBezTo>
                  <a:lnTo>
                    <a:pt x="4799" y="2295"/>
                  </a:lnTo>
                  <a:cubicBezTo>
                    <a:pt x="5719" y="1765"/>
                    <a:pt x="5719" y="928"/>
                    <a:pt x="4799" y="398"/>
                  </a:cubicBezTo>
                  <a:cubicBezTo>
                    <a:pt x="4338" y="133"/>
                    <a:pt x="3739" y="1"/>
                    <a:pt x="3142"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2111714" y="711212"/>
              <a:ext cx="131068" cy="69553"/>
            </a:xfrm>
            <a:custGeom>
              <a:avLst/>
              <a:gdLst/>
              <a:ahLst/>
              <a:cxnLst/>
              <a:rect l="l" t="t" r="r" b="b"/>
              <a:pathLst>
                <a:path w="4549" h="2414" extrusionOk="0">
                  <a:moveTo>
                    <a:pt x="2498" y="0"/>
                  </a:moveTo>
                  <a:cubicBezTo>
                    <a:pt x="2017" y="0"/>
                    <a:pt x="1535" y="105"/>
                    <a:pt x="1173" y="314"/>
                  </a:cubicBezTo>
                  <a:lnTo>
                    <a:pt x="726" y="593"/>
                  </a:lnTo>
                  <a:cubicBezTo>
                    <a:pt x="1" y="1012"/>
                    <a:pt x="1" y="1681"/>
                    <a:pt x="726" y="2100"/>
                  </a:cubicBezTo>
                  <a:cubicBezTo>
                    <a:pt x="1089" y="2309"/>
                    <a:pt x="1570" y="2413"/>
                    <a:pt x="2051" y="2413"/>
                  </a:cubicBezTo>
                  <a:cubicBezTo>
                    <a:pt x="2533" y="2413"/>
                    <a:pt x="3014" y="2309"/>
                    <a:pt x="3377" y="2100"/>
                  </a:cubicBezTo>
                  <a:lnTo>
                    <a:pt x="3823" y="1849"/>
                  </a:lnTo>
                  <a:cubicBezTo>
                    <a:pt x="4548" y="1430"/>
                    <a:pt x="4548" y="733"/>
                    <a:pt x="3823" y="314"/>
                  </a:cubicBezTo>
                  <a:cubicBezTo>
                    <a:pt x="3460" y="105"/>
                    <a:pt x="2979" y="0"/>
                    <a:pt x="249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659178" y="562481"/>
              <a:ext cx="1692907" cy="926264"/>
            </a:xfrm>
            <a:custGeom>
              <a:avLst/>
              <a:gdLst/>
              <a:ahLst/>
              <a:cxnLst/>
              <a:rect l="l" t="t" r="r" b="b"/>
              <a:pathLst>
                <a:path w="58756" h="32148" extrusionOk="0">
                  <a:moveTo>
                    <a:pt x="22825" y="1"/>
                  </a:moveTo>
                  <a:cubicBezTo>
                    <a:pt x="21852" y="1"/>
                    <a:pt x="20883" y="217"/>
                    <a:pt x="20143" y="650"/>
                  </a:cubicBezTo>
                  <a:lnTo>
                    <a:pt x="5022" y="9354"/>
                  </a:lnTo>
                  <a:cubicBezTo>
                    <a:pt x="3543" y="10219"/>
                    <a:pt x="3543" y="11614"/>
                    <a:pt x="5022" y="12479"/>
                  </a:cubicBezTo>
                  <a:cubicBezTo>
                    <a:pt x="5747" y="12897"/>
                    <a:pt x="6696" y="13093"/>
                    <a:pt x="7644" y="13120"/>
                  </a:cubicBezTo>
                  <a:lnTo>
                    <a:pt x="1395" y="16719"/>
                  </a:lnTo>
                  <a:cubicBezTo>
                    <a:pt x="0" y="17528"/>
                    <a:pt x="0" y="18812"/>
                    <a:pt x="1395" y="19621"/>
                  </a:cubicBezTo>
                  <a:cubicBezTo>
                    <a:pt x="2079" y="20012"/>
                    <a:pt x="2985" y="20207"/>
                    <a:pt x="3892" y="20207"/>
                  </a:cubicBezTo>
                  <a:cubicBezTo>
                    <a:pt x="4799" y="20207"/>
                    <a:pt x="5706" y="20012"/>
                    <a:pt x="6389" y="19621"/>
                  </a:cubicBezTo>
                  <a:lnTo>
                    <a:pt x="10825" y="17054"/>
                  </a:lnTo>
                  <a:lnTo>
                    <a:pt x="10825" y="17054"/>
                  </a:lnTo>
                  <a:cubicBezTo>
                    <a:pt x="10323" y="17780"/>
                    <a:pt x="10574" y="18644"/>
                    <a:pt x="11606" y="19230"/>
                  </a:cubicBezTo>
                  <a:cubicBezTo>
                    <a:pt x="12304" y="19621"/>
                    <a:pt x="13196" y="19844"/>
                    <a:pt x="14089" y="19844"/>
                  </a:cubicBezTo>
                  <a:lnTo>
                    <a:pt x="7644" y="23555"/>
                  </a:lnTo>
                  <a:cubicBezTo>
                    <a:pt x="6277" y="24336"/>
                    <a:pt x="6277" y="25647"/>
                    <a:pt x="7644" y="26428"/>
                  </a:cubicBezTo>
                  <a:cubicBezTo>
                    <a:pt x="8342" y="26833"/>
                    <a:pt x="9249" y="27035"/>
                    <a:pt x="10155" y="27035"/>
                  </a:cubicBezTo>
                  <a:cubicBezTo>
                    <a:pt x="11062" y="27035"/>
                    <a:pt x="11969" y="26833"/>
                    <a:pt x="12666" y="26428"/>
                  </a:cubicBezTo>
                  <a:lnTo>
                    <a:pt x="26895" y="18198"/>
                  </a:lnTo>
                  <a:lnTo>
                    <a:pt x="26895" y="18198"/>
                  </a:lnTo>
                  <a:cubicBezTo>
                    <a:pt x="26866" y="18215"/>
                    <a:pt x="16237" y="24364"/>
                    <a:pt x="16237" y="24364"/>
                  </a:cubicBezTo>
                  <a:cubicBezTo>
                    <a:pt x="14842" y="25173"/>
                    <a:pt x="14842" y="26456"/>
                    <a:pt x="16237" y="27265"/>
                  </a:cubicBezTo>
                  <a:cubicBezTo>
                    <a:pt x="16921" y="27656"/>
                    <a:pt x="17821" y="27851"/>
                    <a:pt x="18724" y="27851"/>
                  </a:cubicBezTo>
                  <a:cubicBezTo>
                    <a:pt x="19627" y="27851"/>
                    <a:pt x="20534" y="27656"/>
                    <a:pt x="21231" y="27265"/>
                  </a:cubicBezTo>
                  <a:lnTo>
                    <a:pt x="26448" y="24252"/>
                  </a:lnTo>
                  <a:lnTo>
                    <a:pt x="26448" y="24252"/>
                  </a:lnTo>
                  <a:cubicBezTo>
                    <a:pt x="26142" y="24922"/>
                    <a:pt x="26448" y="25675"/>
                    <a:pt x="27369" y="26205"/>
                  </a:cubicBezTo>
                  <a:cubicBezTo>
                    <a:pt x="28051" y="26587"/>
                    <a:pt x="28950" y="26782"/>
                    <a:pt x="29850" y="26782"/>
                  </a:cubicBezTo>
                  <a:cubicBezTo>
                    <a:pt x="30459" y="26782"/>
                    <a:pt x="31069" y="26692"/>
                    <a:pt x="31610" y="26512"/>
                  </a:cubicBezTo>
                  <a:lnTo>
                    <a:pt x="31610" y="26512"/>
                  </a:lnTo>
                  <a:lnTo>
                    <a:pt x="27927" y="28660"/>
                  </a:lnTo>
                  <a:cubicBezTo>
                    <a:pt x="26532" y="29469"/>
                    <a:pt x="26532" y="30753"/>
                    <a:pt x="27927" y="31562"/>
                  </a:cubicBezTo>
                  <a:cubicBezTo>
                    <a:pt x="28611" y="31952"/>
                    <a:pt x="29510" y="32148"/>
                    <a:pt x="30414" y="32148"/>
                  </a:cubicBezTo>
                  <a:cubicBezTo>
                    <a:pt x="31317" y="32148"/>
                    <a:pt x="32224" y="31952"/>
                    <a:pt x="32921" y="31562"/>
                  </a:cubicBezTo>
                  <a:lnTo>
                    <a:pt x="57361" y="17445"/>
                  </a:lnTo>
                  <a:cubicBezTo>
                    <a:pt x="58756" y="16636"/>
                    <a:pt x="58756" y="15352"/>
                    <a:pt x="57361" y="14543"/>
                  </a:cubicBezTo>
                  <a:cubicBezTo>
                    <a:pt x="56674" y="14142"/>
                    <a:pt x="55767" y="13941"/>
                    <a:pt x="54862" y="13941"/>
                  </a:cubicBezTo>
                  <a:cubicBezTo>
                    <a:pt x="54258" y="13941"/>
                    <a:pt x="53656" y="14030"/>
                    <a:pt x="53120" y="14209"/>
                  </a:cubicBezTo>
                  <a:lnTo>
                    <a:pt x="56831" y="12088"/>
                  </a:lnTo>
                  <a:cubicBezTo>
                    <a:pt x="58198" y="11279"/>
                    <a:pt x="58198" y="9996"/>
                    <a:pt x="56831" y="9187"/>
                  </a:cubicBezTo>
                  <a:cubicBezTo>
                    <a:pt x="56133" y="8796"/>
                    <a:pt x="55226" y="8601"/>
                    <a:pt x="54320" y="8601"/>
                  </a:cubicBezTo>
                  <a:cubicBezTo>
                    <a:pt x="53413" y="8601"/>
                    <a:pt x="52506" y="8796"/>
                    <a:pt x="51809" y="9187"/>
                  </a:cubicBezTo>
                  <a:lnTo>
                    <a:pt x="46592" y="12200"/>
                  </a:lnTo>
                  <a:cubicBezTo>
                    <a:pt x="46899" y="11530"/>
                    <a:pt x="46592" y="10777"/>
                    <a:pt x="45671" y="10247"/>
                  </a:cubicBezTo>
                  <a:cubicBezTo>
                    <a:pt x="44990" y="9858"/>
                    <a:pt x="44093" y="9659"/>
                    <a:pt x="43187" y="9659"/>
                  </a:cubicBezTo>
                  <a:cubicBezTo>
                    <a:pt x="42793" y="9659"/>
                    <a:pt x="42397" y="9696"/>
                    <a:pt x="42016" y="9773"/>
                  </a:cubicBezTo>
                  <a:lnTo>
                    <a:pt x="52702" y="3607"/>
                  </a:lnTo>
                  <a:cubicBezTo>
                    <a:pt x="54069" y="2826"/>
                    <a:pt x="54069" y="1514"/>
                    <a:pt x="52702" y="733"/>
                  </a:cubicBezTo>
                  <a:cubicBezTo>
                    <a:pt x="52004" y="329"/>
                    <a:pt x="51097" y="126"/>
                    <a:pt x="50194" y="126"/>
                  </a:cubicBezTo>
                  <a:cubicBezTo>
                    <a:pt x="49291" y="126"/>
                    <a:pt x="48391" y="329"/>
                    <a:pt x="47708" y="733"/>
                  </a:cubicBezTo>
                  <a:lnTo>
                    <a:pt x="42044" y="3970"/>
                  </a:lnTo>
                  <a:cubicBezTo>
                    <a:pt x="42211" y="3356"/>
                    <a:pt x="41877" y="2714"/>
                    <a:pt x="41068" y="2240"/>
                  </a:cubicBezTo>
                  <a:cubicBezTo>
                    <a:pt x="40370" y="1835"/>
                    <a:pt x="39463" y="1633"/>
                    <a:pt x="38560" y="1633"/>
                  </a:cubicBezTo>
                  <a:cubicBezTo>
                    <a:pt x="37657" y="1633"/>
                    <a:pt x="36757" y="1835"/>
                    <a:pt x="36074" y="2240"/>
                  </a:cubicBezTo>
                  <a:lnTo>
                    <a:pt x="31638" y="4807"/>
                  </a:lnTo>
                  <a:cubicBezTo>
                    <a:pt x="32140" y="4053"/>
                    <a:pt x="31861" y="3188"/>
                    <a:pt x="30829" y="2602"/>
                  </a:cubicBezTo>
                  <a:cubicBezTo>
                    <a:pt x="30133" y="2212"/>
                    <a:pt x="29231" y="2008"/>
                    <a:pt x="28330" y="2008"/>
                  </a:cubicBezTo>
                  <a:cubicBezTo>
                    <a:pt x="27749" y="2008"/>
                    <a:pt x="27169" y="2093"/>
                    <a:pt x="26644" y="2268"/>
                  </a:cubicBezTo>
                  <a:cubicBezTo>
                    <a:pt x="26672" y="1682"/>
                    <a:pt x="26309" y="1096"/>
                    <a:pt x="25528" y="650"/>
                  </a:cubicBezTo>
                  <a:cubicBezTo>
                    <a:pt x="24775" y="217"/>
                    <a:pt x="23798" y="1"/>
                    <a:pt x="22825"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5"/>
            <p:cNvSpPr/>
            <p:nvPr/>
          </p:nvSpPr>
          <p:spPr>
            <a:xfrm>
              <a:off x="1337225" y="3534"/>
              <a:ext cx="348389" cy="187371"/>
            </a:xfrm>
            <a:custGeom>
              <a:avLst/>
              <a:gdLst/>
              <a:ahLst/>
              <a:cxnLst/>
              <a:rect l="l" t="t" r="r" b="b"/>
              <a:pathLst>
                <a:path w="10351" h="5567" extrusionOk="0">
                  <a:moveTo>
                    <a:pt x="7142" y="0"/>
                  </a:moveTo>
                  <a:cubicBezTo>
                    <a:pt x="6396" y="0"/>
                    <a:pt x="5650" y="161"/>
                    <a:pt x="5078" y="481"/>
                  </a:cubicBezTo>
                  <a:lnTo>
                    <a:pt x="1144" y="2685"/>
                  </a:lnTo>
                  <a:cubicBezTo>
                    <a:pt x="0" y="3355"/>
                    <a:pt x="0" y="4415"/>
                    <a:pt x="1144" y="5085"/>
                  </a:cubicBezTo>
                  <a:cubicBezTo>
                    <a:pt x="1716" y="5406"/>
                    <a:pt x="2469" y="5566"/>
                    <a:pt x="3223" y="5566"/>
                  </a:cubicBezTo>
                  <a:cubicBezTo>
                    <a:pt x="3976" y="5566"/>
                    <a:pt x="4729" y="5406"/>
                    <a:pt x="5301" y="5085"/>
                  </a:cubicBezTo>
                  <a:lnTo>
                    <a:pt x="9207" y="2881"/>
                  </a:lnTo>
                  <a:cubicBezTo>
                    <a:pt x="10351" y="2239"/>
                    <a:pt x="10351" y="1151"/>
                    <a:pt x="9207" y="481"/>
                  </a:cubicBezTo>
                  <a:cubicBezTo>
                    <a:pt x="8635" y="161"/>
                    <a:pt x="7889" y="0"/>
                    <a:pt x="7142"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2600464" y="351284"/>
              <a:ext cx="298238" cy="161004"/>
            </a:xfrm>
            <a:custGeom>
              <a:avLst/>
              <a:gdLst/>
              <a:ahLst/>
              <a:cxnLst/>
              <a:rect l="l" t="t" r="r" b="b"/>
              <a:pathLst>
                <a:path w="10351" h="5588" extrusionOk="0">
                  <a:moveTo>
                    <a:pt x="7129" y="0"/>
                  </a:moveTo>
                  <a:cubicBezTo>
                    <a:pt x="6375" y="0"/>
                    <a:pt x="5622" y="168"/>
                    <a:pt x="5050" y="503"/>
                  </a:cubicBezTo>
                  <a:lnTo>
                    <a:pt x="1144" y="2707"/>
                  </a:lnTo>
                  <a:cubicBezTo>
                    <a:pt x="0" y="3348"/>
                    <a:pt x="0" y="4436"/>
                    <a:pt x="1144" y="5106"/>
                  </a:cubicBezTo>
                  <a:cubicBezTo>
                    <a:pt x="1716" y="5427"/>
                    <a:pt x="2470" y="5587"/>
                    <a:pt x="3223" y="5587"/>
                  </a:cubicBezTo>
                  <a:cubicBezTo>
                    <a:pt x="3976" y="5587"/>
                    <a:pt x="4729" y="5427"/>
                    <a:pt x="5301" y="5106"/>
                  </a:cubicBezTo>
                  <a:lnTo>
                    <a:pt x="9207" y="2902"/>
                  </a:lnTo>
                  <a:cubicBezTo>
                    <a:pt x="10351" y="2232"/>
                    <a:pt x="10351" y="1172"/>
                    <a:pt x="9207" y="503"/>
                  </a:cubicBezTo>
                  <a:cubicBezTo>
                    <a:pt x="8635" y="168"/>
                    <a:pt x="7882" y="0"/>
                    <a:pt x="712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2610116" y="868961"/>
              <a:ext cx="392282" cy="213241"/>
            </a:xfrm>
            <a:custGeom>
              <a:avLst/>
              <a:gdLst/>
              <a:ahLst/>
              <a:cxnLst/>
              <a:rect l="l" t="t" r="r" b="b"/>
              <a:pathLst>
                <a:path w="13615" h="7401" extrusionOk="0">
                  <a:moveTo>
                    <a:pt x="10393" y="0"/>
                  </a:moveTo>
                  <a:cubicBezTo>
                    <a:pt x="9639" y="0"/>
                    <a:pt x="8886" y="168"/>
                    <a:pt x="8314" y="503"/>
                  </a:cubicBezTo>
                  <a:lnTo>
                    <a:pt x="1144" y="4520"/>
                  </a:lnTo>
                  <a:cubicBezTo>
                    <a:pt x="0" y="5190"/>
                    <a:pt x="0" y="6250"/>
                    <a:pt x="1144" y="6919"/>
                  </a:cubicBezTo>
                  <a:cubicBezTo>
                    <a:pt x="1716" y="7240"/>
                    <a:pt x="2469" y="7401"/>
                    <a:pt x="3223" y="7401"/>
                  </a:cubicBezTo>
                  <a:cubicBezTo>
                    <a:pt x="3976" y="7401"/>
                    <a:pt x="4729" y="7240"/>
                    <a:pt x="5301" y="6919"/>
                  </a:cubicBezTo>
                  <a:lnTo>
                    <a:pt x="12471" y="2902"/>
                  </a:lnTo>
                  <a:cubicBezTo>
                    <a:pt x="13615" y="2232"/>
                    <a:pt x="13615" y="1172"/>
                    <a:pt x="12471" y="503"/>
                  </a:cubicBezTo>
                  <a:cubicBezTo>
                    <a:pt x="11899" y="168"/>
                    <a:pt x="11146" y="0"/>
                    <a:pt x="10393"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2092438" y="1146283"/>
              <a:ext cx="329586" cy="179300"/>
            </a:xfrm>
            <a:custGeom>
              <a:avLst/>
              <a:gdLst/>
              <a:ahLst/>
              <a:cxnLst/>
              <a:rect l="l" t="t" r="r" b="b"/>
              <a:pathLst>
                <a:path w="11439" h="6223" extrusionOk="0">
                  <a:moveTo>
                    <a:pt x="8729" y="1"/>
                  </a:moveTo>
                  <a:cubicBezTo>
                    <a:pt x="8098" y="1"/>
                    <a:pt x="7463" y="140"/>
                    <a:pt x="6975" y="419"/>
                  </a:cubicBezTo>
                  <a:lnTo>
                    <a:pt x="949" y="3795"/>
                  </a:lnTo>
                  <a:cubicBezTo>
                    <a:pt x="0" y="4353"/>
                    <a:pt x="0" y="5246"/>
                    <a:pt x="949" y="5804"/>
                  </a:cubicBezTo>
                  <a:cubicBezTo>
                    <a:pt x="1437" y="6083"/>
                    <a:pt x="2072" y="6222"/>
                    <a:pt x="2703" y="6222"/>
                  </a:cubicBezTo>
                  <a:cubicBezTo>
                    <a:pt x="3334" y="6222"/>
                    <a:pt x="3962" y="6083"/>
                    <a:pt x="4436" y="5804"/>
                  </a:cubicBezTo>
                  <a:lnTo>
                    <a:pt x="10462" y="2428"/>
                  </a:lnTo>
                  <a:cubicBezTo>
                    <a:pt x="11439" y="1870"/>
                    <a:pt x="11439" y="977"/>
                    <a:pt x="10462" y="419"/>
                  </a:cubicBezTo>
                  <a:cubicBezTo>
                    <a:pt x="9988" y="140"/>
                    <a:pt x="9360" y="1"/>
                    <a:pt x="8729"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a:off x="1857701" y="1729077"/>
              <a:ext cx="389084" cy="211628"/>
            </a:xfrm>
            <a:custGeom>
              <a:avLst/>
              <a:gdLst/>
              <a:ahLst/>
              <a:cxnLst/>
              <a:rect l="l" t="t" r="r" b="b"/>
              <a:pathLst>
                <a:path w="13504" h="7345" extrusionOk="0">
                  <a:moveTo>
                    <a:pt x="10299" y="0"/>
                  </a:moveTo>
                  <a:cubicBezTo>
                    <a:pt x="9556" y="0"/>
                    <a:pt x="8817" y="168"/>
                    <a:pt x="8259" y="503"/>
                  </a:cubicBezTo>
                  <a:lnTo>
                    <a:pt x="1145" y="4464"/>
                  </a:lnTo>
                  <a:cubicBezTo>
                    <a:pt x="1" y="5134"/>
                    <a:pt x="1" y="6194"/>
                    <a:pt x="1145" y="6864"/>
                  </a:cubicBezTo>
                  <a:cubicBezTo>
                    <a:pt x="1716" y="7184"/>
                    <a:pt x="2463" y="7345"/>
                    <a:pt x="3209" y="7345"/>
                  </a:cubicBezTo>
                  <a:cubicBezTo>
                    <a:pt x="3955" y="7345"/>
                    <a:pt x="4702" y="7184"/>
                    <a:pt x="5274" y="6864"/>
                  </a:cubicBezTo>
                  <a:lnTo>
                    <a:pt x="12360" y="2874"/>
                  </a:lnTo>
                  <a:cubicBezTo>
                    <a:pt x="13504" y="2204"/>
                    <a:pt x="13504" y="1144"/>
                    <a:pt x="12360" y="503"/>
                  </a:cubicBezTo>
                  <a:cubicBezTo>
                    <a:pt x="11788" y="168"/>
                    <a:pt x="11042" y="0"/>
                    <a:pt x="1029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5"/>
            <p:cNvSpPr/>
            <p:nvPr/>
          </p:nvSpPr>
          <p:spPr>
            <a:xfrm>
              <a:off x="1831193" y="1477485"/>
              <a:ext cx="329586" cy="179271"/>
            </a:xfrm>
            <a:custGeom>
              <a:avLst/>
              <a:gdLst/>
              <a:ahLst/>
              <a:cxnLst/>
              <a:rect l="l" t="t" r="r" b="b"/>
              <a:pathLst>
                <a:path w="11439" h="6222" extrusionOk="0">
                  <a:moveTo>
                    <a:pt x="8736" y="0"/>
                  </a:moveTo>
                  <a:cubicBezTo>
                    <a:pt x="8105" y="0"/>
                    <a:pt x="7477" y="140"/>
                    <a:pt x="7003" y="419"/>
                  </a:cubicBezTo>
                  <a:lnTo>
                    <a:pt x="976" y="3794"/>
                  </a:lnTo>
                  <a:cubicBezTo>
                    <a:pt x="0" y="4352"/>
                    <a:pt x="0" y="5245"/>
                    <a:pt x="976" y="5803"/>
                  </a:cubicBezTo>
                  <a:cubicBezTo>
                    <a:pt x="1451" y="6082"/>
                    <a:pt x="2078" y="6222"/>
                    <a:pt x="2710" y="6222"/>
                  </a:cubicBezTo>
                  <a:cubicBezTo>
                    <a:pt x="3341" y="6222"/>
                    <a:pt x="3976" y="6082"/>
                    <a:pt x="4464" y="5803"/>
                  </a:cubicBezTo>
                  <a:lnTo>
                    <a:pt x="10490" y="2427"/>
                  </a:lnTo>
                  <a:cubicBezTo>
                    <a:pt x="11439" y="1869"/>
                    <a:pt x="11439" y="976"/>
                    <a:pt x="10490" y="419"/>
                  </a:cubicBezTo>
                  <a:cubicBezTo>
                    <a:pt x="10002" y="140"/>
                    <a:pt x="9367" y="0"/>
                    <a:pt x="8736"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1105314" y="346271"/>
              <a:ext cx="298238" cy="160975"/>
            </a:xfrm>
            <a:custGeom>
              <a:avLst/>
              <a:gdLst/>
              <a:ahLst/>
              <a:cxnLst/>
              <a:rect l="l" t="t" r="r" b="b"/>
              <a:pathLst>
                <a:path w="10351" h="5587" extrusionOk="0">
                  <a:moveTo>
                    <a:pt x="7128" y="0"/>
                  </a:moveTo>
                  <a:cubicBezTo>
                    <a:pt x="6375" y="0"/>
                    <a:pt x="5622" y="160"/>
                    <a:pt x="5050" y="481"/>
                  </a:cubicBezTo>
                  <a:lnTo>
                    <a:pt x="1144" y="2685"/>
                  </a:lnTo>
                  <a:cubicBezTo>
                    <a:pt x="0" y="3355"/>
                    <a:pt x="0" y="4415"/>
                    <a:pt x="1144" y="5085"/>
                  </a:cubicBezTo>
                  <a:cubicBezTo>
                    <a:pt x="1716" y="5419"/>
                    <a:pt x="2462" y="5587"/>
                    <a:pt x="3212" y="5587"/>
                  </a:cubicBezTo>
                  <a:cubicBezTo>
                    <a:pt x="3962" y="5587"/>
                    <a:pt x="4715" y="5419"/>
                    <a:pt x="5301" y="5085"/>
                  </a:cubicBezTo>
                  <a:lnTo>
                    <a:pt x="9207" y="2881"/>
                  </a:lnTo>
                  <a:cubicBezTo>
                    <a:pt x="10351" y="2239"/>
                    <a:pt x="10351" y="1151"/>
                    <a:pt x="9207" y="481"/>
                  </a:cubicBezTo>
                  <a:cubicBezTo>
                    <a:pt x="8635" y="160"/>
                    <a:pt x="7882" y="0"/>
                    <a:pt x="712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1996576" y="499237"/>
              <a:ext cx="117058" cy="62402"/>
            </a:xfrm>
            <a:custGeom>
              <a:avLst/>
              <a:gdLst/>
              <a:ahLst/>
              <a:cxnLst/>
              <a:rect l="l" t="t" r="r" b="b"/>
              <a:pathLst>
                <a:path w="5470" h="2916" extrusionOk="0">
                  <a:moveTo>
                    <a:pt x="2920" y="0"/>
                  </a:moveTo>
                  <a:cubicBezTo>
                    <a:pt x="2323" y="0"/>
                    <a:pt x="1731" y="133"/>
                    <a:pt x="1284" y="398"/>
                  </a:cubicBezTo>
                  <a:lnTo>
                    <a:pt x="921" y="593"/>
                  </a:lnTo>
                  <a:cubicBezTo>
                    <a:pt x="1" y="1123"/>
                    <a:pt x="1" y="1988"/>
                    <a:pt x="921" y="2518"/>
                  </a:cubicBezTo>
                  <a:cubicBezTo>
                    <a:pt x="1368" y="2783"/>
                    <a:pt x="1961" y="2916"/>
                    <a:pt x="2557" y="2916"/>
                  </a:cubicBezTo>
                  <a:cubicBezTo>
                    <a:pt x="3153" y="2916"/>
                    <a:pt x="3753" y="2783"/>
                    <a:pt x="4214" y="2518"/>
                  </a:cubicBezTo>
                  <a:lnTo>
                    <a:pt x="4576" y="2295"/>
                  </a:lnTo>
                  <a:cubicBezTo>
                    <a:pt x="5469" y="1765"/>
                    <a:pt x="5469" y="900"/>
                    <a:pt x="4576" y="398"/>
                  </a:cubicBezTo>
                  <a:cubicBezTo>
                    <a:pt x="4116" y="133"/>
                    <a:pt x="3516" y="0"/>
                    <a:pt x="292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356932" y="1099463"/>
              <a:ext cx="157576" cy="84017"/>
            </a:xfrm>
            <a:custGeom>
              <a:avLst/>
              <a:gdLst/>
              <a:ahLst/>
              <a:cxnLst/>
              <a:rect l="l" t="t" r="r" b="b"/>
              <a:pathLst>
                <a:path w="5469" h="2916" extrusionOk="0">
                  <a:moveTo>
                    <a:pt x="2919" y="0"/>
                  </a:moveTo>
                  <a:cubicBezTo>
                    <a:pt x="2323" y="0"/>
                    <a:pt x="1730" y="133"/>
                    <a:pt x="1283" y="398"/>
                  </a:cubicBezTo>
                  <a:lnTo>
                    <a:pt x="921" y="621"/>
                  </a:lnTo>
                  <a:cubicBezTo>
                    <a:pt x="0" y="1123"/>
                    <a:pt x="0" y="1988"/>
                    <a:pt x="921" y="2518"/>
                  </a:cubicBezTo>
                  <a:cubicBezTo>
                    <a:pt x="1367" y="2783"/>
                    <a:pt x="1960" y="2916"/>
                    <a:pt x="2556" y="2916"/>
                  </a:cubicBezTo>
                  <a:cubicBezTo>
                    <a:pt x="3153" y="2916"/>
                    <a:pt x="3753" y="2783"/>
                    <a:pt x="4213" y="2518"/>
                  </a:cubicBezTo>
                  <a:lnTo>
                    <a:pt x="4576" y="2295"/>
                  </a:lnTo>
                  <a:cubicBezTo>
                    <a:pt x="5468" y="1765"/>
                    <a:pt x="5468" y="928"/>
                    <a:pt x="4576" y="398"/>
                  </a:cubicBezTo>
                  <a:cubicBezTo>
                    <a:pt x="4115" y="133"/>
                    <a:pt x="3515" y="0"/>
                    <a:pt x="291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192123" y="687096"/>
              <a:ext cx="157576" cy="84017"/>
            </a:xfrm>
            <a:custGeom>
              <a:avLst/>
              <a:gdLst/>
              <a:ahLst/>
              <a:cxnLst/>
              <a:rect l="l" t="t" r="r" b="b"/>
              <a:pathLst>
                <a:path w="5469" h="2916" extrusionOk="0">
                  <a:moveTo>
                    <a:pt x="2916" y="0"/>
                  </a:moveTo>
                  <a:cubicBezTo>
                    <a:pt x="2316" y="0"/>
                    <a:pt x="1717" y="133"/>
                    <a:pt x="1256" y="398"/>
                  </a:cubicBezTo>
                  <a:lnTo>
                    <a:pt x="894" y="621"/>
                  </a:lnTo>
                  <a:cubicBezTo>
                    <a:pt x="1" y="1151"/>
                    <a:pt x="1" y="1988"/>
                    <a:pt x="894" y="2518"/>
                  </a:cubicBezTo>
                  <a:cubicBezTo>
                    <a:pt x="1354" y="2783"/>
                    <a:pt x="1954" y="2916"/>
                    <a:pt x="2554" y="2916"/>
                  </a:cubicBezTo>
                  <a:cubicBezTo>
                    <a:pt x="3153" y="2916"/>
                    <a:pt x="3753" y="2783"/>
                    <a:pt x="4214" y="2518"/>
                  </a:cubicBezTo>
                  <a:lnTo>
                    <a:pt x="4576" y="2295"/>
                  </a:lnTo>
                  <a:cubicBezTo>
                    <a:pt x="5469" y="1765"/>
                    <a:pt x="5469" y="928"/>
                    <a:pt x="4576" y="398"/>
                  </a:cubicBezTo>
                  <a:cubicBezTo>
                    <a:pt x="4116" y="133"/>
                    <a:pt x="3516" y="0"/>
                    <a:pt x="2916"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135045" y="1384823"/>
              <a:ext cx="157604" cy="84046"/>
            </a:xfrm>
            <a:custGeom>
              <a:avLst/>
              <a:gdLst/>
              <a:ahLst/>
              <a:cxnLst/>
              <a:rect l="l" t="t" r="r" b="b"/>
              <a:pathLst>
                <a:path w="5470" h="2917" extrusionOk="0">
                  <a:moveTo>
                    <a:pt x="2916" y="1"/>
                  </a:moveTo>
                  <a:cubicBezTo>
                    <a:pt x="2317" y="1"/>
                    <a:pt x="1717" y="133"/>
                    <a:pt x="1256" y="398"/>
                  </a:cubicBezTo>
                  <a:lnTo>
                    <a:pt x="922" y="621"/>
                  </a:lnTo>
                  <a:cubicBezTo>
                    <a:pt x="1" y="1124"/>
                    <a:pt x="1" y="1988"/>
                    <a:pt x="922" y="2519"/>
                  </a:cubicBezTo>
                  <a:cubicBezTo>
                    <a:pt x="1368" y="2784"/>
                    <a:pt x="1961" y="2916"/>
                    <a:pt x="2557" y="2916"/>
                  </a:cubicBezTo>
                  <a:cubicBezTo>
                    <a:pt x="3154" y="2916"/>
                    <a:pt x="3753" y="2784"/>
                    <a:pt x="4214" y="2519"/>
                  </a:cubicBezTo>
                  <a:lnTo>
                    <a:pt x="4576" y="2295"/>
                  </a:lnTo>
                  <a:cubicBezTo>
                    <a:pt x="5469" y="1765"/>
                    <a:pt x="5469" y="928"/>
                    <a:pt x="4576" y="398"/>
                  </a:cubicBezTo>
                  <a:cubicBezTo>
                    <a:pt x="4116" y="133"/>
                    <a:pt x="3516" y="1"/>
                    <a:pt x="2916"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1827396" y="163143"/>
              <a:ext cx="184073" cy="98179"/>
            </a:xfrm>
            <a:custGeom>
              <a:avLst/>
              <a:gdLst/>
              <a:ahLst/>
              <a:cxnLst/>
              <a:rect l="l" t="t" r="r" b="b"/>
              <a:pathLst>
                <a:path w="5469" h="2917" extrusionOk="0">
                  <a:moveTo>
                    <a:pt x="2916" y="1"/>
                  </a:moveTo>
                  <a:cubicBezTo>
                    <a:pt x="2316" y="1"/>
                    <a:pt x="1716" y="134"/>
                    <a:pt x="1256" y="399"/>
                  </a:cubicBezTo>
                  <a:lnTo>
                    <a:pt x="893" y="622"/>
                  </a:lnTo>
                  <a:cubicBezTo>
                    <a:pt x="1" y="1152"/>
                    <a:pt x="1" y="1989"/>
                    <a:pt x="893" y="2519"/>
                  </a:cubicBezTo>
                  <a:cubicBezTo>
                    <a:pt x="1354" y="2784"/>
                    <a:pt x="1953" y="2916"/>
                    <a:pt x="2553" y="2916"/>
                  </a:cubicBezTo>
                  <a:cubicBezTo>
                    <a:pt x="3153" y="2916"/>
                    <a:pt x="3753" y="2784"/>
                    <a:pt x="4213" y="2519"/>
                  </a:cubicBezTo>
                  <a:lnTo>
                    <a:pt x="4576" y="2296"/>
                  </a:lnTo>
                  <a:cubicBezTo>
                    <a:pt x="5469" y="1766"/>
                    <a:pt x="5469" y="929"/>
                    <a:pt x="4576" y="399"/>
                  </a:cubicBezTo>
                  <a:cubicBezTo>
                    <a:pt x="4116" y="134"/>
                    <a:pt x="3516" y="1"/>
                    <a:pt x="2916"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1569919" y="1479473"/>
              <a:ext cx="254040" cy="135073"/>
            </a:xfrm>
            <a:custGeom>
              <a:avLst/>
              <a:gdLst/>
              <a:ahLst/>
              <a:cxnLst/>
              <a:rect l="l" t="t" r="r" b="b"/>
              <a:pathLst>
                <a:path w="8817" h="4688" extrusionOk="0">
                  <a:moveTo>
                    <a:pt x="4688" y="1"/>
                  </a:moveTo>
                  <a:cubicBezTo>
                    <a:pt x="3725" y="1"/>
                    <a:pt x="2763" y="210"/>
                    <a:pt x="2037" y="629"/>
                  </a:cubicBezTo>
                  <a:lnTo>
                    <a:pt x="1452" y="991"/>
                  </a:lnTo>
                  <a:cubicBezTo>
                    <a:pt x="1" y="1828"/>
                    <a:pt x="1" y="3223"/>
                    <a:pt x="1452" y="4060"/>
                  </a:cubicBezTo>
                  <a:cubicBezTo>
                    <a:pt x="2191" y="4479"/>
                    <a:pt x="3153" y="4688"/>
                    <a:pt x="4116" y="4688"/>
                  </a:cubicBezTo>
                  <a:cubicBezTo>
                    <a:pt x="5078" y="4688"/>
                    <a:pt x="6041" y="4479"/>
                    <a:pt x="6780" y="4060"/>
                  </a:cubicBezTo>
                  <a:lnTo>
                    <a:pt x="7338" y="3697"/>
                  </a:lnTo>
                  <a:cubicBezTo>
                    <a:pt x="8817" y="2860"/>
                    <a:pt x="8817" y="1493"/>
                    <a:pt x="7338" y="629"/>
                  </a:cubicBezTo>
                  <a:cubicBezTo>
                    <a:pt x="6613" y="210"/>
                    <a:pt x="5650" y="1"/>
                    <a:pt x="4688"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2278914" y="448959"/>
              <a:ext cx="158382" cy="83412"/>
            </a:xfrm>
            <a:custGeom>
              <a:avLst/>
              <a:gdLst/>
              <a:ahLst/>
              <a:cxnLst/>
              <a:rect l="l" t="t" r="r" b="b"/>
              <a:pathLst>
                <a:path w="5497" h="2895" extrusionOk="0">
                  <a:moveTo>
                    <a:pt x="2920" y="0"/>
                  </a:moveTo>
                  <a:cubicBezTo>
                    <a:pt x="2323" y="0"/>
                    <a:pt x="1731" y="126"/>
                    <a:pt x="1284" y="377"/>
                  </a:cubicBezTo>
                  <a:lnTo>
                    <a:pt x="921" y="600"/>
                  </a:lnTo>
                  <a:cubicBezTo>
                    <a:pt x="1" y="1130"/>
                    <a:pt x="1" y="1995"/>
                    <a:pt x="921" y="2497"/>
                  </a:cubicBezTo>
                  <a:cubicBezTo>
                    <a:pt x="1382" y="2762"/>
                    <a:pt x="1975" y="2895"/>
                    <a:pt x="2568" y="2895"/>
                  </a:cubicBezTo>
                  <a:cubicBezTo>
                    <a:pt x="3160" y="2895"/>
                    <a:pt x="3753" y="2762"/>
                    <a:pt x="4214" y="2497"/>
                  </a:cubicBezTo>
                  <a:lnTo>
                    <a:pt x="4576" y="2302"/>
                  </a:lnTo>
                  <a:cubicBezTo>
                    <a:pt x="5497" y="1772"/>
                    <a:pt x="5497" y="907"/>
                    <a:pt x="4576" y="377"/>
                  </a:cubicBezTo>
                  <a:cubicBezTo>
                    <a:pt x="4116" y="126"/>
                    <a:pt x="3516" y="0"/>
                    <a:pt x="292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2379413" y="707178"/>
              <a:ext cx="121387" cy="64742"/>
            </a:xfrm>
            <a:custGeom>
              <a:avLst/>
              <a:gdLst/>
              <a:ahLst/>
              <a:cxnLst/>
              <a:rect l="l" t="t" r="r" b="b"/>
              <a:pathLst>
                <a:path w="4213" h="2247" extrusionOk="0">
                  <a:moveTo>
                    <a:pt x="2246" y="1"/>
                  </a:moveTo>
                  <a:cubicBezTo>
                    <a:pt x="1786" y="1"/>
                    <a:pt x="1325" y="105"/>
                    <a:pt x="977" y="315"/>
                  </a:cubicBezTo>
                  <a:lnTo>
                    <a:pt x="698" y="482"/>
                  </a:lnTo>
                  <a:cubicBezTo>
                    <a:pt x="0" y="873"/>
                    <a:pt x="0" y="1542"/>
                    <a:pt x="698" y="1933"/>
                  </a:cubicBezTo>
                  <a:cubicBezTo>
                    <a:pt x="1046" y="2142"/>
                    <a:pt x="1507" y="2247"/>
                    <a:pt x="1967" y="2247"/>
                  </a:cubicBezTo>
                  <a:cubicBezTo>
                    <a:pt x="2427" y="2247"/>
                    <a:pt x="2888" y="2142"/>
                    <a:pt x="3236" y="1933"/>
                  </a:cubicBezTo>
                  <a:lnTo>
                    <a:pt x="3515" y="1765"/>
                  </a:lnTo>
                  <a:cubicBezTo>
                    <a:pt x="4213" y="1375"/>
                    <a:pt x="4213" y="705"/>
                    <a:pt x="3515" y="315"/>
                  </a:cubicBezTo>
                  <a:cubicBezTo>
                    <a:pt x="3167" y="105"/>
                    <a:pt x="2706" y="1"/>
                    <a:pt x="2246"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2700127" y="1355694"/>
              <a:ext cx="121416" cy="64338"/>
            </a:xfrm>
            <a:custGeom>
              <a:avLst/>
              <a:gdLst/>
              <a:ahLst/>
              <a:cxnLst/>
              <a:rect l="l" t="t" r="r" b="b"/>
              <a:pathLst>
                <a:path w="4214" h="2233" extrusionOk="0">
                  <a:moveTo>
                    <a:pt x="2247" y="0"/>
                  </a:moveTo>
                  <a:cubicBezTo>
                    <a:pt x="1786" y="0"/>
                    <a:pt x="1326" y="98"/>
                    <a:pt x="977" y="293"/>
                  </a:cubicBezTo>
                  <a:lnTo>
                    <a:pt x="726" y="461"/>
                  </a:lnTo>
                  <a:cubicBezTo>
                    <a:pt x="1" y="879"/>
                    <a:pt x="1" y="1521"/>
                    <a:pt x="726" y="1939"/>
                  </a:cubicBezTo>
                  <a:cubicBezTo>
                    <a:pt x="1075" y="2135"/>
                    <a:pt x="1528" y="2232"/>
                    <a:pt x="1982" y="2232"/>
                  </a:cubicBezTo>
                  <a:cubicBezTo>
                    <a:pt x="2435" y="2232"/>
                    <a:pt x="2888" y="2135"/>
                    <a:pt x="3237" y="1939"/>
                  </a:cubicBezTo>
                  <a:lnTo>
                    <a:pt x="3516" y="1772"/>
                  </a:lnTo>
                  <a:cubicBezTo>
                    <a:pt x="4214" y="1353"/>
                    <a:pt x="4214" y="712"/>
                    <a:pt x="3516" y="293"/>
                  </a:cubicBezTo>
                  <a:cubicBezTo>
                    <a:pt x="3167" y="98"/>
                    <a:pt x="2707" y="0"/>
                    <a:pt x="2247"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554674" y="113349"/>
              <a:ext cx="537785" cy="295847"/>
            </a:xfrm>
            <a:custGeom>
              <a:avLst/>
              <a:gdLst/>
              <a:ahLst/>
              <a:cxnLst/>
              <a:rect l="l" t="t" r="r" b="b"/>
              <a:pathLst>
                <a:path w="18665" h="10268" extrusionOk="0">
                  <a:moveTo>
                    <a:pt x="15442" y="0"/>
                  </a:moveTo>
                  <a:cubicBezTo>
                    <a:pt x="14689" y="0"/>
                    <a:pt x="13936" y="168"/>
                    <a:pt x="13364" y="502"/>
                  </a:cubicBezTo>
                  <a:lnTo>
                    <a:pt x="1144" y="7366"/>
                  </a:lnTo>
                  <a:cubicBezTo>
                    <a:pt x="0" y="8035"/>
                    <a:pt x="0" y="9095"/>
                    <a:pt x="1144" y="9765"/>
                  </a:cubicBezTo>
                  <a:cubicBezTo>
                    <a:pt x="1716" y="10100"/>
                    <a:pt x="2469" y="10267"/>
                    <a:pt x="3223" y="10267"/>
                  </a:cubicBezTo>
                  <a:cubicBezTo>
                    <a:pt x="3976" y="10267"/>
                    <a:pt x="4729" y="10100"/>
                    <a:pt x="5301" y="9765"/>
                  </a:cubicBezTo>
                  <a:lnTo>
                    <a:pt x="17521" y="2874"/>
                  </a:lnTo>
                  <a:cubicBezTo>
                    <a:pt x="18665" y="2232"/>
                    <a:pt x="18665" y="1144"/>
                    <a:pt x="17521" y="502"/>
                  </a:cubicBezTo>
                  <a:cubicBezTo>
                    <a:pt x="16949" y="168"/>
                    <a:pt x="16196" y="0"/>
                    <a:pt x="15442"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790996" y="1586800"/>
              <a:ext cx="537814" cy="295847"/>
            </a:xfrm>
            <a:custGeom>
              <a:avLst/>
              <a:gdLst/>
              <a:ahLst/>
              <a:cxnLst/>
              <a:rect l="l" t="t" r="r" b="b"/>
              <a:pathLst>
                <a:path w="18666" h="10268" extrusionOk="0">
                  <a:moveTo>
                    <a:pt x="15429" y="0"/>
                  </a:moveTo>
                  <a:cubicBezTo>
                    <a:pt x="14682" y="0"/>
                    <a:pt x="13936" y="168"/>
                    <a:pt x="13364" y="502"/>
                  </a:cubicBezTo>
                  <a:lnTo>
                    <a:pt x="1144" y="7366"/>
                  </a:lnTo>
                  <a:cubicBezTo>
                    <a:pt x="1" y="8035"/>
                    <a:pt x="1" y="9095"/>
                    <a:pt x="1144" y="9765"/>
                  </a:cubicBezTo>
                  <a:cubicBezTo>
                    <a:pt x="1716" y="10100"/>
                    <a:pt x="2470" y="10267"/>
                    <a:pt x="3223" y="10267"/>
                  </a:cubicBezTo>
                  <a:cubicBezTo>
                    <a:pt x="3976" y="10267"/>
                    <a:pt x="4729" y="10100"/>
                    <a:pt x="5301" y="9765"/>
                  </a:cubicBezTo>
                  <a:lnTo>
                    <a:pt x="17493" y="2902"/>
                  </a:lnTo>
                  <a:cubicBezTo>
                    <a:pt x="18665" y="2232"/>
                    <a:pt x="18665" y="1172"/>
                    <a:pt x="17493" y="502"/>
                  </a:cubicBezTo>
                  <a:cubicBezTo>
                    <a:pt x="16921" y="168"/>
                    <a:pt x="16175" y="0"/>
                    <a:pt x="1542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1796618" y="0"/>
              <a:ext cx="815134" cy="448582"/>
            </a:xfrm>
            <a:custGeom>
              <a:avLst/>
              <a:gdLst/>
              <a:ahLst/>
              <a:cxnLst/>
              <a:rect l="l" t="t" r="r" b="b"/>
              <a:pathLst>
                <a:path w="28291" h="15569" extrusionOk="0">
                  <a:moveTo>
                    <a:pt x="23397" y="1"/>
                  </a:moveTo>
                  <a:cubicBezTo>
                    <a:pt x="22257" y="1"/>
                    <a:pt x="21120" y="252"/>
                    <a:pt x="20255" y="754"/>
                  </a:cubicBezTo>
                  <a:lnTo>
                    <a:pt x="1730" y="11188"/>
                  </a:lnTo>
                  <a:cubicBezTo>
                    <a:pt x="0" y="12192"/>
                    <a:pt x="0" y="13811"/>
                    <a:pt x="1730" y="14815"/>
                  </a:cubicBezTo>
                  <a:cubicBezTo>
                    <a:pt x="2595" y="15317"/>
                    <a:pt x="3732" y="15568"/>
                    <a:pt x="4872" y="15568"/>
                  </a:cubicBezTo>
                  <a:cubicBezTo>
                    <a:pt x="6013" y="15568"/>
                    <a:pt x="7156" y="15317"/>
                    <a:pt x="8035" y="14815"/>
                  </a:cubicBezTo>
                  <a:lnTo>
                    <a:pt x="26560" y="4409"/>
                  </a:lnTo>
                  <a:cubicBezTo>
                    <a:pt x="28290" y="3404"/>
                    <a:pt x="28290" y="1758"/>
                    <a:pt x="26560" y="754"/>
                  </a:cubicBezTo>
                  <a:cubicBezTo>
                    <a:pt x="25681" y="252"/>
                    <a:pt x="24538" y="1"/>
                    <a:pt x="23397"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622182" y="350276"/>
              <a:ext cx="422852" cy="232747"/>
            </a:xfrm>
            <a:custGeom>
              <a:avLst/>
              <a:gdLst/>
              <a:ahLst/>
              <a:cxnLst/>
              <a:rect l="l" t="t" r="r" b="b"/>
              <a:pathLst>
                <a:path w="14676" h="8078" extrusionOk="0">
                  <a:moveTo>
                    <a:pt x="12140" y="1"/>
                  </a:moveTo>
                  <a:cubicBezTo>
                    <a:pt x="11551" y="1"/>
                    <a:pt x="10965" y="133"/>
                    <a:pt x="10519" y="398"/>
                  </a:cubicBezTo>
                  <a:lnTo>
                    <a:pt x="894" y="5783"/>
                  </a:lnTo>
                  <a:cubicBezTo>
                    <a:pt x="1" y="6313"/>
                    <a:pt x="1" y="7150"/>
                    <a:pt x="894" y="7680"/>
                  </a:cubicBezTo>
                  <a:cubicBezTo>
                    <a:pt x="1354" y="7945"/>
                    <a:pt x="1947" y="8077"/>
                    <a:pt x="2536" y="8077"/>
                  </a:cubicBezTo>
                  <a:cubicBezTo>
                    <a:pt x="3125" y="8077"/>
                    <a:pt x="3711" y="7945"/>
                    <a:pt x="4158" y="7680"/>
                  </a:cubicBezTo>
                  <a:lnTo>
                    <a:pt x="13783" y="2267"/>
                  </a:lnTo>
                  <a:cubicBezTo>
                    <a:pt x="14676" y="1737"/>
                    <a:pt x="14676" y="900"/>
                    <a:pt x="13783" y="398"/>
                  </a:cubicBezTo>
                  <a:cubicBezTo>
                    <a:pt x="13323" y="133"/>
                    <a:pt x="12730" y="1"/>
                    <a:pt x="12140"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168814" y="751809"/>
              <a:ext cx="554698" cy="305268"/>
            </a:xfrm>
            <a:custGeom>
              <a:avLst/>
              <a:gdLst/>
              <a:ahLst/>
              <a:cxnLst/>
              <a:rect l="l" t="t" r="r" b="b"/>
              <a:pathLst>
                <a:path w="19252" h="10595" extrusionOk="0">
                  <a:moveTo>
                    <a:pt x="15942" y="0"/>
                  </a:moveTo>
                  <a:cubicBezTo>
                    <a:pt x="15164" y="0"/>
                    <a:pt x="14383" y="175"/>
                    <a:pt x="13783" y="523"/>
                  </a:cubicBezTo>
                  <a:lnTo>
                    <a:pt x="1172" y="7610"/>
                  </a:lnTo>
                  <a:cubicBezTo>
                    <a:pt x="1" y="8307"/>
                    <a:pt x="1" y="9423"/>
                    <a:pt x="1172" y="10093"/>
                  </a:cubicBezTo>
                  <a:cubicBezTo>
                    <a:pt x="1772" y="10427"/>
                    <a:pt x="2553" y="10595"/>
                    <a:pt x="3331" y="10595"/>
                  </a:cubicBezTo>
                  <a:cubicBezTo>
                    <a:pt x="4109" y="10595"/>
                    <a:pt x="4883" y="10427"/>
                    <a:pt x="5469" y="10093"/>
                  </a:cubicBezTo>
                  <a:lnTo>
                    <a:pt x="18079" y="3006"/>
                  </a:lnTo>
                  <a:cubicBezTo>
                    <a:pt x="19251" y="2309"/>
                    <a:pt x="19251" y="1193"/>
                    <a:pt x="18079" y="523"/>
                  </a:cubicBezTo>
                  <a:cubicBezTo>
                    <a:pt x="17493" y="175"/>
                    <a:pt x="16719" y="0"/>
                    <a:pt x="15942"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0" y="139482"/>
              <a:ext cx="673665" cy="370586"/>
            </a:xfrm>
            <a:custGeom>
              <a:avLst/>
              <a:gdLst/>
              <a:ahLst/>
              <a:cxnLst/>
              <a:rect l="l" t="t" r="r" b="b"/>
              <a:pathLst>
                <a:path w="23381" h="12862" extrusionOk="0">
                  <a:moveTo>
                    <a:pt x="19349" y="0"/>
                  </a:moveTo>
                  <a:cubicBezTo>
                    <a:pt x="18407" y="0"/>
                    <a:pt x="17466" y="209"/>
                    <a:pt x="16740" y="628"/>
                  </a:cubicBezTo>
                  <a:lnTo>
                    <a:pt x="1452" y="9221"/>
                  </a:lnTo>
                  <a:cubicBezTo>
                    <a:pt x="1" y="10058"/>
                    <a:pt x="1" y="11397"/>
                    <a:pt x="1452" y="12234"/>
                  </a:cubicBezTo>
                  <a:cubicBezTo>
                    <a:pt x="2163" y="12652"/>
                    <a:pt x="3105" y="12861"/>
                    <a:pt x="4046" y="12861"/>
                  </a:cubicBezTo>
                  <a:cubicBezTo>
                    <a:pt x="4988" y="12861"/>
                    <a:pt x="5929" y="12652"/>
                    <a:pt x="6641" y="12234"/>
                  </a:cubicBezTo>
                  <a:lnTo>
                    <a:pt x="21957" y="3613"/>
                  </a:lnTo>
                  <a:cubicBezTo>
                    <a:pt x="23380" y="2776"/>
                    <a:pt x="23380" y="1437"/>
                    <a:pt x="21957" y="628"/>
                  </a:cubicBezTo>
                  <a:cubicBezTo>
                    <a:pt x="21232" y="209"/>
                    <a:pt x="20291" y="0"/>
                    <a:pt x="1934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35"/>
          <p:cNvSpPr/>
          <p:nvPr/>
        </p:nvSpPr>
        <p:spPr>
          <a:xfrm rot="-8999950" flipH="1">
            <a:off x="-1944882" y="2457487"/>
            <a:ext cx="4873459" cy="3021206"/>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5"/>
          <p:cNvSpPr/>
          <p:nvPr/>
        </p:nvSpPr>
        <p:spPr>
          <a:xfrm rot="-8999812" flipH="1">
            <a:off x="-1363868" y="-267449"/>
            <a:ext cx="3711443" cy="2300837"/>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 name="Google Shape;884;p35"/>
          <p:cNvGrpSpPr/>
          <p:nvPr/>
        </p:nvGrpSpPr>
        <p:grpSpPr>
          <a:xfrm>
            <a:off x="4230627" y="-1556990"/>
            <a:ext cx="5637616" cy="4421459"/>
            <a:chOff x="2327500" y="2424950"/>
            <a:chExt cx="3777550" cy="2962650"/>
          </a:xfrm>
        </p:grpSpPr>
        <p:sp>
          <p:nvSpPr>
            <p:cNvPr id="885" name="Google Shape;885;p35"/>
            <p:cNvSpPr/>
            <p:nvPr/>
          </p:nvSpPr>
          <p:spPr>
            <a:xfrm>
              <a:off x="3193075" y="2756250"/>
              <a:ext cx="17450" cy="11625"/>
            </a:xfrm>
            <a:custGeom>
              <a:avLst/>
              <a:gdLst/>
              <a:ahLst/>
              <a:cxnLst/>
              <a:rect l="l" t="t" r="r" b="b"/>
              <a:pathLst>
                <a:path w="698" h="465" extrusionOk="0">
                  <a:moveTo>
                    <a:pt x="598" y="0"/>
                  </a:moveTo>
                  <a:cubicBezTo>
                    <a:pt x="577" y="0"/>
                    <a:pt x="553" y="7"/>
                    <a:pt x="530" y="19"/>
                  </a:cubicBezTo>
                  <a:lnTo>
                    <a:pt x="56" y="298"/>
                  </a:lnTo>
                  <a:cubicBezTo>
                    <a:pt x="0" y="325"/>
                    <a:pt x="0" y="381"/>
                    <a:pt x="28" y="437"/>
                  </a:cubicBezTo>
                  <a:cubicBezTo>
                    <a:pt x="28" y="465"/>
                    <a:pt x="56" y="465"/>
                    <a:pt x="112" y="465"/>
                  </a:cubicBezTo>
                  <a:lnTo>
                    <a:pt x="140" y="465"/>
                  </a:lnTo>
                  <a:lnTo>
                    <a:pt x="642" y="186"/>
                  </a:lnTo>
                  <a:cubicBezTo>
                    <a:pt x="670" y="158"/>
                    <a:pt x="698" y="102"/>
                    <a:pt x="670" y="46"/>
                  </a:cubicBezTo>
                  <a:cubicBezTo>
                    <a:pt x="654" y="14"/>
                    <a:pt x="628" y="0"/>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3229350" y="2446025"/>
              <a:ext cx="518250" cy="300925"/>
            </a:xfrm>
            <a:custGeom>
              <a:avLst/>
              <a:gdLst/>
              <a:ahLst/>
              <a:cxnLst/>
              <a:rect l="l" t="t" r="r" b="b"/>
              <a:pathLst>
                <a:path w="20730" h="12037" extrusionOk="0">
                  <a:moveTo>
                    <a:pt x="20620" y="1"/>
                  </a:moveTo>
                  <a:cubicBezTo>
                    <a:pt x="20608" y="1"/>
                    <a:pt x="20598" y="4"/>
                    <a:pt x="20590" y="12"/>
                  </a:cubicBezTo>
                  <a:lnTo>
                    <a:pt x="19613" y="570"/>
                  </a:lnTo>
                  <a:cubicBezTo>
                    <a:pt x="19557" y="598"/>
                    <a:pt x="19557" y="654"/>
                    <a:pt x="19585" y="710"/>
                  </a:cubicBezTo>
                  <a:cubicBezTo>
                    <a:pt x="19585" y="738"/>
                    <a:pt x="19613" y="766"/>
                    <a:pt x="19641" y="766"/>
                  </a:cubicBezTo>
                  <a:cubicBezTo>
                    <a:pt x="19669" y="766"/>
                    <a:pt x="19697" y="738"/>
                    <a:pt x="19697" y="738"/>
                  </a:cubicBezTo>
                  <a:lnTo>
                    <a:pt x="20673" y="180"/>
                  </a:lnTo>
                  <a:cubicBezTo>
                    <a:pt x="20729" y="152"/>
                    <a:pt x="20729" y="96"/>
                    <a:pt x="20701" y="40"/>
                  </a:cubicBezTo>
                  <a:cubicBezTo>
                    <a:pt x="20681" y="21"/>
                    <a:pt x="20648" y="1"/>
                    <a:pt x="20620" y="1"/>
                  </a:cubicBezTo>
                  <a:close/>
                  <a:moveTo>
                    <a:pt x="18664" y="1118"/>
                  </a:moveTo>
                  <a:cubicBezTo>
                    <a:pt x="18654" y="1118"/>
                    <a:pt x="18644" y="1121"/>
                    <a:pt x="18637" y="1128"/>
                  </a:cubicBezTo>
                  <a:lnTo>
                    <a:pt x="17660" y="1714"/>
                  </a:lnTo>
                  <a:cubicBezTo>
                    <a:pt x="17604" y="1742"/>
                    <a:pt x="17604" y="1798"/>
                    <a:pt x="17604" y="1826"/>
                  </a:cubicBezTo>
                  <a:cubicBezTo>
                    <a:pt x="17632" y="1854"/>
                    <a:pt x="17660" y="1882"/>
                    <a:pt x="17688" y="1882"/>
                  </a:cubicBezTo>
                  <a:lnTo>
                    <a:pt x="17744" y="1882"/>
                  </a:lnTo>
                  <a:lnTo>
                    <a:pt x="18720" y="1296"/>
                  </a:lnTo>
                  <a:cubicBezTo>
                    <a:pt x="18776" y="1268"/>
                    <a:pt x="18776" y="1212"/>
                    <a:pt x="18748" y="1184"/>
                  </a:cubicBezTo>
                  <a:cubicBezTo>
                    <a:pt x="18728" y="1143"/>
                    <a:pt x="18692" y="1118"/>
                    <a:pt x="18664" y="1118"/>
                  </a:cubicBezTo>
                  <a:close/>
                  <a:moveTo>
                    <a:pt x="16729" y="2254"/>
                  </a:moveTo>
                  <a:cubicBezTo>
                    <a:pt x="16712" y="2254"/>
                    <a:pt x="16695" y="2261"/>
                    <a:pt x="16684" y="2272"/>
                  </a:cubicBezTo>
                  <a:lnTo>
                    <a:pt x="15707" y="2830"/>
                  </a:lnTo>
                  <a:cubicBezTo>
                    <a:pt x="15651" y="2858"/>
                    <a:pt x="15651" y="2914"/>
                    <a:pt x="15651" y="2970"/>
                  </a:cubicBezTo>
                  <a:cubicBezTo>
                    <a:pt x="15679" y="2998"/>
                    <a:pt x="15707" y="2998"/>
                    <a:pt x="15735" y="2998"/>
                  </a:cubicBezTo>
                  <a:lnTo>
                    <a:pt x="15791" y="2998"/>
                  </a:lnTo>
                  <a:lnTo>
                    <a:pt x="16767" y="2440"/>
                  </a:lnTo>
                  <a:cubicBezTo>
                    <a:pt x="16823" y="2412"/>
                    <a:pt x="16823" y="2356"/>
                    <a:pt x="16795" y="2300"/>
                  </a:cubicBezTo>
                  <a:cubicBezTo>
                    <a:pt x="16779" y="2268"/>
                    <a:pt x="16753" y="2254"/>
                    <a:pt x="16729" y="2254"/>
                  </a:cubicBezTo>
                  <a:close/>
                  <a:moveTo>
                    <a:pt x="14758" y="3377"/>
                  </a:moveTo>
                  <a:cubicBezTo>
                    <a:pt x="14748" y="3377"/>
                    <a:pt x="14738" y="3381"/>
                    <a:pt x="14731" y="3388"/>
                  </a:cubicBezTo>
                  <a:lnTo>
                    <a:pt x="13754" y="3974"/>
                  </a:lnTo>
                  <a:cubicBezTo>
                    <a:pt x="13698" y="3974"/>
                    <a:pt x="13671" y="4058"/>
                    <a:pt x="13698" y="4086"/>
                  </a:cubicBezTo>
                  <a:cubicBezTo>
                    <a:pt x="13726" y="4114"/>
                    <a:pt x="13754" y="4142"/>
                    <a:pt x="13782" y="4142"/>
                  </a:cubicBezTo>
                  <a:cubicBezTo>
                    <a:pt x="13810" y="4142"/>
                    <a:pt x="13838" y="4142"/>
                    <a:pt x="13838" y="4114"/>
                  </a:cubicBezTo>
                  <a:lnTo>
                    <a:pt x="14814" y="3556"/>
                  </a:lnTo>
                  <a:cubicBezTo>
                    <a:pt x="14870" y="3528"/>
                    <a:pt x="14870" y="3472"/>
                    <a:pt x="14842" y="3444"/>
                  </a:cubicBezTo>
                  <a:cubicBezTo>
                    <a:pt x="14822" y="3403"/>
                    <a:pt x="14787" y="3377"/>
                    <a:pt x="14758" y="3377"/>
                  </a:cubicBezTo>
                  <a:close/>
                  <a:moveTo>
                    <a:pt x="12823" y="4514"/>
                  </a:moveTo>
                  <a:cubicBezTo>
                    <a:pt x="12806" y="4514"/>
                    <a:pt x="12789" y="4521"/>
                    <a:pt x="12778" y="4532"/>
                  </a:cubicBezTo>
                  <a:lnTo>
                    <a:pt x="11801" y="5090"/>
                  </a:lnTo>
                  <a:cubicBezTo>
                    <a:pt x="11746" y="5118"/>
                    <a:pt x="11718" y="5174"/>
                    <a:pt x="11746" y="5230"/>
                  </a:cubicBezTo>
                  <a:cubicBezTo>
                    <a:pt x="11773" y="5258"/>
                    <a:pt x="11801" y="5258"/>
                    <a:pt x="11829" y="5258"/>
                  </a:cubicBezTo>
                  <a:lnTo>
                    <a:pt x="11885" y="5258"/>
                  </a:lnTo>
                  <a:lnTo>
                    <a:pt x="12861" y="4700"/>
                  </a:lnTo>
                  <a:cubicBezTo>
                    <a:pt x="12917" y="4672"/>
                    <a:pt x="12917" y="4616"/>
                    <a:pt x="12889" y="4560"/>
                  </a:cubicBezTo>
                  <a:cubicBezTo>
                    <a:pt x="12873" y="4527"/>
                    <a:pt x="12847" y="4514"/>
                    <a:pt x="12823" y="4514"/>
                  </a:cubicBezTo>
                  <a:close/>
                  <a:moveTo>
                    <a:pt x="10855" y="5637"/>
                  </a:moveTo>
                  <a:cubicBezTo>
                    <a:pt x="10844" y="5637"/>
                    <a:pt x="10833" y="5640"/>
                    <a:pt x="10825" y="5648"/>
                  </a:cubicBezTo>
                  <a:lnTo>
                    <a:pt x="9848" y="6206"/>
                  </a:lnTo>
                  <a:cubicBezTo>
                    <a:pt x="9793" y="6234"/>
                    <a:pt x="9765" y="6290"/>
                    <a:pt x="9793" y="6346"/>
                  </a:cubicBezTo>
                  <a:cubicBezTo>
                    <a:pt x="9820" y="6373"/>
                    <a:pt x="9848" y="6401"/>
                    <a:pt x="9876" y="6401"/>
                  </a:cubicBezTo>
                  <a:cubicBezTo>
                    <a:pt x="9904" y="6401"/>
                    <a:pt x="9904" y="6401"/>
                    <a:pt x="9932" y="6373"/>
                  </a:cubicBezTo>
                  <a:lnTo>
                    <a:pt x="10909" y="5816"/>
                  </a:lnTo>
                  <a:cubicBezTo>
                    <a:pt x="10964" y="5788"/>
                    <a:pt x="10964" y="5732"/>
                    <a:pt x="10936" y="5676"/>
                  </a:cubicBezTo>
                  <a:cubicBezTo>
                    <a:pt x="10917" y="5656"/>
                    <a:pt x="10883" y="5637"/>
                    <a:pt x="10855" y="5637"/>
                  </a:cubicBezTo>
                  <a:close/>
                  <a:moveTo>
                    <a:pt x="8917" y="6774"/>
                  </a:moveTo>
                  <a:cubicBezTo>
                    <a:pt x="8900" y="6774"/>
                    <a:pt x="8883" y="6780"/>
                    <a:pt x="8872" y="6792"/>
                  </a:cubicBezTo>
                  <a:lnTo>
                    <a:pt x="7895" y="7350"/>
                  </a:lnTo>
                  <a:cubicBezTo>
                    <a:pt x="7840" y="7378"/>
                    <a:pt x="7812" y="7434"/>
                    <a:pt x="7840" y="7462"/>
                  </a:cubicBezTo>
                  <a:cubicBezTo>
                    <a:pt x="7868" y="7517"/>
                    <a:pt x="7895" y="7517"/>
                    <a:pt x="7923" y="7517"/>
                  </a:cubicBezTo>
                  <a:lnTo>
                    <a:pt x="7979" y="7517"/>
                  </a:lnTo>
                  <a:lnTo>
                    <a:pt x="8956" y="6931"/>
                  </a:lnTo>
                  <a:cubicBezTo>
                    <a:pt x="9011" y="6931"/>
                    <a:pt x="9011" y="6848"/>
                    <a:pt x="8984" y="6820"/>
                  </a:cubicBezTo>
                  <a:cubicBezTo>
                    <a:pt x="8967" y="6787"/>
                    <a:pt x="8941" y="6774"/>
                    <a:pt x="8917" y="6774"/>
                  </a:cubicBezTo>
                  <a:close/>
                  <a:moveTo>
                    <a:pt x="6949" y="7896"/>
                  </a:moveTo>
                  <a:cubicBezTo>
                    <a:pt x="6938" y="7896"/>
                    <a:pt x="6927" y="7900"/>
                    <a:pt x="6919" y="7908"/>
                  </a:cubicBezTo>
                  <a:lnTo>
                    <a:pt x="5943" y="8466"/>
                  </a:lnTo>
                  <a:cubicBezTo>
                    <a:pt x="5887" y="8494"/>
                    <a:pt x="5859" y="8550"/>
                    <a:pt x="5887" y="8605"/>
                  </a:cubicBezTo>
                  <a:cubicBezTo>
                    <a:pt x="5915" y="8633"/>
                    <a:pt x="5943" y="8661"/>
                    <a:pt x="5970" y="8661"/>
                  </a:cubicBezTo>
                  <a:cubicBezTo>
                    <a:pt x="5998" y="8661"/>
                    <a:pt x="5998" y="8633"/>
                    <a:pt x="6026" y="8633"/>
                  </a:cubicBezTo>
                  <a:lnTo>
                    <a:pt x="7003" y="8075"/>
                  </a:lnTo>
                  <a:cubicBezTo>
                    <a:pt x="7058" y="8047"/>
                    <a:pt x="7058" y="7992"/>
                    <a:pt x="7031" y="7936"/>
                  </a:cubicBezTo>
                  <a:cubicBezTo>
                    <a:pt x="7011" y="7916"/>
                    <a:pt x="6977" y="7896"/>
                    <a:pt x="6949" y="7896"/>
                  </a:cubicBezTo>
                  <a:close/>
                  <a:moveTo>
                    <a:pt x="4966" y="9024"/>
                  </a:moveTo>
                  <a:lnTo>
                    <a:pt x="3990" y="9610"/>
                  </a:lnTo>
                  <a:cubicBezTo>
                    <a:pt x="3934" y="9638"/>
                    <a:pt x="3906" y="9693"/>
                    <a:pt x="3934" y="9721"/>
                  </a:cubicBezTo>
                  <a:cubicBezTo>
                    <a:pt x="3962" y="9749"/>
                    <a:pt x="3990" y="9777"/>
                    <a:pt x="4017" y="9777"/>
                  </a:cubicBezTo>
                  <a:lnTo>
                    <a:pt x="4073" y="9777"/>
                  </a:lnTo>
                  <a:lnTo>
                    <a:pt x="5050" y="9191"/>
                  </a:lnTo>
                  <a:cubicBezTo>
                    <a:pt x="5106" y="9163"/>
                    <a:pt x="5106" y="9108"/>
                    <a:pt x="5078" y="9080"/>
                  </a:cubicBezTo>
                  <a:cubicBezTo>
                    <a:pt x="5050" y="9024"/>
                    <a:pt x="4994" y="9024"/>
                    <a:pt x="4966" y="9024"/>
                  </a:cubicBezTo>
                  <a:close/>
                  <a:moveTo>
                    <a:pt x="3043" y="10156"/>
                  </a:moveTo>
                  <a:cubicBezTo>
                    <a:pt x="3032" y="10156"/>
                    <a:pt x="3021" y="10160"/>
                    <a:pt x="3013" y="10168"/>
                  </a:cubicBezTo>
                  <a:lnTo>
                    <a:pt x="2009" y="10726"/>
                  </a:lnTo>
                  <a:cubicBezTo>
                    <a:pt x="1981" y="10754"/>
                    <a:pt x="1953" y="10809"/>
                    <a:pt x="1981" y="10865"/>
                  </a:cubicBezTo>
                  <a:cubicBezTo>
                    <a:pt x="2009" y="10893"/>
                    <a:pt x="2037" y="10893"/>
                    <a:pt x="2065" y="10893"/>
                  </a:cubicBezTo>
                  <a:lnTo>
                    <a:pt x="2120" y="10893"/>
                  </a:lnTo>
                  <a:lnTo>
                    <a:pt x="3097" y="10335"/>
                  </a:lnTo>
                  <a:cubicBezTo>
                    <a:pt x="3153" y="10307"/>
                    <a:pt x="3153" y="10251"/>
                    <a:pt x="3125" y="10196"/>
                  </a:cubicBezTo>
                  <a:cubicBezTo>
                    <a:pt x="3105" y="10176"/>
                    <a:pt x="3071" y="10156"/>
                    <a:pt x="3043" y="10156"/>
                  </a:cubicBezTo>
                  <a:close/>
                  <a:moveTo>
                    <a:pt x="1077" y="11273"/>
                  </a:moveTo>
                  <a:cubicBezTo>
                    <a:pt x="1062" y="11273"/>
                    <a:pt x="1047" y="11276"/>
                    <a:pt x="1032" y="11284"/>
                  </a:cubicBezTo>
                  <a:lnTo>
                    <a:pt x="56" y="11870"/>
                  </a:lnTo>
                  <a:cubicBezTo>
                    <a:pt x="28" y="11870"/>
                    <a:pt x="0" y="11953"/>
                    <a:pt x="28" y="11981"/>
                  </a:cubicBezTo>
                  <a:cubicBezTo>
                    <a:pt x="56" y="12009"/>
                    <a:pt x="84" y="12037"/>
                    <a:pt x="112" y="12037"/>
                  </a:cubicBezTo>
                  <a:cubicBezTo>
                    <a:pt x="140" y="12037"/>
                    <a:pt x="140" y="12037"/>
                    <a:pt x="167" y="12009"/>
                  </a:cubicBezTo>
                  <a:lnTo>
                    <a:pt x="1144" y="11451"/>
                  </a:lnTo>
                  <a:cubicBezTo>
                    <a:pt x="1172" y="11423"/>
                    <a:pt x="1200" y="11367"/>
                    <a:pt x="1172" y="11340"/>
                  </a:cubicBezTo>
                  <a:cubicBezTo>
                    <a:pt x="1151" y="11299"/>
                    <a:pt x="1116" y="11273"/>
                    <a:pt x="1077" y="112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3767100" y="2424950"/>
              <a:ext cx="17450" cy="11625"/>
            </a:xfrm>
            <a:custGeom>
              <a:avLst/>
              <a:gdLst/>
              <a:ahLst/>
              <a:cxnLst/>
              <a:rect l="l" t="t" r="r" b="b"/>
              <a:pathLst>
                <a:path w="698" h="465" extrusionOk="0">
                  <a:moveTo>
                    <a:pt x="598" y="0"/>
                  </a:moveTo>
                  <a:cubicBezTo>
                    <a:pt x="577" y="0"/>
                    <a:pt x="553" y="7"/>
                    <a:pt x="530" y="19"/>
                  </a:cubicBezTo>
                  <a:lnTo>
                    <a:pt x="56" y="298"/>
                  </a:lnTo>
                  <a:cubicBezTo>
                    <a:pt x="0" y="325"/>
                    <a:pt x="0" y="381"/>
                    <a:pt x="28" y="409"/>
                  </a:cubicBezTo>
                  <a:cubicBezTo>
                    <a:pt x="28" y="465"/>
                    <a:pt x="56" y="465"/>
                    <a:pt x="84" y="465"/>
                  </a:cubicBezTo>
                  <a:lnTo>
                    <a:pt x="140" y="465"/>
                  </a:lnTo>
                  <a:lnTo>
                    <a:pt x="642" y="158"/>
                  </a:lnTo>
                  <a:cubicBezTo>
                    <a:pt x="670" y="158"/>
                    <a:pt x="698" y="74"/>
                    <a:pt x="670" y="46"/>
                  </a:cubicBezTo>
                  <a:cubicBezTo>
                    <a:pt x="653" y="14"/>
                    <a:pt x="628" y="0"/>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3802675" y="4185825"/>
              <a:ext cx="18150" cy="11900"/>
            </a:xfrm>
            <a:custGeom>
              <a:avLst/>
              <a:gdLst/>
              <a:ahLst/>
              <a:cxnLst/>
              <a:rect l="l" t="t" r="r" b="b"/>
              <a:pathLst>
                <a:path w="726" h="476" extrusionOk="0">
                  <a:moveTo>
                    <a:pt x="167" y="1"/>
                  </a:moveTo>
                  <a:cubicBezTo>
                    <a:pt x="112" y="1"/>
                    <a:pt x="56" y="1"/>
                    <a:pt x="28" y="57"/>
                  </a:cubicBezTo>
                  <a:cubicBezTo>
                    <a:pt x="0" y="85"/>
                    <a:pt x="28" y="140"/>
                    <a:pt x="56" y="168"/>
                  </a:cubicBezTo>
                  <a:lnTo>
                    <a:pt x="558" y="475"/>
                  </a:lnTo>
                  <a:lnTo>
                    <a:pt x="614" y="475"/>
                  </a:lnTo>
                  <a:cubicBezTo>
                    <a:pt x="642" y="475"/>
                    <a:pt x="670" y="447"/>
                    <a:pt x="698" y="419"/>
                  </a:cubicBezTo>
                  <a:cubicBezTo>
                    <a:pt x="725" y="391"/>
                    <a:pt x="698" y="336"/>
                    <a:pt x="642" y="308"/>
                  </a:cubicBezTo>
                  <a:lnTo>
                    <a:pt x="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2403525" y="3377875"/>
              <a:ext cx="1379625" cy="798225"/>
            </a:xfrm>
            <a:custGeom>
              <a:avLst/>
              <a:gdLst/>
              <a:ahLst/>
              <a:cxnLst/>
              <a:rect l="l" t="t" r="r" b="b"/>
              <a:pathLst>
                <a:path w="55185" h="31929" extrusionOk="0">
                  <a:moveTo>
                    <a:pt x="120" y="0"/>
                  </a:moveTo>
                  <a:cubicBezTo>
                    <a:pt x="82" y="0"/>
                    <a:pt x="48" y="20"/>
                    <a:pt x="28" y="40"/>
                  </a:cubicBezTo>
                  <a:cubicBezTo>
                    <a:pt x="1" y="95"/>
                    <a:pt x="28" y="151"/>
                    <a:pt x="56" y="179"/>
                  </a:cubicBezTo>
                  <a:lnTo>
                    <a:pt x="1061" y="765"/>
                  </a:lnTo>
                  <a:lnTo>
                    <a:pt x="1116" y="765"/>
                  </a:lnTo>
                  <a:cubicBezTo>
                    <a:pt x="1144" y="765"/>
                    <a:pt x="1172" y="765"/>
                    <a:pt x="1200" y="709"/>
                  </a:cubicBezTo>
                  <a:cubicBezTo>
                    <a:pt x="1228" y="681"/>
                    <a:pt x="1200" y="625"/>
                    <a:pt x="1144" y="598"/>
                  </a:cubicBezTo>
                  <a:lnTo>
                    <a:pt x="168" y="12"/>
                  </a:lnTo>
                  <a:cubicBezTo>
                    <a:pt x="152" y="4"/>
                    <a:pt x="135" y="0"/>
                    <a:pt x="120" y="0"/>
                  </a:cubicBezTo>
                  <a:close/>
                  <a:moveTo>
                    <a:pt x="2104" y="1165"/>
                  </a:moveTo>
                  <a:cubicBezTo>
                    <a:pt x="2079" y="1165"/>
                    <a:pt x="2053" y="1179"/>
                    <a:pt x="2037" y="1211"/>
                  </a:cubicBezTo>
                  <a:cubicBezTo>
                    <a:pt x="2009" y="1239"/>
                    <a:pt x="2009" y="1295"/>
                    <a:pt x="2065" y="1323"/>
                  </a:cubicBezTo>
                  <a:lnTo>
                    <a:pt x="3069" y="1909"/>
                  </a:lnTo>
                  <a:cubicBezTo>
                    <a:pt x="3069" y="1909"/>
                    <a:pt x="3097" y="1937"/>
                    <a:pt x="3097" y="1937"/>
                  </a:cubicBezTo>
                  <a:cubicBezTo>
                    <a:pt x="3125" y="1937"/>
                    <a:pt x="3181" y="1909"/>
                    <a:pt x="3181" y="1881"/>
                  </a:cubicBezTo>
                  <a:cubicBezTo>
                    <a:pt x="3209" y="1825"/>
                    <a:pt x="3209" y="1769"/>
                    <a:pt x="3153" y="1741"/>
                  </a:cubicBezTo>
                  <a:lnTo>
                    <a:pt x="2149" y="1183"/>
                  </a:lnTo>
                  <a:cubicBezTo>
                    <a:pt x="2137" y="1172"/>
                    <a:pt x="2121" y="1165"/>
                    <a:pt x="2104" y="1165"/>
                  </a:cubicBezTo>
                  <a:close/>
                  <a:moveTo>
                    <a:pt x="4090" y="2309"/>
                  </a:moveTo>
                  <a:cubicBezTo>
                    <a:pt x="4060" y="2309"/>
                    <a:pt x="4034" y="2323"/>
                    <a:pt x="4018" y="2355"/>
                  </a:cubicBezTo>
                  <a:cubicBezTo>
                    <a:pt x="3990" y="2411"/>
                    <a:pt x="4018" y="2467"/>
                    <a:pt x="4046" y="2495"/>
                  </a:cubicBezTo>
                  <a:lnTo>
                    <a:pt x="5050" y="3053"/>
                  </a:lnTo>
                  <a:cubicBezTo>
                    <a:pt x="5078" y="3081"/>
                    <a:pt x="5078" y="3081"/>
                    <a:pt x="5106" y="3081"/>
                  </a:cubicBezTo>
                  <a:cubicBezTo>
                    <a:pt x="5134" y="3081"/>
                    <a:pt x="5162" y="3053"/>
                    <a:pt x="5190" y="3025"/>
                  </a:cubicBezTo>
                  <a:cubicBezTo>
                    <a:pt x="5218" y="2997"/>
                    <a:pt x="5190" y="2913"/>
                    <a:pt x="5162" y="2913"/>
                  </a:cubicBezTo>
                  <a:lnTo>
                    <a:pt x="4157" y="2327"/>
                  </a:lnTo>
                  <a:cubicBezTo>
                    <a:pt x="4134" y="2316"/>
                    <a:pt x="4111" y="2309"/>
                    <a:pt x="4090" y="2309"/>
                  </a:cubicBezTo>
                  <a:close/>
                  <a:moveTo>
                    <a:pt x="6108" y="3460"/>
                  </a:moveTo>
                  <a:cubicBezTo>
                    <a:pt x="6080" y="3460"/>
                    <a:pt x="6046" y="3479"/>
                    <a:pt x="6027" y="3499"/>
                  </a:cubicBezTo>
                  <a:cubicBezTo>
                    <a:pt x="5999" y="3555"/>
                    <a:pt x="5999" y="3611"/>
                    <a:pt x="6055" y="3639"/>
                  </a:cubicBezTo>
                  <a:lnTo>
                    <a:pt x="7059" y="4224"/>
                  </a:lnTo>
                  <a:lnTo>
                    <a:pt x="7115" y="4224"/>
                  </a:lnTo>
                  <a:cubicBezTo>
                    <a:pt x="7143" y="4224"/>
                    <a:pt x="7171" y="4224"/>
                    <a:pt x="7198" y="4197"/>
                  </a:cubicBezTo>
                  <a:cubicBezTo>
                    <a:pt x="7198" y="4141"/>
                    <a:pt x="7198" y="4085"/>
                    <a:pt x="7143" y="4057"/>
                  </a:cubicBezTo>
                  <a:lnTo>
                    <a:pt x="6138" y="3471"/>
                  </a:lnTo>
                  <a:cubicBezTo>
                    <a:pt x="6130" y="3463"/>
                    <a:pt x="6120" y="3460"/>
                    <a:pt x="6108" y="3460"/>
                  </a:cubicBezTo>
                  <a:close/>
                  <a:moveTo>
                    <a:pt x="8094" y="4625"/>
                  </a:moveTo>
                  <a:cubicBezTo>
                    <a:pt x="8064" y="4625"/>
                    <a:pt x="8035" y="4638"/>
                    <a:pt x="8035" y="4671"/>
                  </a:cubicBezTo>
                  <a:cubicBezTo>
                    <a:pt x="8008" y="4699"/>
                    <a:pt x="8008" y="4782"/>
                    <a:pt x="8063" y="4782"/>
                  </a:cubicBezTo>
                  <a:lnTo>
                    <a:pt x="9068" y="5368"/>
                  </a:lnTo>
                  <a:cubicBezTo>
                    <a:pt x="9068" y="5368"/>
                    <a:pt x="9096" y="5396"/>
                    <a:pt x="9096" y="5396"/>
                  </a:cubicBezTo>
                  <a:cubicBezTo>
                    <a:pt x="9124" y="5396"/>
                    <a:pt x="9179" y="5368"/>
                    <a:pt x="9179" y="5340"/>
                  </a:cubicBezTo>
                  <a:cubicBezTo>
                    <a:pt x="9207" y="5285"/>
                    <a:pt x="9207" y="5229"/>
                    <a:pt x="9151" y="5201"/>
                  </a:cubicBezTo>
                  <a:lnTo>
                    <a:pt x="8147" y="4643"/>
                  </a:lnTo>
                  <a:cubicBezTo>
                    <a:pt x="8135" y="4631"/>
                    <a:pt x="8114" y="4625"/>
                    <a:pt x="8094" y="4625"/>
                  </a:cubicBezTo>
                  <a:close/>
                  <a:moveTo>
                    <a:pt x="10107" y="5775"/>
                  </a:moveTo>
                  <a:cubicBezTo>
                    <a:pt x="10070" y="5775"/>
                    <a:pt x="10036" y="5795"/>
                    <a:pt x="10016" y="5815"/>
                  </a:cubicBezTo>
                  <a:cubicBezTo>
                    <a:pt x="9988" y="5870"/>
                    <a:pt x="10016" y="5926"/>
                    <a:pt x="10044" y="5954"/>
                  </a:cubicBezTo>
                  <a:lnTo>
                    <a:pt x="11049" y="6540"/>
                  </a:lnTo>
                  <a:lnTo>
                    <a:pt x="11104" y="6540"/>
                  </a:lnTo>
                  <a:cubicBezTo>
                    <a:pt x="11132" y="6540"/>
                    <a:pt x="11160" y="6512"/>
                    <a:pt x="11188" y="6484"/>
                  </a:cubicBezTo>
                  <a:cubicBezTo>
                    <a:pt x="11216" y="6456"/>
                    <a:pt x="11188" y="6401"/>
                    <a:pt x="11160" y="6373"/>
                  </a:cubicBezTo>
                  <a:lnTo>
                    <a:pt x="10156" y="5787"/>
                  </a:lnTo>
                  <a:cubicBezTo>
                    <a:pt x="10139" y="5779"/>
                    <a:pt x="10123" y="5775"/>
                    <a:pt x="10107" y="5775"/>
                  </a:cubicBezTo>
                  <a:close/>
                  <a:moveTo>
                    <a:pt x="12109" y="6920"/>
                  </a:moveTo>
                  <a:cubicBezTo>
                    <a:pt x="12081" y="6920"/>
                    <a:pt x="12045" y="6946"/>
                    <a:pt x="12025" y="6986"/>
                  </a:cubicBezTo>
                  <a:cubicBezTo>
                    <a:pt x="11997" y="7014"/>
                    <a:pt x="11997" y="7070"/>
                    <a:pt x="12053" y="7098"/>
                  </a:cubicBezTo>
                  <a:lnTo>
                    <a:pt x="13057" y="7684"/>
                  </a:lnTo>
                  <a:lnTo>
                    <a:pt x="13113" y="7684"/>
                  </a:lnTo>
                  <a:cubicBezTo>
                    <a:pt x="13141" y="7684"/>
                    <a:pt x="13169" y="7684"/>
                    <a:pt x="13197" y="7656"/>
                  </a:cubicBezTo>
                  <a:cubicBezTo>
                    <a:pt x="13197" y="7600"/>
                    <a:pt x="13197" y="7544"/>
                    <a:pt x="13141" y="7517"/>
                  </a:cubicBezTo>
                  <a:lnTo>
                    <a:pt x="12137" y="6931"/>
                  </a:lnTo>
                  <a:cubicBezTo>
                    <a:pt x="12129" y="6923"/>
                    <a:pt x="12120" y="6920"/>
                    <a:pt x="12109" y="6920"/>
                  </a:cubicBezTo>
                  <a:close/>
                  <a:moveTo>
                    <a:pt x="14078" y="8084"/>
                  </a:moveTo>
                  <a:cubicBezTo>
                    <a:pt x="14048" y="8084"/>
                    <a:pt x="14022" y="8098"/>
                    <a:pt x="14006" y="8130"/>
                  </a:cubicBezTo>
                  <a:cubicBezTo>
                    <a:pt x="14006" y="8186"/>
                    <a:pt x="14006" y="8242"/>
                    <a:pt x="14062" y="8270"/>
                  </a:cubicBezTo>
                  <a:lnTo>
                    <a:pt x="15066" y="8828"/>
                  </a:lnTo>
                  <a:cubicBezTo>
                    <a:pt x="15066" y="8856"/>
                    <a:pt x="15094" y="8856"/>
                    <a:pt x="15094" y="8856"/>
                  </a:cubicBezTo>
                  <a:cubicBezTo>
                    <a:pt x="15122" y="8856"/>
                    <a:pt x="15178" y="8828"/>
                    <a:pt x="15178" y="8800"/>
                  </a:cubicBezTo>
                  <a:cubicBezTo>
                    <a:pt x="15206" y="8744"/>
                    <a:pt x="15206" y="8688"/>
                    <a:pt x="15150" y="8660"/>
                  </a:cubicBezTo>
                  <a:lnTo>
                    <a:pt x="14145" y="8102"/>
                  </a:lnTo>
                  <a:cubicBezTo>
                    <a:pt x="14122" y="8091"/>
                    <a:pt x="14099" y="8084"/>
                    <a:pt x="14078" y="8084"/>
                  </a:cubicBezTo>
                  <a:close/>
                  <a:moveTo>
                    <a:pt x="16106" y="9235"/>
                  </a:moveTo>
                  <a:cubicBezTo>
                    <a:pt x="16068" y="9235"/>
                    <a:pt x="16034" y="9254"/>
                    <a:pt x="16015" y="9274"/>
                  </a:cubicBezTo>
                  <a:cubicBezTo>
                    <a:pt x="15987" y="9330"/>
                    <a:pt x="16015" y="9386"/>
                    <a:pt x="16042" y="9414"/>
                  </a:cubicBezTo>
                  <a:lnTo>
                    <a:pt x="17047" y="10000"/>
                  </a:lnTo>
                  <a:lnTo>
                    <a:pt x="17103" y="10000"/>
                  </a:lnTo>
                  <a:cubicBezTo>
                    <a:pt x="17131" y="10000"/>
                    <a:pt x="17158" y="9972"/>
                    <a:pt x="17186" y="9944"/>
                  </a:cubicBezTo>
                  <a:cubicBezTo>
                    <a:pt x="17214" y="9916"/>
                    <a:pt x="17186" y="9860"/>
                    <a:pt x="17158" y="9832"/>
                  </a:cubicBezTo>
                  <a:lnTo>
                    <a:pt x="16154" y="9246"/>
                  </a:lnTo>
                  <a:cubicBezTo>
                    <a:pt x="16138" y="9238"/>
                    <a:pt x="16121" y="9235"/>
                    <a:pt x="16106" y="9235"/>
                  </a:cubicBezTo>
                  <a:close/>
                  <a:moveTo>
                    <a:pt x="18135" y="10390"/>
                  </a:moveTo>
                  <a:cubicBezTo>
                    <a:pt x="18107" y="10390"/>
                    <a:pt x="18051" y="10390"/>
                    <a:pt x="18023" y="10446"/>
                  </a:cubicBezTo>
                  <a:cubicBezTo>
                    <a:pt x="17995" y="10474"/>
                    <a:pt x="17995" y="10530"/>
                    <a:pt x="18051" y="10558"/>
                  </a:cubicBezTo>
                  <a:lnTo>
                    <a:pt x="19056" y="11143"/>
                  </a:lnTo>
                  <a:lnTo>
                    <a:pt x="19111" y="11143"/>
                  </a:lnTo>
                  <a:cubicBezTo>
                    <a:pt x="19139" y="11143"/>
                    <a:pt x="19167" y="11143"/>
                    <a:pt x="19167" y="11116"/>
                  </a:cubicBezTo>
                  <a:cubicBezTo>
                    <a:pt x="19195" y="11060"/>
                    <a:pt x="19195" y="11004"/>
                    <a:pt x="19139" y="10976"/>
                  </a:cubicBezTo>
                  <a:lnTo>
                    <a:pt x="18135" y="10390"/>
                  </a:lnTo>
                  <a:close/>
                  <a:moveTo>
                    <a:pt x="20076" y="11544"/>
                  </a:moveTo>
                  <a:cubicBezTo>
                    <a:pt x="20046" y="11544"/>
                    <a:pt x="20020" y="11557"/>
                    <a:pt x="20004" y="11590"/>
                  </a:cubicBezTo>
                  <a:cubicBezTo>
                    <a:pt x="19976" y="11646"/>
                    <a:pt x="20004" y="11701"/>
                    <a:pt x="20060" y="11729"/>
                  </a:cubicBezTo>
                  <a:lnTo>
                    <a:pt x="21036" y="12287"/>
                  </a:lnTo>
                  <a:cubicBezTo>
                    <a:pt x="21064" y="12315"/>
                    <a:pt x="21092" y="12315"/>
                    <a:pt x="21092" y="12315"/>
                  </a:cubicBezTo>
                  <a:cubicBezTo>
                    <a:pt x="21120" y="12315"/>
                    <a:pt x="21148" y="12287"/>
                    <a:pt x="21176" y="12259"/>
                  </a:cubicBezTo>
                  <a:cubicBezTo>
                    <a:pt x="21204" y="12231"/>
                    <a:pt x="21176" y="12148"/>
                    <a:pt x="21148" y="12148"/>
                  </a:cubicBezTo>
                  <a:lnTo>
                    <a:pt x="20144" y="11562"/>
                  </a:lnTo>
                  <a:cubicBezTo>
                    <a:pt x="20121" y="11550"/>
                    <a:pt x="20097" y="11544"/>
                    <a:pt x="20076" y="11544"/>
                  </a:cubicBezTo>
                  <a:close/>
                  <a:moveTo>
                    <a:pt x="22104" y="12694"/>
                  </a:moveTo>
                  <a:cubicBezTo>
                    <a:pt x="22066" y="12694"/>
                    <a:pt x="22033" y="12714"/>
                    <a:pt x="22013" y="12734"/>
                  </a:cubicBezTo>
                  <a:cubicBezTo>
                    <a:pt x="21985" y="12789"/>
                    <a:pt x="22013" y="12845"/>
                    <a:pt x="22041" y="12873"/>
                  </a:cubicBezTo>
                  <a:lnTo>
                    <a:pt x="23045" y="13459"/>
                  </a:lnTo>
                  <a:lnTo>
                    <a:pt x="23101" y="13459"/>
                  </a:lnTo>
                  <a:cubicBezTo>
                    <a:pt x="23129" y="13459"/>
                    <a:pt x="23157" y="13459"/>
                    <a:pt x="23185" y="13431"/>
                  </a:cubicBezTo>
                  <a:cubicBezTo>
                    <a:pt x="23213" y="13375"/>
                    <a:pt x="23185" y="13320"/>
                    <a:pt x="23157" y="13292"/>
                  </a:cubicBezTo>
                  <a:lnTo>
                    <a:pt x="22152" y="12706"/>
                  </a:lnTo>
                  <a:cubicBezTo>
                    <a:pt x="22136" y="12698"/>
                    <a:pt x="22120" y="12694"/>
                    <a:pt x="22104" y="12694"/>
                  </a:cubicBezTo>
                  <a:close/>
                  <a:moveTo>
                    <a:pt x="24088" y="13859"/>
                  </a:moveTo>
                  <a:cubicBezTo>
                    <a:pt x="24064" y="13859"/>
                    <a:pt x="24038" y="13873"/>
                    <a:pt x="24022" y="13905"/>
                  </a:cubicBezTo>
                  <a:cubicBezTo>
                    <a:pt x="23994" y="13933"/>
                    <a:pt x="23994" y="13989"/>
                    <a:pt x="24050" y="14017"/>
                  </a:cubicBezTo>
                  <a:lnTo>
                    <a:pt x="25054" y="14603"/>
                  </a:lnTo>
                  <a:cubicBezTo>
                    <a:pt x="25054" y="14603"/>
                    <a:pt x="25082" y="14631"/>
                    <a:pt x="25082" y="14631"/>
                  </a:cubicBezTo>
                  <a:cubicBezTo>
                    <a:pt x="25138" y="14631"/>
                    <a:pt x="25165" y="14603"/>
                    <a:pt x="25165" y="14575"/>
                  </a:cubicBezTo>
                  <a:cubicBezTo>
                    <a:pt x="25193" y="14519"/>
                    <a:pt x="25193" y="14463"/>
                    <a:pt x="25138" y="14435"/>
                  </a:cubicBezTo>
                  <a:lnTo>
                    <a:pt x="24133" y="13878"/>
                  </a:lnTo>
                  <a:cubicBezTo>
                    <a:pt x="24122" y="13866"/>
                    <a:pt x="24105" y="13859"/>
                    <a:pt x="24088" y="13859"/>
                  </a:cubicBezTo>
                  <a:close/>
                  <a:moveTo>
                    <a:pt x="26094" y="15010"/>
                  </a:moveTo>
                  <a:cubicBezTo>
                    <a:pt x="26056" y="15010"/>
                    <a:pt x="26022" y="15030"/>
                    <a:pt x="26002" y="15049"/>
                  </a:cubicBezTo>
                  <a:cubicBezTo>
                    <a:pt x="25975" y="15105"/>
                    <a:pt x="26002" y="15161"/>
                    <a:pt x="26058" y="15189"/>
                  </a:cubicBezTo>
                  <a:lnTo>
                    <a:pt x="27035" y="15747"/>
                  </a:lnTo>
                  <a:cubicBezTo>
                    <a:pt x="27063" y="15775"/>
                    <a:pt x="27091" y="15775"/>
                    <a:pt x="27091" y="15775"/>
                  </a:cubicBezTo>
                  <a:cubicBezTo>
                    <a:pt x="27118" y="15775"/>
                    <a:pt x="27146" y="15747"/>
                    <a:pt x="27174" y="15719"/>
                  </a:cubicBezTo>
                  <a:cubicBezTo>
                    <a:pt x="27202" y="15691"/>
                    <a:pt x="27174" y="15635"/>
                    <a:pt x="27146" y="15607"/>
                  </a:cubicBezTo>
                  <a:lnTo>
                    <a:pt x="26142" y="15021"/>
                  </a:lnTo>
                  <a:cubicBezTo>
                    <a:pt x="26126" y="15013"/>
                    <a:pt x="26109" y="15010"/>
                    <a:pt x="26094" y="15010"/>
                  </a:cubicBezTo>
                  <a:close/>
                  <a:moveTo>
                    <a:pt x="28106" y="16154"/>
                  </a:moveTo>
                  <a:cubicBezTo>
                    <a:pt x="28067" y="16154"/>
                    <a:pt x="28032" y="16180"/>
                    <a:pt x="28011" y="16221"/>
                  </a:cubicBezTo>
                  <a:cubicBezTo>
                    <a:pt x="27983" y="16249"/>
                    <a:pt x="28011" y="16305"/>
                    <a:pt x="28039" y="16333"/>
                  </a:cubicBezTo>
                  <a:lnTo>
                    <a:pt x="29043" y="16919"/>
                  </a:lnTo>
                  <a:lnTo>
                    <a:pt x="29099" y="16919"/>
                  </a:lnTo>
                  <a:cubicBezTo>
                    <a:pt x="29127" y="16919"/>
                    <a:pt x="29155" y="16919"/>
                    <a:pt x="29183" y="16891"/>
                  </a:cubicBezTo>
                  <a:cubicBezTo>
                    <a:pt x="29211" y="16835"/>
                    <a:pt x="29183" y="16779"/>
                    <a:pt x="29127" y="16751"/>
                  </a:cubicBezTo>
                  <a:lnTo>
                    <a:pt x="28151" y="16165"/>
                  </a:lnTo>
                  <a:cubicBezTo>
                    <a:pt x="28136" y="16158"/>
                    <a:pt x="28121" y="16154"/>
                    <a:pt x="28106" y="16154"/>
                  </a:cubicBezTo>
                  <a:close/>
                  <a:moveTo>
                    <a:pt x="30086" y="17319"/>
                  </a:moveTo>
                  <a:cubicBezTo>
                    <a:pt x="30062" y="17319"/>
                    <a:pt x="30036" y="17332"/>
                    <a:pt x="30020" y="17365"/>
                  </a:cubicBezTo>
                  <a:cubicBezTo>
                    <a:pt x="29992" y="17421"/>
                    <a:pt x="29992" y="17476"/>
                    <a:pt x="30048" y="17504"/>
                  </a:cubicBezTo>
                  <a:lnTo>
                    <a:pt x="31052" y="18062"/>
                  </a:lnTo>
                  <a:cubicBezTo>
                    <a:pt x="31052" y="18090"/>
                    <a:pt x="31080" y="18090"/>
                    <a:pt x="31080" y="18090"/>
                  </a:cubicBezTo>
                  <a:cubicBezTo>
                    <a:pt x="31136" y="18090"/>
                    <a:pt x="31164" y="18062"/>
                    <a:pt x="31164" y="18034"/>
                  </a:cubicBezTo>
                  <a:cubicBezTo>
                    <a:pt x="31192" y="17979"/>
                    <a:pt x="31192" y="17923"/>
                    <a:pt x="31136" y="17895"/>
                  </a:cubicBezTo>
                  <a:lnTo>
                    <a:pt x="30132" y="17337"/>
                  </a:lnTo>
                  <a:cubicBezTo>
                    <a:pt x="30120" y="17325"/>
                    <a:pt x="30104" y="17319"/>
                    <a:pt x="30086" y="17319"/>
                  </a:cubicBezTo>
                  <a:close/>
                  <a:moveTo>
                    <a:pt x="32092" y="18469"/>
                  </a:moveTo>
                  <a:cubicBezTo>
                    <a:pt x="32054" y="18469"/>
                    <a:pt x="32020" y="18489"/>
                    <a:pt x="32001" y="18509"/>
                  </a:cubicBezTo>
                  <a:cubicBezTo>
                    <a:pt x="31973" y="18565"/>
                    <a:pt x="32001" y="18620"/>
                    <a:pt x="32057" y="18648"/>
                  </a:cubicBezTo>
                  <a:lnTo>
                    <a:pt x="33033" y="19234"/>
                  </a:lnTo>
                  <a:lnTo>
                    <a:pt x="33089" y="19234"/>
                  </a:lnTo>
                  <a:cubicBezTo>
                    <a:pt x="33117" y="19234"/>
                    <a:pt x="33145" y="19206"/>
                    <a:pt x="33173" y="19178"/>
                  </a:cubicBezTo>
                  <a:cubicBezTo>
                    <a:pt x="33200" y="19150"/>
                    <a:pt x="33173" y="19095"/>
                    <a:pt x="33145" y="19067"/>
                  </a:cubicBezTo>
                  <a:lnTo>
                    <a:pt x="32140" y="18481"/>
                  </a:lnTo>
                  <a:cubicBezTo>
                    <a:pt x="32124" y="18473"/>
                    <a:pt x="32108" y="18469"/>
                    <a:pt x="32092" y="18469"/>
                  </a:cubicBezTo>
                  <a:close/>
                  <a:moveTo>
                    <a:pt x="34105" y="19614"/>
                  </a:moveTo>
                  <a:cubicBezTo>
                    <a:pt x="34065" y="19614"/>
                    <a:pt x="34030" y="19640"/>
                    <a:pt x="34009" y="19681"/>
                  </a:cubicBezTo>
                  <a:cubicBezTo>
                    <a:pt x="33982" y="19708"/>
                    <a:pt x="34009" y="19764"/>
                    <a:pt x="34037" y="19792"/>
                  </a:cubicBezTo>
                  <a:lnTo>
                    <a:pt x="35042" y="20378"/>
                  </a:lnTo>
                  <a:lnTo>
                    <a:pt x="35098" y="20378"/>
                  </a:lnTo>
                  <a:cubicBezTo>
                    <a:pt x="35125" y="20378"/>
                    <a:pt x="35153" y="20378"/>
                    <a:pt x="35181" y="20350"/>
                  </a:cubicBezTo>
                  <a:cubicBezTo>
                    <a:pt x="35209" y="20294"/>
                    <a:pt x="35181" y="20239"/>
                    <a:pt x="35125" y="20211"/>
                  </a:cubicBezTo>
                  <a:lnTo>
                    <a:pt x="34149" y="19625"/>
                  </a:lnTo>
                  <a:cubicBezTo>
                    <a:pt x="34134" y="19617"/>
                    <a:pt x="34119" y="19614"/>
                    <a:pt x="34105" y="19614"/>
                  </a:cubicBezTo>
                  <a:close/>
                  <a:moveTo>
                    <a:pt x="36085" y="20778"/>
                  </a:moveTo>
                  <a:cubicBezTo>
                    <a:pt x="36060" y="20778"/>
                    <a:pt x="36035" y="20792"/>
                    <a:pt x="36018" y="20824"/>
                  </a:cubicBezTo>
                  <a:cubicBezTo>
                    <a:pt x="35990" y="20880"/>
                    <a:pt x="35990" y="20936"/>
                    <a:pt x="36046" y="20964"/>
                  </a:cubicBezTo>
                  <a:lnTo>
                    <a:pt x="37050" y="21522"/>
                  </a:lnTo>
                  <a:cubicBezTo>
                    <a:pt x="37050" y="21550"/>
                    <a:pt x="37078" y="21550"/>
                    <a:pt x="37078" y="21550"/>
                  </a:cubicBezTo>
                  <a:cubicBezTo>
                    <a:pt x="37134" y="21550"/>
                    <a:pt x="37162" y="21522"/>
                    <a:pt x="37162" y="21494"/>
                  </a:cubicBezTo>
                  <a:cubicBezTo>
                    <a:pt x="37190" y="21438"/>
                    <a:pt x="37190" y="21382"/>
                    <a:pt x="37134" y="21354"/>
                  </a:cubicBezTo>
                  <a:lnTo>
                    <a:pt x="36130" y="20796"/>
                  </a:lnTo>
                  <a:cubicBezTo>
                    <a:pt x="36118" y="20785"/>
                    <a:pt x="36102" y="20778"/>
                    <a:pt x="36085" y="20778"/>
                  </a:cubicBezTo>
                  <a:close/>
                  <a:moveTo>
                    <a:pt x="38090" y="21929"/>
                  </a:moveTo>
                  <a:cubicBezTo>
                    <a:pt x="38052" y="21929"/>
                    <a:pt x="38019" y="21949"/>
                    <a:pt x="37999" y="21968"/>
                  </a:cubicBezTo>
                  <a:cubicBezTo>
                    <a:pt x="37971" y="22024"/>
                    <a:pt x="37999" y="22080"/>
                    <a:pt x="38055" y="22108"/>
                  </a:cubicBezTo>
                  <a:lnTo>
                    <a:pt x="39031" y="22694"/>
                  </a:lnTo>
                  <a:lnTo>
                    <a:pt x="39087" y="22694"/>
                  </a:lnTo>
                  <a:cubicBezTo>
                    <a:pt x="39115" y="22694"/>
                    <a:pt x="39143" y="22694"/>
                    <a:pt x="39171" y="22638"/>
                  </a:cubicBezTo>
                  <a:cubicBezTo>
                    <a:pt x="39199" y="22610"/>
                    <a:pt x="39171" y="22554"/>
                    <a:pt x="39143" y="22526"/>
                  </a:cubicBezTo>
                  <a:lnTo>
                    <a:pt x="38139" y="21940"/>
                  </a:lnTo>
                  <a:cubicBezTo>
                    <a:pt x="38122" y="21932"/>
                    <a:pt x="38106" y="21929"/>
                    <a:pt x="38090" y="21929"/>
                  </a:cubicBezTo>
                  <a:close/>
                  <a:moveTo>
                    <a:pt x="40080" y="23094"/>
                  </a:moveTo>
                  <a:cubicBezTo>
                    <a:pt x="40050" y="23094"/>
                    <a:pt x="40024" y="23107"/>
                    <a:pt x="40008" y="23140"/>
                  </a:cubicBezTo>
                  <a:cubicBezTo>
                    <a:pt x="39980" y="23168"/>
                    <a:pt x="40008" y="23224"/>
                    <a:pt x="40036" y="23252"/>
                  </a:cubicBezTo>
                  <a:lnTo>
                    <a:pt x="41040" y="23837"/>
                  </a:lnTo>
                  <a:cubicBezTo>
                    <a:pt x="41068" y="23837"/>
                    <a:pt x="41068" y="23865"/>
                    <a:pt x="41096" y="23865"/>
                  </a:cubicBezTo>
                  <a:cubicBezTo>
                    <a:pt x="41124" y="23865"/>
                    <a:pt x="41152" y="23837"/>
                    <a:pt x="41180" y="23810"/>
                  </a:cubicBezTo>
                  <a:cubicBezTo>
                    <a:pt x="41207" y="23754"/>
                    <a:pt x="41180" y="23698"/>
                    <a:pt x="41124" y="23670"/>
                  </a:cubicBezTo>
                  <a:lnTo>
                    <a:pt x="40147" y="23112"/>
                  </a:lnTo>
                  <a:cubicBezTo>
                    <a:pt x="40124" y="23101"/>
                    <a:pt x="40101" y="23094"/>
                    <a:pt x="40080" y="23094"/>
                  </a:cubicBezTo>
                  <a:close/>
                  <a:moveTo>
                    <a:pt x="42098" y="24244"/>
                  </a:moveTo>
                  <a:cubicBezTo>
                    <a:pt x="42070" y="24244"/>
                    <a:pt x="42036" y="24264"/>
                    <a:pt x="42017" y="24284"/>
                  </a:cubicBezTo>
                  <a:cubicBezTo>
                    <a:pt x="41989" y="24340"/>
                    <a:pt x="41989" y="24395"/>
                    <a:pt x="42044" y="24423"/>
                  </a:cubicBezTo>
                  <a:lnTo>
                    <a:pt x="43049" y="24981"/>
                  </a:lnTo>
                  <a:cubicBezTo>
                    <a:pt x="43049" y="25009"/>
                    <a:pt x="43077" y="25009"/>
                    <a:pt x="43077" y="25009"/>
                  </a:cubicBezTo>
                  <a:cubicBezTo>
                    <a:pt x="43132" y="25009"/>
                    <a:pt x="43160" y="24981"/>
                    <a:pt x="43160" y="24953"/>
                  </a:cubicBezTo>
                  <a:cubicBezTo>
                    <a:pt x="43188" y="24926"/>
                    <a:pt x="43188" y="24870"/>
                    <a:pt x="43132" y="24842"/>
                  </a:cubicBezTo>
                  <a:lnTo>
                    <a:pt x="42128" y="24256"/>
                  </a:lnTo>
                  <a:cubicBezTo>
                    <a:pt x="42120" y="24248"/>
                    <a:pt x="42109" y="24244"/>
                    <a:pt x="42098" y="24244"/>
                  </a:cubicBezTo>
                  <a:close/>
                  <a:moveTo>
                    <a:pt x="44089" y="25388"/>
                  </a:moveTo>
                  <a:cubicBezTo>
                    <a:pt x="44051" y="25388"/>
                    <a:pt x="44017" y="25408"/>
                    <a:pt x="43997" y="25428"/>
                  </a:cubicBezTo>
                  <a:cubicBezTo>
                    <a:pt x="43969" y="25484"/>
                    <a:pt x="43997" y="25539"/>
                    <a:pt x="44025" y="25567"/>
                  </a:cubicBezTo>
                  <a:lnTo>
                    <a:pt x="45030" y="26153"/>
                  </a:lnTo>
                  <a:lnTo>
                    <a:pt x="45085" y="26153"/>
                  </a:lnTo>
                  <a:cubicBezTo>
                    <a:pt x="45113" y="26153"/>
                    <a:pt x="45141" y="26153"/>
                    <a:pt x="45169" y="26125"/>
                  </a:cubicBezTo>
                  <a:cubicBezTo>
                    <a:pt x="45197" y="26069"/>
                    <a:pt x="45169" y="26014"/>
                    <a:pt x="45141" y="25986"/>
                  </a:cubicBezTo>
                  <a:lnTo>
                    <a:pt x="44137" y="25400"/>
                  </a:lnTo>
                  <a:cubicBezTo>
                    <a:pt x="44121" y="25392"/>
                    <a:pt x="44104" y="25388"/>
                    <a:pt x="44089" y="25388"/>
                  </a:cubicBezTo>
                  <a:close/>
                  <a:moveTo>
                    <a:pt x="46078" y="26553"/>
                  </a:moveTo>
                  <a:cubicBezTo>
                    <a:pt x="46048" y="26553"/>
                    <a:pt x="46022" y="26567"/>
                    <a:pt x="46006" y="26599"/>
                  </a:cubicBezTo>
                  <a:cubicBezTo>
                    <a:pt x="45978" y="26627"/>
                    <a:pt x="46006" y="26711"/>
                    <a:pt x="46034" y="26711"/>
                  </a:cubicBezTo>
                  <a:lnTo>
                    <a:pt x="47038" y="27297"/>
                  </a:lnTo>
                  <a:cubicBezTo>
                    <a:pt x="47038" y="27297"/>
                    <a:pt x="47066" y="27325"/>
                    <a:pt x="47094" y="27325"/>
                  </a:cubicBezTo>
                  <a:cubicBezTo>
                    <a:pt x="47122" y="27325"/>
                    <a:pt x="47150" y="27297"/>
                    <a:pt x="47178" y="27269"/>
                  </a:cubicBezTo>
                  <a:cubicBezTo>
                    <a:pt x="47206" y="27213"/>
                    <a:pt x="47178" y="27157"/>
                    <a:pt x="47122" y="27130"/>
                  </a:cubicBezTo>
                  <a:lnTo>
                    <a:pt x="46146" y="26572"/>
                  </a:lnTo>
                  <a:cubicBezTo>
                    <a:pt x="46122" y="26560"/>
                    <a:pt x="46099" y="26553"/>
                    <a:pt x="46078" y="26553"/>
                  </a:cubicBezTo>
                  <a:close/>
                  <a:moveTo>
                    <a:pt x="48091" y="27704"/>
                  </a:moveTo>
                  <a:cubicBezTo>
                    <a:pt x="48057" y="27704"/>
                    <a:pt x="48015" y="27724"/>
                    <a:pt x="48015" y="27743"/>
                  </a:cubicBezTo>
                  <a:cubicBezTo>
                    <a:pt x="47987" y="27799"/>
                    <a:pt x="47987" y="27855"/>
                    <a:pt x="48043" y="27883"/>
                  </a:cubicBezTo>
                  <a:lnTo>
                    <a:pt x="49047" y="28469"/>
                  </a:lnTo>
                  <a:lnTo>
                    <a:pt x="49075" y="28469"/>
                  </a:lnTo>
                  <a:cubicBezTo>
                    <a:pt x="49103" y="28469"/>
                    <a:pt x="49159" y="28441"/>
                    <a:pt x="49159" y="28413"/>
                  </a:cubicBezTo>
                  <a:cubicBezTo>
                    <a:pt x="49187" y="28385"/>
                    <a:pt x="49187" y="28329"/>
                    <a:pt x="49131" y="28301"/>
                  </a:cubicBezTo>
                  <a:lnTo>
                    <a:pt x="48126" y="27715"/>
                  </a:lnTo>
                  <a:cubicBezTo>
                    <a:pt x="48118" y="27707"/>
                    <a:pt x="48105" y="27704"/>
                    <a:pt x="48091" y="27704"/>
                  </a:cubicBezTo>
                  <a:close/>
                  <a:moveTo>
                    <a:pt x="50091" y="28848"/>
                  </a:moveTo>
                  <a:cubicBezTo>
                    <a:pt x="50051" y="28848"/>
                    <a:pt x="50016" y="28874"/>
                    <a:pt x="49996" y="28915"/>
                  </a:cubicBezTo>
                  <a:cubicBezTo>
                    <a:pt x="49968" y="28943"/>
                    <a:pt x="49996" y="28999"/>
                    <a:pt x="50024" y="29027"/>
                  </a:cubicBezTo>
                  <a:lnTo>
                    <a:pt x="51028" y="29613"/>
                  </a:lnTo>
                  <a:lnTo>
                    <a:pt x="51084" y="29613"/>
                  </a:lnTo>
                  <a:cubicBezTo>
                    <a:pt x="51112" y="29613"/>
                    <a:pt x="51140" y="29613"/>
                    <a:pt x="51167" y="29585"/>
                  </a:cubicBezTo>
                  <a:cubicBezTo>
                    <a:pt x="51195" y="29529"/>
                    <a:pt x="51167" y="29473"/>
                    <a:pt x="51140" y="29445"/>
                  </a:cubicBezTo>
                  <a:lnTo>
                    <a:pt x="50135" y="28859"/>
                  </a:lnTo>
                  <a:cubicBezTo>
                    <a:pt x="50120" y="28852"/>
                    <a:pt x="50105" y="28848"/>
                    <a:pt x="50091" y="28848"/>
                  </a:cubicBezTo>
                  <a:close/>
                  <a:moveTo>
                    <a:pt x="52071" y="30013"/>
                  </a:moveTo>
                  <a:cubicBezTo>
                    <a:pt x="52047" y="30013"/>
                    <a:pt x="52021" y="30026"/>
                    <a:pt x="52004" y="30059"/>
                  </a:cubicBezTo>
                  <a:cubicBezTo>
                    <a:pt x="51976" y="30115"/>
                    <a:pt x="51976" y="30171"/>
                    <a:pt x="52032" y="30198"/>
                  </a:cubicBezTo>
                  <a:lnTo>
                    <a:pt x="53037" y="30756"/>
                  </a:lnTo>
                  <a:cubicBezTo>
                    <a:pt x="53037" y="30784"/>
                    <a:pt x="53065" y="30784"/>
                    <a:pt x="53092" y="30784"/>
                  </a:cubicBezTo>
                  <a:cubicBezTo>
                    <a:pt x="53120" y="30784"/>
                    <a:pt x="53148" y="30756"/>
                    <a:pt x="53176" y="30729"/>
                  </a:cubicBezTo>
                  <a:cubicBezTo>
                    <a:pt x="53176" y="30673"/>
                    <a:pt x="53176" y="30617"/>
                    <a:pt x="53120" y="30589"/>
                  </a:cubicBezTo>
                  <a:lnTo>
                    <a:pt x="52116" y="30031"/>
                  </a:lnTo>
                  <a:cubicBezTo>
                    <a:pt x="52104" y="30020"/>
                    <a:pt x="52088" y="30013"/>
                    <a:pt x="52071" y="30013"/>
                  </a:cubicBezTo>
                  <a:close/>
                  <a:moveTo>
                    <a:pt x="54089" y="31163"/>
                  </a:moveTo>
                  <a:cubicBezTo>
                    <a:pt x="54053" y="31163"/>
                    <a:pt x="54005" y="31183"/>
                    <a:pt x="53985" y="31203"/>
                  </a:cubicBezTo>
                  <a:cubicBezTo>
                    <a:pt x="53985" y="31259"/>
                    <a:pt x="53985" y="31314"/>
                    <a:pt x="54041" y="31342"/>
                  </a:cubicBezTo>
                  <a:lnTo>
                    <a:pt x="55045" y="31928"/>
                  </a:lnTo>
                  <a:lnTo>
                    <a:pt x="55073" y="31928"/>
                  </a:lnTo>
                  <a:cubicBezTo>
                    <a:pt x="55101" y="31928"/>
                    <a:pt x="55157" y="31900"/>
                    <a:pt x="55157" y="31872"/>
                  </a:cubicBezTo>
                  <a:cubicBezTo>
                    <a:pt x="55185" y="31845"/>
                    <a:pt x="55185" y="31789"/>
                    <a:pt x="55129" y="31761"/>
                  </a:cubicBezTo>
                  <a:lnTo>
                    <a:pt x="54125" y="31175"/>
                  </a:lnTo>
                  <a:cubicBezTo>
                    <a:pt x="54117" y="31167"/>
                    <a:pt x="54104" y="31163"/>
                    <a:pt x="54089" y="311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2364475" y="3349275"/>
              <a:ext cx="19550" cy="19150"/>
            </a:xfrm>
            <a:custGeom>
              <a:avLst/>
              <a:gdLst/>
              <a:ahLst/>
              <a:cxnLst/>
              <a:rect l="l" t="t" r="r" b="b"/>
              <a:pathLst>
                <a:path w="782" h="766" extrusionOk="0">
                  <a:moveTo>
                    <a:pt x="662" y="0"/>
                  </a:moveTo>
                  <a:cubicBezTo>
                    <a:pt x="647" y="0"/>
                    <a:pt x="630" y="4"/>
                    <a:pt x="614" y="12"/>
                  </a:cubicBezTo>
                  <a:lnTo>
                    <a:pt x="0" y="374"/>
                  </a:lnTo>
                  <a:lnTo>
                    <a:pt x="614" y="737"/>
                  </a:lnTo>
                  <a:cubicBezTo>
                    <a:pt x="642" y="765"/>
                    <a:pt x="642" y="765"/>
                    <a:pt x="670" y="765"/>
                  </a:cubicBezTo>
                  <a:cubicBezTo>
                    <a:pt x="698" y="765"/>
                    <a:pt x="726" y="737"/>
                    <a:pt x="753" y="709"/>
                  </a:cubicBezTo>
                  <a:cubicBezTo>
                    <a:pt x="781" y="653"/>
                    <a:pt x="753" y="598"/>
                    <a:pt x="726" y="570"/>
                  </a:cubicBezTo>
                  <a:lnTo>
                    <a:pt x="363" y="374"/>
                  </a:lnTo>
                  <a:lnTo>
                    <a:pt x="726" y="179"/>
                  </a:lnTo>
                  <a:cubicBezTo>
                    <a:pt x="753" y="151"/>
                    <a:pt x="781" y="96"/>
                    <a:pt x="753" y="40"/>
                  </a:cubicBezTo>
                  <a:cubicBezTo>
                    <a:pt x="734" y="20"/>
                    <a:pt x="700"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a:off x="2402825" y="2875525"/>
              <a:ext cx="802125" cy="464300"/>
            </a:xfrm>
            <a:custGeom>
              <a:avLst/>
              <a:gdLst/>
              <a:ahLst/>
              <a:cxnLst/>
              <a:rect l="l" t="t" r="r" b="b"/>
              <a:pathLst>
                <a:path w="32085" h="18572" extrusionOk="0">
                  <a:moveTo>
                    <a:pt x="31985" y="0"/>
                  </a:moveTo>
                  <a:cubicBezTo>
                    <a:pt x="31963" y="0"/>
                    <a:pt x="31940" y="7"/>
                    <a:pt x="31917" y="18"/>
                  </a:cubicBezTo>
                  <a:lnTo>
                    <a:pt x="30969" y="576"/>
                  </a:lnTo>
                  <a:cubicBezTo>
                    <a:pt x="30913" y="604"/>
                    <a:pt x="30885" y="660"/>
                    <a:pt x="30913" y="688"/>
                  </a:cubicBezTo>
                  <a:cubicBezTo>
                    <a:pt x="30941" y="716"/>
                    <a:pt x="30969" y="744"/>
                    <a:pt x="30996" y="744"/>
                  </a:cubicBezTo>
                  <a:lnTo>
                    <a:pt x="31052" y="744"/>
                  </a:lnTo>
                  <a:lnTo>
                    <a:pt x="32029" y="186"/>
                  </a:lnTo>
                  <a:cubicBezTo>
                    <a:pt x="32057" y="158"/>
                    <a:pt x="32085" y="102"/>
                    <a:pt x="32057" y="46"/>
                  </a:cubicBezTo>
                  <a:cubicBezTo>
                    <a:pt x="32040" y="14"/>
                    <a:pt x="32014" y="0"/>
                    <a:pt x="31985" y="0"/>
                  </a:cubicBezTo>
                  <a:close/>
                  <a:moveTo>
                    <a:pt x="30059" y="1116"/>
                  </a:moveTo>
                  <a:cubicBezTo>
                    <a:pt x="30038" y="1116"/>
                    <a:pt x="30015" y="1123"/>
                    <a:pt x="29992" y="1134"/>
                  </a:cubicBezTo>
                  <a:lnTo>
                    <a:pt x="29016" y="1692"/>
                  </a:lnTo>
                  <a:cubicBezTo>
                    <a:pt x="28988" y="1720"/>
                    <a:pt x="28960" y="1776"/>
                    <a:pt x="28988" y="1804"/>
                  </a:cubicBezTo>
                  <a:cubicBezTo>
                    <a:pt x="29016" y="1832"/>
                    <a:pt x="29044" y="1860"/>
                    <a:pt x="29071" y="1860"/>
                  </a:cubicBezTo>
                  <a:cubicBezTo>
                    <a:pt x="29099" y="1860"/>
                    <a:pt x="29099" y="1860"/>
                    <a:pt x="29127" y="1832"/>
                  </a:cubicBezTo>
                  <a:lnTo>
                    <a:pt x="30076" y="1274"/>
                  </a:lnTo>
                  <a:cubicBezTo>
                    <a:pt x="30132" y="1274"/>
                    <a:pt x="30132" y="1190"/>
                    <a:pt x="30132" y="1162"/>
                  </a:cubicBezTo>
                  <a:cubicBezTo>
                    <a:pt x="30115" y="1130"/>
                    <a:pt x="30089" y="1116"/>
                    <a:pt x="30059" y="1116"/>
                  </a:cubicBezTo>
                  <a:close/>
                  <a:moveTo>
                    <a:pt x="28112" y="2232"/>
                  </a:moveTo>
                  <a:cubicBezTo>
                    <a:pt x="28095" y="2232"/>
                    <a:pt x="28079" y="2239"/>
                    <a:pt x="28067" y="2250"/>
                  </a:cubicBezTo>
                  <a:lnTo>
                    <a:pt x="27091" y="2808"/>
                  </a:lnTo>
                  <a:cubicBezTo>
                    <a:pt x="27035" y="2836"/>
                    <a:pt x="27035" y="2892"/>
                    <a:pt x="27063" y="2920"/>
                  </a:cubicBezTo>
                  <a:cubicBezTo>
                    <a:pt x="27063" y="2948"/>
                    <a:pt x="27119" y="2976"/>
                    <a:pt x="27146" y="2976"/>
                  </a:cubicBezTo>
                  <a:cubicBezTo>
                    <a:pt x="27146" y="2976"/>
                    <a:pt x="27174" y="2976"/>
                    <a:pt x="27174" y="2948"/>
                  </a:cubicBezTo>
                  <a:lnTo>
                    <a:pt x="28151" y="2390"/>
                  </a:lnTo>
                  <a:cubicBezTo>
                    <a:pt x="28207" y="2390"/>
                    <a:pt x="28207" y="2306"/>
                    <a:pt x="28179" y="2278"/>
                  </a:cubicBezTo>
                  <a:cubicBezTo>
                    <a:pt x="28162" y="2245"/>
                    <a:pt x="28136" y="2232"/>
                    <a:pt x="28112" y="2232"/>
                  </a:cubicBezTo>
                  <a:close/>
                  <a:moveTo>
                    <a:pt x="26182" y="3348"/>
                  </a:moveTo>
                  <a:cubicBezTo>
                    <a:pt x="26160" y="3348"/>
                    <a:pt x="26137" y="3355"/>
                    <a:pt x="26114" y="3366"/>
                  </a:cubicBezTo>
                  <a:lnTo>
                    <a:pt x="25166" y="3924"/>
                  </a:lnTo>
                  <a:cubicBezTo>
                    <a:pt x="25110" y="3924"/>
                    <a:pt x="25110" y="4008"/>
                    <a:pt x="25138" y="4036"/>
                  </a:cubicBezTo>
                  <a:cubicBezTo>
                    <a:pt x="25138" y="4064"/>
                    <a:pt x="25166" y="4092"/>
                    <a:pt x="25221" y="4092"/>
                  </a:cubicBezTo>
                  <a:cubicBezTo>
                    <a:pt x="25221" y="4092"/>
                    <a:pt x="25249" y="4092"/>
                    <a:pt x="25249" y="4064"/>
                  </a:cubicBezTo>
                  <a:lnTo>
                    <a:pt x="26226" y="3506"/>
                  </a:lnTo>
                  <a:cubicBezTo>
                    <a:pt x="26254" y="3478"/>
                    <a:pt x="26282" y="3422"/>
                    <a:pt x="26254" y="3394"/>
                  </a:cubicBezTo>
                  <a:cubicBezTo>
                    <a:pt x="26237" y="3361"/>
                    <a:pt x="26211" y="3348"/>
                    <a:pt x="26182" y="3348"/>
                  </a:cubicBezTo>
                  <a:close/>
                  <a:moveTo>
                    <a:pt x="24256" y="4464"/>
                  </a:moveTo>
                  <a:cubicBezTo>
                    <a:pt x="24235" y="4464"/>
                    <a:pt x="24212" y="4471"/>
                    <a:pt x="24189" y="4482"/>
                  </a:cubicBezTo>
                  <a:lnTo>
                    <a:pt x="23241" y="5040"/>
                  </a:lnTo>
                  <a:cubicBezTo>
                    <a:pt x="23185" y="5040"/>
                    <a:pt x="23157" y="5124"/>
                    <a:pt x="23185" y="5152"/>
                  </a:cubicBezTo>
                  <a:cubicBezTo>
                    <a:pt x="23213" y="5180"/>
                    <a:pt x="23241" y="5208"/>
                    <a:pt x="23268" y="5208"/>
                  </a:cubicBezTo>
                  <a:cubicBezTo>
                    <a:pt x="23296" y="5208"/>
                    <a:pt x="23296" y="5208"/>
                    <a:pt x="23324" y="5180"/>
                  </a:cubicBezTo>
                  <a:lnTo>
                    <a:pt x="24301" y="4622"/>
                  </a:lnTo>
                  <a:cubicBezTo>
                    <a:pt x="24329" y="4594"/>
                    <a:pt x="24357" y="4538"/>
                    <a:pt x="24329" y="4510"/>
                  </a:cubicBezTo>
                  <a:cubicBezTo>
                    <a:pt x="24312" y="4477"/>
                    <a:pt x="24286" y="4464"/>
                    <a:pt x="24256" y="4464"/>
                  </a:cubicBezTo>
                  <a:close/>
                  <a:moveTo>
                    <a:pt x="22264" y="5570"/>
                  </a:moveTo>
                  <a:lnTo>
                    <a:pt x="21288" y="6128"/>
                  </a:lnTo>
                  <a:cubicBezTo>
                    <a:pt x="21260" y="6156"/>
                    <a:pt x="21232" y="6212"/>
                    <a:pt x="21260" y="6268"/>
                  </a:cubicBezTo>
                  <a:cubicBezTo>
                    <a:pt x="21288" y="6296"/>
                    <a:pt x="21316" y="6324"/>
                    <a:pt x="21343" y="6324"/>
                  </a:cubicBezTo>
                  <a:cubicBezTo>
                    <a:pt x="21371" y="6324"/>
                    <a:pt x="21371" y="6324"/>
                    <a:pt x="21399" y="6296"/>
                  </a:cubicBezTo>
                  <a:lnTo>
                    <a:pt x="22348" y="5738"/>
                  </a:lnTo>
                  <a:cubicBezTo>
                    <a:pt x="22404" y="5710"/>
                    <a:pt x="22431" y="5654"/>
                    <a:pt x="22404" y="5626"/>
                  </a:cubicBezTo>
                  <a:cubicBezTo>
                    <a:pt x="22376" y="5570"/>
                    <a:pt x="22320" y="5570"/>
                    <a:pt x="22264" y="5570"/>
                  </a:cubicBezTo>
                  <a:close/>
                  <a:moveTo>
                    <a:pt x="20366" y="6675"/>
                  </a:moveTo>
                  <a:cubicBezTo>
                    <a:pt x="20356" y="6675"/>
                    <a:pt x="20347" y="6679"/>
                    <a:pt x="20339" y="6686"/>
                  </a:cubicBezTo>
                  <a:lnTo>
                    <a:pt x="19363" y="7244"/>
                  </a:lnTo>
                  <a:cubicBezTo>
                    <a:pt x="19335" y="7272"/>
                    <a:pt x="19307" y="7328"/>
                    <a:pt x="19335" y="7384"/>
                  </a:cubicBezTo>
                  <a:cubicBezTo>
                    <a:pt x="19363" y="7412"/>
                    <a:pt x="19390" y="7439"/>
                    <a:pt x="19418" y="7439"/>
                  </a:cubicBezTo>
                  <a:cubicBezTo>
                    <a:pt x="19418" y="7439"/>
                    <a:pt x="19446" y="7439"/>
                    <a:pt x="19474" y="7412"/>
                  </a:cubicBezTo>
                  <a:lnTo>
                    <a:pt x="20423" y="6854"/>
                  </a:lnTo>
                  <a:cubicBezTo>
                    <a:pt x="20479" y="6826"/>
                    <a:pt x="20479" y="6770"/>
                    <a:pt x="20451" y="6742"/>
                  </a:cubicBezTo>
                  <a:cubicBezTo>
                    <a:pt x="20430" y="6701"/>
                    <a:pt x="20395" y="6675"/>
                    <a:pt x="20366" y="6675"/>
                  </a:cubicBezTo>
                  <a:close/>
                  <a:moveTo>
                    <a:pt x="18441" y="7791"/>
                  </a:moveTo>
                  <a:cubicBezTo>
                    <a:pt x="18431" y="7791"/>
                    <a:pt x="18421" y="7795"/>
                    <a:pt x="18414" y="7802"/>
                  </a:cubicBezTo>
                  <a:lnTo>
                    <a:pt x="17438" y="8360"/>
                  </a:lnTo>
                  <a:cubicBezTo>
                    <a:pt x="17382" y="8388"/>
                    <a:pt x="17382" y="8444"/>
                    <a:pt x="17410" y="8500"/>
                  </a:cubicBezTo>
                  <a:cubicBezTo>
                    <a:pt x="17410" y="8528"/>
                    <a:pt x="17438" y="8555"/>
                    <a:pt x="17493" y="8555"/>
                  </a:cubicBezTo>
                  <a:cubicBezTo>
                    <a:pt x="17493" y="8555"/>
                    <a:pt x="17521" y="8555"/>
                    <a:pt x="17521" y="8528"/>
                  </a:cubicBezTo>
                  <a:lnTo>
                    <a:pt x="18498" y="7970"/>
                  </a:lnTo>
                  <a:cubicBezTo>
                    <a:pt x="18553" y="7942"/>
                    <a:pt x="18553" y="7886"/>
                    <a:pt x="18526" y="7858"/>
                  </a:cubicBezTo>
                  <a:cubicBezTo>
                    <a:pt x="18505" y="7817"/>
                    <a:pt x="18470" y="7791"/>
                    <a:pt x="18441" y="7791"/>
                  </a:cubicBezTo>
                  <a:close/>
                  <a:moveTo>
                    <a:pt x="16505" y="8907"/>
                  </a:moveTo>
                  <a:cubicBezTo>
                    <a:pt x="16491" y="8907"/>
                    <a:pt x="16476" y="8911"/>
                    <a:pt x="16461" y="8918"/>
                  </a:cubicBezTo>
                  <a:lnTo>
                    <a:pt x="15512" y="9476"/>
                  </a:lnTo>
                  <a:cubicBezTo>
                    <a:pt x="15457" y="9504"/>
                    <a:pt x="15457" y="9560"/>
                    <a:pt x="15457" y="9616"/>
                  </a:cubicBezTo>
                  <a:cubicBezTo>
                    <a:pt x="15485" y="9644"/>
                    <a:pt x="15512" y="9671"/>
                    <a:pt x="15540" y="9671"/>
                  </a:cubicBezTo>
                  <a:cubicBezTo>
                    <a:pt x="15568" y="9671"/>
                    <a:pt x="15596" y="9671"/>
                    <a:pt x="15596" y="9644"/>
                  </a:cubicBezTo>
                  <a:lnTo>
                    <a:pt x="16573" y="9086"/>
                  </a:lnTo>
                  <a:cubicBezTo>
                    <a:pt x="16601" y="9058"/>
                    <a:pt x="16628" y="9002"/>
                    <a:pt x="16601" y="8974"/>
                  </a:cubicBezTo>
                  <a:cubicBezTo>
                    <a:pt x="16580" y="8933"/>
                    <a:pt x="16545" y="8907"/>
                    <a:pt x="16505" y="8907"/>
                  </a:cubicBezTo>
                  <a:close/>
                  <a:moveTo>
                    <a:pt x="14580" y="10023"/>
                  </a:moveTo>
                  <a:cubicBezTo>
                    <a:pt x="14566" y="10023"/>
                    <a:pt x="14551" y="10027"/>
                    <a:pt x="14536" y="10034"/>
                  </a:cubicBezTo>
                  <a:lnTo>
                    <a:pt x="13587" y="10592"/>
                  </a:lnTo>
                  <a:cubicBezTo>
                    <a:pt x="13532" y="10620"/>
                    <a:pt x="13504" y="10676"/>
                    <a:pt x="13532" y="10732"/>
                  </a:cubicBezTo>
                  <a:cubicBezTo>
                    <a:pt x="13560" y="10759"/>
                    <a:pt x="13587" y="10787"/>
                    <a:pt x="13615" y="10787"/>
                  </a:cubicBezTo>
                  <a:cubicBezTo>
                    <a:pt x="13643" y="10787"/>
                    <a:pt x="13643" y="10787"/>
                    <a:pt x="13671" y="10759"/>
                  </a:cubicBezTo>
                  <a:lnTo>
                    <a:pt x="14648" y="10201"/>
                  </a:lnTo>
                  <a:cubicBezTo>
                    <a:pt x="14676" y="10174"/>
                    <a:pt x="14703" y="10118"/>
                    <a:pt x="14676" y="10090"/>
                  </a:cubicBezTo>
                  <a:cubicBezTo>
                    <a:pt x="14655" y="10049"/>
                    <a:pt x="14620" y="10023"/>
                    <a:pt x="14580" y="10023"/>
                  </a:cubicBezTo>
                  <a:close/>
                  <a:moveTo>
                    <a:pt x="12643" y="11139"/>
                  </a:moveTo>
                  <a:cubicBezTo>
                    <a:pt x="12630" y="11139"/>
                    <a:pt x="12618" y="11143"/>
                    <a:pt x="12611" y="11150"/>
                  </a:cubicBezTo>
                  <a:lnTo>
                    <a:pt x="11635" y="11708"/>
                  </a:lnTo>
                  <a:cubicBezTo>
                    <a:pt x="11607" y="11736"/>
                    <a:pt x="11579" y="11792"/>
                    <a:pt x="11607" y="11848"/>
                  </a:cubicBezTo>
                  <a:cubicBezTo>
                    <a:pt x="11635" y="11875"/>
                    <a:pt x="11662" y="11903"/>
                    <a:pt x="11690" y="11903"/>
                  </a:cubicBezTo>
                  <a:cubicBezTo>
                    <a:pt x="11718" y="11903"/>
                    <a:pt x="11718" y="11875"/>
                    <a:pt x="11746" y="11875"/>
                  </a:cubicBezTo>
                  <a:lnTo>
                    <a:pt x="12695" y="11317"/>
                  </a:lnTo>
                  <a:cubicBezTo>
                    <a:pt x="12750" y="11290"/>
                    <a:pt x="12750" y="11234"/>
                    <a:pt x="12750" y="11206"/>
                  </a:cubicBezTo>
                  <a:cubicBezTo>
                    <a:pt x="12730" y="11165"/>
                    <a:pt x="12680" y="11139"/>
                    <a:pt x="12643" y="11139"/>
                  </a:cubicBezTo>
                  <a:close/>
                  <a:moveTo>
                    <a:pt x="10713" y="12255"/>
                  </a:moveTo>
                  <a:cubicBezTo>
                    <a:pt x="10703" y="12255"/>
                    <a:pt x="10693" y="12259"/>
                    <a:pt x="10686" y="12266"/>
                  </a:cubicBezTo>
                  <a:lnTo>
                    <a:pt x="9709" y="12824"/>
                  </a:lnTo>
                  <a:cubicBezTo>
                    <a:pt x="9654" y="12852"/>
                    <a:pt x="9654" y="12908"/>
                    <a:pt x="9682" y="12964"/>
                  </a:cubicBezTo>
                  <a:cubicBezTo>
                    <a:pt x="9682" y="12991"/>
                    <a:pt x="9737" y="13019"/>
                    <a:pt x="9765" y="13019"/>
                  </a:cubicBezTo>
                  <a:cubicBezTo>
                    <a:pt x="9765" y="13019"/>
                    <a:pt x="9793" y="12991"/>
                    <a:pt x="9793" y="12991"/>
                  </a:cubicBezTo>
                  <a:lnTo>
                    <a:pt x="10770" y="12433"/>
                  </a:lnTo>
                  <a:cubicBezTo>
                    <a:pt x="10825" y="12406"/>
                    <a:pt x="10825" y="12350"/>
                    <a:pt x="10798" y="12322"/>
                  </a:cubicBezTo>
                  <a:cubicBezTo>
                    <a:pt x="10777" y="12281"/>
                    <a:pt x="10742" y="12255"/>
                    <a:pt x="10713" y="12255"/>
                  </a:cubicBezTo>
                  <a:close/>
                  <a:moveTo>
                    <a:pt x="8781" y="13370"/>
                  </a:moveTo>
                  <a:cubicBezTo>
                    <a:pt x="8766" y="13370"/>
                    <a:pt x="8749" y="13374"/>
                    <a:pt x="8733" y="13382"/>
                  </a:cubicBezTo>
                  <a:lnTo>
                    <a:pt x="7784" y="13940"/>
                  </a:lnTo>
                  <a:cubicBezTo>
                    <a:pt x="7729" y="13968"/>
                    <a:pt x="7729" y="14024"/>
                    <a:pt x="7757" y="14079"/>
                  </a:cubicBezTo>
                  <a:cubicBezTo>
                    <a:pt x="7757" y="14107"/>
                    <a:pt x="7784" y="14135"/>
                    <a:pt x="7840" y="14135"/>
                  </a:cubicBezTo>
                  <a:cubicBezTo>
                    <a:pt x="7840" y="14135"/>
                    <a:pt x="7868" y="14107"/>
                    <a:pt x="7868" y="14107"/>
                  </a:cubicBezTo>
                  <a:lnTo>
                    <a:pt x="8845" y="13549"/>
                  </a:lnTo>
                  <a:cubicBezTo>
                    <a:pt x="8873" y="13521"/>
                    <a:pt x="8900" y="13466"/>
                    <a:pt x="8873" y="13410"/>
                  </a:cubicBezTo>
                  <a:cubicBezTo>
                    <a:pt x="8853" y="13390"/>
                    <a:pt x="8819" y="13370"/>
                    <a:pt x="8781" y="13370"/>
                  </a:cubicBezTo>
                  <a:close/>
                  <a:moveTo>
                    <a:pt x="6856" y="14486"/>
                  </a:moveTo>
                  <a:cubicBezTo>
                    <a:pt x="6841" y="14486"/>
                    <a:pt x="6824" y="14490"/>
                    <a:pt x="6808" y="14498"/>
                  </a:cubicBezTo>
                  <a:lnTo>
                    <a:pt x="5859" y="15056"/>
                  </a:lnTo>
                  <a:cubicBezTo>
                    <a:pt x="5804" y="15084"/>
                    <a:pt x="5776" y="15140"/>
                    <a:pt x="5804" y="15195"/>
                  </a:cubicBezTo>
                  <a:cubicBezTo>
                    <a:pt x="5832" y="15223"/>
                    <a:pt x="5859" y="15251"/>
                    <a:pt x="5887" y="15251"/>
                  </a:cubicBezTo>
                  <a:cubicBezTo>
                    <a:pt x="5915" y="15251"/>
                    <a:pt x="5915" y="15223"/>
                    <a:pt x="5943" y="15223"/>
                  </a:cubicBezTo>
                  <a:lnTo>
                    <a:pt x="6920" y="14665"/>
                  </a:lnTo>
                  <a:cubicBezTo>
                    <a:pt x="6947" y="14637"/>
                    <a:pt x="6975" y="14582"/>
                    <a:pt x="6947" y="14526"/>
                  </a:cubicBezTo>
                  <a:cubicBezTo>
                    <a:pt x="6928" y="14506"/>
                    <a:pt x="6894" y="14486"/>
                    <a:pt x="6856" y="14486"/>
                  </a:cubicBezTo>
                  <a:close/>
                  <a:moveTo>
                    <a:pt x="4931" y="15602"/>
                  </a:moveTo>
                  <a:cubicBezTo>
                    <a:pt x="4916" y="15602"/>
                    <a:pt x="4899" y="15606"/>
                    <a:pt x="4883" y="15614"/>
                  </a:cubicBezTo>
                  <a:lnTo>
                    <a:pt x="3906" y="16172"/>
                  </a:lnTo>
                  <a:cubicBezTo>
                    <a:pt x="3879" y="16200"/>
                    <a:pt x="3851" y="16256"/>
                    <a:pt x="3879" y="16311"/>
                  </a:cubicBezTo>
                  <a:cubicBezTo>
                    <a:pt x="3906" y="16339"/>
                    <a:pt x="3934" y="16339"/>
                    <a:pt x="3962" y="16339"/>
                  </a:cubicBezTo>
                  <a:lnTo>
                    <a:pt x="4018" y="16339"/>
                  </a:lnTo>
                  <a:lnTo>
                    <a:pt x="4967" y="15781"/>
                  </a:lnTo>
                  <a:cubicBezTo>
                    <a:pt x="5022" y="15753"/>
                    <a:pt x="5050" y="15698"/>
                    <a:pt x="5022" y="15642"/>
                  </a:cubicBezTo>
                  <a:cubicBezTo>
                    <a:pt x="5003" y="15622"/>
                    <a:pt x="4969" y="15602"/>
                    <a:pt x="4931" y="15602"/>
                  </a:cubicBezTo>
                  <a:close/>
                  <a:moveTo>
                    <a:pt x="2988" y="16718"/>
                  </a:moveTo>
                  <a:cubicBezTo>
                    <a:pt x="2977" y="16718"/>
                    <a:pt x="2966" y="16722"/>
                    <a:pt x="2958" y="16730"/>
                  </a:cubicBezTo>
                  <a:lnTo>
                    <a:pt x="1981" y="17288"/>
                  </a:lnTo>
                  <a:cubicBezTo>
                    <a:pt x="1954" y="17316"/>
                    <a:pt x="1926" y="17372"/>
                    <a:pt x="1954" y="17427"/>
                  </a:cubicBezTo>
                  <a:cubicBezTo>
                    <a:pt x="1981" y="17455"/>
                    <a:pt x="2009" y="17455"/>
                    <a:pt x="2037" y="17455"/>
                  </a:cubicBezTo>
                  <a:lnTo>
                    <a:pt x="2093" y="17455"/>
                  </a:lnTo>
                  <a:lnTo>
                    <a:pt x="3042" y="16897"/>
                  </a:lnTo>
                  <a:cubicBezTo>
                    <a:pt x="3097" y="16869"/>
                    <a:pt x="3097" y="16814"/>
                    <a:pt x="3070" y="16758"/>
                  </a:cubicBezTo>
                  <a:cubicBezTo>
                    <a:pt x="3050" y="16738"/>
                    <a:pt x="3016" y="16718"/>
                    <a:pt x="2988" y="16718"/>
                  </a:cubicBezTo>
                  <a:close/>
                  <a:moveTo>
                    <a:pt x="1063" y="17834"/>
                  </a:moveTo>
                  <a:cubicBezTo>
                    <a:pt x="1052" y="17834"/>
                    <a:pt x="1041" y="17838"/>
                    <a:pt x="1033" y="17846"/>
                  </a:cubicBezTo>
                  <a:lnTo>
                    <a:pt x="56" y="18404"/>
                  </a:lnTo>
                  <a:cubicBezTo>
                    <a:pt x="1" y="18432"/>
                    <a:pt x="1" y="18488"/>
                    <a:pt x="29" y="18543"/>
                  </a:cubicBezTo>
                  <a:cubicBezTo>
                    <a:pt x="29" y="18571"/>
                    <a:pt x="56" y="18571"/>
                    <a:pt x="112" y="18571"/>
                  </a:cubicBezTo>
                  <a:lnTo>
                    <a:pt x="140" y="18571"/>
                  </a:lnTo>
                  <a:lnTo>
                    <a:pt x="1117" y="18013"/>
                  </a:lnTo>
                  <a:cubicBezTo>
                    <a:pt x="1172" y="17985"/>
                    <a:pt x="1172" y="17930"/>
                    <a:pt x="1144" y="17874"/>
                  </a:cubicBezTo>
                  <a:cubicBezTo>
                    <a:pt x="1125" y="17854"/>
                    <a:pt x="1091" y="17834"/>
                    <a:pt x="1063" y="17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p:nvPr/>
          </p:nvSpPr>
          <p:spPr>
            <a:xfrm>
              <a:off x="3223750" y="2854350"/>
              <a:ext cx="17475" cy="11875"/>
            </a:xfrm>
            <a:custGeom>
              <a:avLst/>
              <a:gdLst/>
              <a:ahLst/>
              <a:cxnLst/>
              <a:rect l="l" t="t" r="r" b="b"/>
              <a:pathLst>
                <a:path w="699" h="475" extrusionOk="0">
                  <a:moveTo>
                    <a:pt x="531" y="0"/>
                  </a:moveTo>
                  <a:lnTo>
                    <a:pt x="57" y="307"/>
                  </a:lnTo>
                  <a:cubicBezTo>
                    <a:pt x="1" y="335"/>
                    <a:pt x="1" y="391"/>
                    <a:pt x="1" y="419"/>
                  </a:cubicBezTo>
                  <a:cubicBezTo>
                    <a:pt x="29" y="447"/>
                    <a:pt x="57" y="475"/>
                    <a:pt x="85" y="475"/>
                  </a:cubicBezTo>
                  <a:lnTo>
                    <a:pt x="140" y="475"/>
                  </a:lnTo>
                  <a:lnTo>
                    <a:pt x="643" y="168"/>
                  </a:lnTo>
                  <a:cubicBezTo>
                    <a:pt x="670" y="140"/>
                    <a:pt x="698" y="84"/>
                    <a:pt x="670" y="56"/>
                  </a:cubicBezTo>
                  <a:cubicBezTo>
                    <a:pt x="643" y="0"/>
                    <a:pt x="587" y="0"/>
                    <a:pt x="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2366550" y="4274650"/>
              <a:ext cx="868400" cy="502675"/>
            </a:xfrm>
            <a:custGeom>
              <a:avLst/>
              <a:gdLst/>
              <a:ahLst/>
              <a:cxnLst/>
              <a:rect l="l" t="t" r="r" b="b"/>
              <a:pathLst>
                <a:path w="34736" h="20107" extrusionOk="0">
                  <a:moveTo>
                    <a:pt x="101" y="1"/>
                  </a:moveTo>
                  <a:cubicBezTo>
                    <a:pt x="71" y="1"/>
                    <a:pt x="45" y="14"/>
                    <a:pt x="29" y="47"/>
                  </a:cubicBezTo>
                  <a:cubicBezTo>
                    <a:pt x="1" y="75"/>
                    <a:pt x="29" y="130"/>
                    <a:pt x="57" y="158"/>
                  </a:cubicBezTo>
                  <a:lnTo>
                    <a:pt x="1061" y="744"/>
                  </a:lnTo>
                  <a:lnTo>
                    <a:pt x="1089" y="744"/>
                  </a:lnTo>
                  <a:cubicBezTo>
                    <a:pt x="1117" y="744"/>
                    <a:pt x="1173" y="744"/>
                    <a:pt x="1173" y="716"/>
                  </a:cubicBezTo>
                  <a:cubicBezTo>
                    <a:pt x="1201" y="661"/>
                    <a:pt x="1201" y="605"/>
                    <a:pt x="1145" y="577"/>
                  </a:cubicBezTo>
                  <a:lnTo>
                    <a:pt x="168" y="19"/>
                  </a:lnTo>
                  <a:cubicBezTo>
                    <a:pt x="145" y="7"/>
                    <a:pt x="122" y="1"/>
                    <a:pt x="101" y="1"/>
                  </a:cubicBezTo>
                  <a:close/>
                  <a:moveTo>
                    <a:pt x="2094" y="1124"/>
                  </a:moveTo>
                  <a:cubicBezTo>
                    <a:pt x="2065" y="1124"/>
                    <a:pt x="2030" y="1150"/>
                    <a:pt x="2010" y="1191"/>
                  </a:cubicBezTo>
                  <a:cubicBezTo>
                    <a:pt x="1982" y="1219"/>
                    <a:pt x="1982" y="1274"/>
                    <a:pt x="2037" y="1302"/>
                  </a:cubicBezTo>
                  <a:lnTo>
                    <a:pt x="3014" y="1888"/>
                  </a:lnTo>
                  <a:lnTo>
                    <a:pt x="3070" y="1888"/>
                  </a:lnTo>
                  <a:cubicBezTo>
                    <a:pt x="3098" y="1888"/>
                    <a:pt x="3126" y="1860"/>
                    <a:pt x="3153" y="1832"/>
                  </a:cubicBezTo>
                  <a:cubicBezTo>
                    <a:pt x="3181" y="1804"/>
                    <a:pt x="3153" y="1749"/>
                    <a:pt x="3126" y="1721"/>
                  </a:cubicBezTo>
                  <a:lnTo>
                    <a:pt x="2121" y="1135"/>
                  </a:lnTo>
                  <a:cubicBezTo>
                    <a:pt x="2114" y="1127"/>
                    <a:pt x="2104" y="1124"/>
                    <a:pt x="2094" y="1124"/>
                  </a:cubicBezTo>
                  <a:close/>
                  <a:moveTo>
                    <a:pt x="4054" y="2267"/>
                  </a:moveTo>
                  <a:cubicBezTo>
                    <a:pt x="4016" y="2267"/>
                    <a:pt x="3982" y="2287"/>
                    <a:pt x="3963" y="2307"/>
                  </a:cubicBezTo>
                  <a:cubicBezTo>
                    <a:pt x="3935" y="2362"/>
                    <a:pt x="3963" y="2418"/>
                    <a:pt x="4018" y="2446"/>
                  </a:cubicBezTo>
                  <a:lnTo>
                    <a:pt x="4995" y="3004"/>
                  </a:lnTo>
                  <a:cubicBezTo>
                    <a:pt x="4995" y="3032"/>
                    <a:pt x="5023" y="3032"/>
                    <a:pt x="5051" y="3032"/>
                  </a:cubicBezTo>
                  <a:cubicBezTo>
                    <a:pt x="5078" y="3032"/>
                    <a:pt x="5106" y="3004"/>
                    <a:pt x="5134" y="2976"/>
                  </a:cubicBezTo>
                  <a:cubicBezTo>
                    <a:pt x="5134" y="2948"/>
                    <a:pt x="5134" y="2892"/>
                    <a:pt x="5078" y="2865"/>
                  </a:cubicBezTo>
                  <a:lnTo>
                    <a:pt x="4102" y="2279"/>
                  </a:lnTo>
                  <a:cubicBezTo>
                    <a:pt x="4086" y="2271"/>
                    <a:pt x="4069" y="2267"/>
                    <a:pt x="4054" y="2267"/>
                  </a:cubicBezTo>
                  <a:close/>
                  <a:moveTo>
                    <a:pt x="6035" y="3411"/>
                  </a:moveTo>
                  <a:cubicBezTo>
                    <a:pt x="5997" y="3411"/>
                    <a:pt x="5963" y="3431"/>
                    <a:pt x="5943" y="3450"/>
                  </a:cubicBezTo>
                  <a:cubicBezTo>
                    <a:pt x="5915" y="3506"/>
                    <a:pt x="5943" y="3562"/>
                    <a:pt x="5971" y="3590"/>
                  </a:cubicBezTo>
                  <a:lnTo>
                    <a:pt x="6976" y="4148"/>
                  </a:lnTo>
                  <a:cubicBezTo>
                    <a:pt x="6976" y="4176"/>
                    <a:pt x="7004" y="4176"/>
                    <a:pt x="7004" y="4176"/>
                  </a:cubicBezTo>
                  <a:cubicBezTo>
                    <a:pt x="7031" y="4176"/>
                    <a:pt x="7087" y="4148"/>
                    <a:pt x="7087" y="4120"/>
                  </a:cubicBezTo>
                  <a:cubicBezTo>
                    <a:pt x="7115" y="4064"/>
                    <a:pt x="7115" y="4008"/>
                    <a:pt x="7059" y="3981"/>
                  </a:cubicBezTo>
                  <a:lnTo>
                    <a:pt x="6083" y="3423"/>
                  </a:lnTo>
                  <a:cubicBezTo>
                    <a:pt x="6067" y="3414"/>
                    <a:pt x="6050" y="3411"/>
                    <a:pt x="6035" y="3411"/>
                  </a:cubicBezTo>
                  <a:close/>
                  <a:moveTo>
                    <a:pt x="7991" y="4548"/>
                  </a:moveTo>
                  <a:cubicBezTo>
                    <a:pt x="7966" y="4548"/>
                    <a:pt x="7941" y="4562"/>
                    <a:pt x="7924" y="4594"/>
                  </a:cubicBezTo>
                  <a:cubicBezTo>
                    <a:pt x="7896" y="4650"/>
                    <a:pt x="7896" y="4706"/>
                    <a:pt x="7952" y="4734"/>
                  </a:cubicBezTo>
                  <a:lnTo>
                    <a:pt x="8929" y="5292"/>
                  </a:lnTo>
                  <a:cubicBezTo>
                    <a:pt x="8956" y="5292"/>
                    <a:pt x="8956" y="5320"/>
                    <a:pt x="8984" y="5320"/>
                  </a:cubicBezTo>
                  <a:cubicBezTo>
                    <a:pt x="9012" y="5320"/>
                    <a:pt x="9040" y="5292"/>
                    <a:pt x="9068" y="5264"/>
                  </a:cubicBezTo>
                  <a:cubicBezTo>
                    <a:pt x="9096" y="5208"/>
                    <a:pt x="9068" y="5152"/>
                    <a:pt x="9040" y="5124"/>
                  </a:cubicBezTo>
                  <a:lnTo>
                    <a:pt x="8036" y="4566"/>
                  </a:lnTo>
                  <a:cubicBezTo>
                    <a:pt x="8024" y="4555"/>
                    <a:pt x="8008" y="4548"/>
                    <a:pt x="7991" y="4548"/>
                  </a:cubicBezTo>
                  <a:close/>
                  <a:moveTo>
                    <a:pt x="9949" y="5692"/>
                  </a:moveTo>
                  <a:cubicBezTo>
                    <a:pt x="9919" y="5692"/>
                    <a:pt x="9893" y="5706"/>
                    <a:pt x="9877" y="5738"/>
                  </a:cubicBezTo>
                  <a:cubicBezTo>
                    <a:pt x="9849" y="5766"/>
                    <a:pt x="9877" y="5850"/>
                    <a:pt x="9933" y="5850"/>
                  </a:cubicBezTo>
                  <a:lnTo>
                    <a:pt x="10909" y="6436"/>
                  </a:lnTo>
                  <a:lnTo>
                    <a:pt x="10965" y="6436"/>
                  </a:lnTo>
                  <a:cubicBezTo>
                    <a:pt x="10993" y="6436"/>
                    <a:pt x="11021" y="6436"/>
                    <a:pt x="11049" y="6408"/>
                  </a:cubicBezTo>
                  <a:cubicBezTo>
                    <a:pt x="11077" y="6352"/>
                    <a:pt x="11049" y="6296"/>
                    <a:pt x="10993" y="6268"/>
                  </a:cubicBezTo>
                  <a:lnTo>
                    <a:pt x="10017" y="5710"/>
                  </a:lnTo>
                  <a:cubicBezTo>
                    <a:pt x="9994" y="5699"/>
                    <a:pt x="9970" y="5692"/>
                    <a:pt x="9949" y="5692"/>
                  </a:cubicBezTo>
                  <a:close/>
                  <a:moveTo>
                    <a:pt x="11953" y="6815"/>
                  </a:moveTo>
                  <a:cubicBezTo>
                    <a:pt x="11914" y="6815"/>
                    <a:pt x="11878" y="6841"/>
                    <a:pt x="11858" y="6882"/>
                  </a:cubicBezTo>
                  <a:cubicBezTo>
                    <a:pt x="11830" y="6910"/>
                    <a:pt x="11858" y="6966"/>
                    <a:pt x="11886" y="6994"/>
                  </a:cubicBezTo>
                  <a:lnTo>
                    <a:pt x="12890" y="7580"/>
                  </a:lnTo>
                  <a:lnTo>
                    <a:pt x="12918" y="7580"/>
                  </a:lnTo>
                  <a:cubicBezTo>
                    <a:pt x="12946" y="7580"/>
                    <a:pt x="13002" y="7552"/>
                    <a:pt x="13002" y="7524"/>
                  </a:cubicBezTo>
                  <a:cubicBezTo>
                    <a:pt x="13030" y="7496"/>
                    <a:pt x="13030" y="7440"/>
                    <a:pt x="12974" y="7412"/>
                  </a:cubicBezTo>
                  <a:lnTo>
                    <a:pt x="11997" y="6826"/>
                  </a:lnTo>
                  <a:cubicBezTo>
                    <a:pt x="11983" y="6819"/>
                    <a:pt x="11968" y="6815"/>
                    <a:pt x="11953" y="6815"/>
                  </a:cubicBezTo>
                  <a:close/>
                  <a:moveTo>
                    <a:pt x="13920" y="7959"/>
                  </a:moveTo>
                  <a:cubicBezTo>
                    <a:pt x="13892" y="7959"/>
                    <a:pt x="13859" y="7978"/>
                    <a:pt x="13839" y="7998"/>
                  </a:cubicBezTo>
                  <a:cubicBezTo>
                    <a:pt x="13811" y="8054"/>
                    <a:pt x="13811" y="8110"/>
                    <a:pt x="13867" y="8138"/>
                  </a:cubicBezTo>
                  <a:lnTo>
                    <a:pt x="14843" y="8696"/>
                  </a:lnTo>
                  <a:cubicBezTo>
                    <a:pt x="14871" y="8723"/>
                    <a:pt x="14871" y="8723"/>
                    <a:pt x="14899" y="8723"/>
                  </a:cubicBezTo>
                  <a:cubicBezTo>
                    <a:pt x="14927" y="8723"/>
                    <a:pt x="14955" y="8696"/>
                    <a:pt x="14983" y="8668"/>
                  </a:cubicBezTo>
                  <a:cubicBezTo>
                    <a:pt x="15011" y="8640"/>
                    <a:pt x="14983" y="8584"/>
                    <a:pt x="14955" y="8556"/>
                  </a:cubicBezTo>
                  <a:lnTo>
                    <a:pt x="13950" y="7970"/>
                  </a:lnTo>
                  <a:cubicBezTo>
                    <a:pt x="13942" y="7962"/>
                    <a:pt x="13932" y="7959"/>
                    <a:pt x="13920" y="7959"/>
                  </a:cubicBezTo>
                  <a:close/>
                  <a:moveTo>
                    <a:pt x="15883" y="9102"/>
                  </a:moveTo>
                  <a:cubicBezTo>
                    <a:pt x="15845" y="9102"/>
                    <a:pt x="15811" y="9122"/>
                    <a:pt x="15792" y="9142"/>
                  </a:cubicBezTo>
                  <a:cubicBezTo>
                    <a:pt x="15764" y="9198"/>
                    <a:pt x="15792" y="9253"/>
                    <a:pt x="15848" y="9281"/>
                  </a:cubicBezTo>
                  <a:lnTo>
                    <a:pt x="16824" y="9839"/>
                  </a:lnTo>
                  <a:cubicBezTo>
                    <a:pt x="16824" y="9867"/>
                    <a:pt x="16852" y="9867"/>
                    <a:pt x="16880" y="9867"/>
                  </a:cubicBezTo>
                  <a:cubicBezTo>
                    <a:pt x="16908" y="9867"/>
                    <a:pt x="16936" y="9839"/>
                    <a:pt x="16963" y="9811"/>
                  </a:cubicBezTo>
                  <a:cubicBezTo>
                    <a:pt x="16991" y="9756"/>
                    <a:pt x="16963" y="9700"/>
                    <a:pt x="16908" y="9672"/>
                  </a:cubicBezTo>
                  <a:lnTo>
                    <a:pt x="15931" y="9114"/>
                  </a:lnTo>
                  <a:cubicBezTo>
                    <a:pt x="15915" y="9106"/>
                    <a:pt x="15899" y="9102"/>
                    <a:pt x="15883" y="9102"/>
                  </a:cubicBezTo>
                  <a:close/>
                  <a:moveTo>
                    <a:pt x="17845" y="10240"/>
                  </a:moveTo>
                  <a:cubicBezTo>
                    <a:pt x="17815" y="10240"/>
                    <a:pt x="17789" y="10253"/>
                    <a:pt x="17773" y="10286"/>
                  </a:cubicBezTo>
                  <a:cubicBezTo>
                    <a:pt x="17745" y="10342"/>
                    <a:pt x="17773" y="10397"/>
                    <a:pt x="17800" y="10425"/>
                  </a:cubicBezTo>
                  <a:lnTo>
                    <a:pt x="18805" y="10983"/>
                  </a:lnTo>
                  <a:cubicBezTo>
                    <a:pt x="18805" y="10983"/>
                    <a:pt x="18833" y="11011"/>
                    <a:pt x="18833" y="11011"/>
                  </a:cubicBezTo>
                  <a:cubicBezTo>
                    <a:pt x="18861" y="11011"/>
                    <a:pt x="18916" y="10983"/>
                    <a:pt x="18916" y="10955"/>
                  </a:cubicBezTo>
                  <a:cubicBezTo>
                    <a:pt x="18944" y="10900"/>
                    <a:pt x="18944" y="10844"/>
                    <a:pt x="18889" y="10816"/>
                  </a:cubicBezTo>
                  <a:lnTo>
                    <a:pt x="17912" y="10258"/>
                  </a:lnTo>
                  <a:cubicBezTo>
                    <a:pt x="17889" y="10246"/>
                    <a:pt x="17866" y="10240"/>
                    <a:pt x="17845" y="10240"/>
                  </a:cubicBezTo>
                  <a:close/>
                  <a:moveTo>
                    <a:pt x="19820" y="11383"/>
                  </a:moveTo>
                  <a:cubicBezTo>
                    <a:pt x="19796" y="11383"/>
                    <a:pt x="19770" y="11397"/>
                    <a:pt x="19753" y="11430"/>
                  </a:cubicBezTo>
                  <a:cubicBezTo>
                    <a:pt x="19726" y="11458"/>
                    <a:pt x="19726" y="11541"/>
                    <a:pt x="19781" y="11541"/>
                  </a:cubicBezTo>
                  <a:lnTo>
                    <a:pt x="20758" y="12127"/>
                  </a:lnTo>
                  <a:lnTo>
                    <a:pt x="20814" y="12127"/>
                  </a:lnTo>
                  <a:cubicBezTo>
                    <a:pt x="20841" y="12127"/>
                    <a:pt x="20869" y="12127"/>
                    <a:pt x="20897" y="12099"/>
                  </a:cubicBezTo>
                  <a:cubicBezTo>
                    <a:pt x="20925" y="12043"/>
                    <a:pt x="20897" y="11988"/>
                    <a:pt x="20869" y="11960"/>
                  </a:cubicBezTo>
                  <a:lnTo>
                    <a:pt x="19865" y="11402"/>
                  </a:lnTo>
                  <a:cubicBezTo>
                    <a:pt x="19853" y="11390"/>
                    <a:pt x="19837" y="11383"/>
                    <a:pt x="19820" y="11383"/>
                  </a:cubicBezTo>
                  <a:close/>
                  <a:moveTo>
                    <a:pt x="21802" y="12507"/>
                  </a:moveTo>
                  <a:cubicBezTo>
                    <a:pt x="21762" y="12507"/>
                    <a:pt x="21727" y="12533"/>
                    <a:pt x="21706" y="12573"/>
                  </a:cubicBezTo>
                  <a:cubicBezTo>
                    <a:pt x="21678" y="12601"/>
                    <a:pt x="21706" y="12657"/>
                    <a:pt x="21762" y="12685"/>
                  </a:cubicBezTo>
                  <a:lnTo>
                    <a:pt x="22739" y="13271"/>
                  </a:lnTo>
                  <a:lnTo>
                    <a:pt x="22794" y="13271"/>
                  </a:lnTo>
                  <a:cubicBezTo>
                    <a:pt x="22822" y="13271"/>
                    <a:pt x="22850" y="13271"/>
                    <a:pt x="22878" y="13215"/>
                  </a:cubicBezTo>
                  <a:cubicBezTo>
                    <a:pt x="22906" y="13187"/>
                    <a:pt x="22878" y="13131"/>
                    <a:pt x="22822" y="13104"/>
                  </a:cubicBezTo>
                  <a:lnTo>
                    <a:pt x="21846" y="12518"/>
                  </a:lnTo>
                  <a:cubicBezTo>
                    <a:pt x="21831" y="12510"/>
                    <a:pt x="21816" y="12507"/>
                    <a:pt x="21802" y="12507"/>
                  </a:cubicBezTo>
                  <a:close/>
                  <a:moveTo>
                    <a:pt x="23778" y="13650"/>
                  </a:moveTo>
                  <a:cubicBezTo>
                    <a:pt x="23741" y="13650"/>
                    <a:pt x="23707" y="13670"/>
                    <a:pt x="23687" y="13689"/>
                  </a:cubicBezTo>
                  <a:cubicBezTo>
                    <a:pt x="23659" y="13745"/>
                    <a:pt x="23687" y="13801"/>
                    <a:pt x="23715" y="13829"/>
                  </a:cubicBezTo>
                  <a:lnTo>
                    <a:pt x="24719" y="14387"/>
                  </a:lnTo>
                  <a:cubicBezTo>
                    <a:pt x="24719" y="14415"/>
                    <a:pt x="24747" y="14415"/>
                    <a:pt x="24747" y="14415"/>
                  </a:cubicBezTo>
                  <a:cubicBezTo>
                    <a:pt x="24803" y="14415"/>
                    <a:pt x="24831" y="14387"/>
                    <a:pt x="24831" y="14359"/>
                  </a:cubicBezTo>
                  <a:cubicBezTo>
                    <a:pt x="24859" y="14331"/>
                    <a:pt x="24859" y="14275"/>
                    <a:pt x="24803" y="14247"/>
                  </a:cubicBezTo>
                  <a:lnTo>
                    <a:pt x="23827" y="13662"/>
                  </a:lnTo>
                  <a:cubicBezTo>
                    <a:pt x="23810" y="13653"/>
                    <a:pt x="23794" y="13650"/>
                    <a:pt x="23778" y="13650"/>
                  </a:cubicBezTo>
                  <a:close/>
                  <a:moveTo>
                    <a:pt x="25749" y="14794"/>
                  </a:moveTo>
                  <a:cubicBezTo>
                    <a:pt x="25721" y="14794"/>
                    <a:pt x="25688" y="14814"/>
                    <a:pt x="25668" y="14833"/>
                  </a:cubicBezTo>
                  <a:cubicBezTo>
                    <a:pt x="25640" y="14889"/>
                    <a:pt x="25640" y="14945"/>
                    <a:pt x="25696" y="14973"/>
                  </a:cubicBezTo>
                  <a:lnTo>
                    <a:pt x="26672" y="15531"/>
                  </a:lnTo>
                  <a:cubicBezTo>
                    <a:pt x="26700" y="15559"/>
                    <a:pt x="26700" y="15559"/>
                    <a:pt x="26728" y="15559"/>
                  </a:cubicBezTo>
                  <a:cubicBezTo>
                    <a:pt x="26756" y="15559"/>
                    <a:pt x="26784" y="15531"/>
                    <a:pt x="26812" y="15503"/>
                  </a:cubicBezTo>
                  <a:cubicBezTo>
                    <a:pt x="26840" y="15447"/>
                    <a:pt x="26812" y="15391"/>
                    <a:pt x="26784" y="15363"/>
                  </a:cubicBezTo>
                  <a:lnTo>
                    <a:pt x="25780" y="14805"/>
                  </a:lnTo>
                  <a:cubicBezTo>
                    <a:pt x="25771" y="14797"/>
                    <a:pt x="25761" y="14794"/>
                    <a:pt x="25749" y="14794"/>
                  </a:cubicBezTo>
                  <a:close/>
                  <a:moveTo>
                    <a:pt x="27693" y="15931"/>
                  </a:moveTo>
                  <a:cubicBezTo>
                    <a:pt x="27663" y="15931"/>
                    <a:pt x="27637" y="15944"/>
                    <a:pt x="27621" y="15977"/>
                  </a:cubicBezTo>
                  <a:cubicBezTo>
                    <a:pt x="27593" y="16033"/>
                    <a:pt x="27621" y="16089"/>
                    <a:pt x="27677" y="16117"/>
                  </a:cubicBezTo>
                  <a:lnTo>
                    <a:pt x="28653" y="16675"/>
                  </a:lnTo>
                  <a:cubicBezTo>
                    <a:pt x="28681" y="16675"/>
                    <a:pt x="28681" y="16703"/>
                    <a:pt x="28709" y="16703"/>
                  </a:cubicBezTo>
                  <a:cubicBezTo>
                    <a:pt x="28737" y="16703"/>
                    <a:pt x="28765" y="16675"/>
                    <a:pt x="28793" y="16647"/>
                  </a:cubicBezTo>
                  <a:cubicBezTo>
                    <a:pt x="28821" y="16591"/>
                    <a:pt x="28793" y="16535"/>
                    <a:pt x="28737" y="16507"/>
                  </a:cubicBezTo>
                  <a:lnTo>
                    <a:pt x="27760" y="15949"/>
                  </a:lnTo>
                  <a:cubicBezTo>
                    <a:pt x="27737" y="15938"/>
                    <a:pt x="27714" y="15931"/>
                    <a:pt x="27693" y="15931"/>
                  </a:cubicBezTo>
                  <a:close/>
                  <a:moveTo>
                    <a:pt x="29674" y="17075"/>
                  </a:moveTo>
                  <a:cubicBezTo>
                    <a:pt x="29644" y="17075"/>
                    <a:pt x="29618" y="17088"/>
                    <a:pt x="29602" y="17121"/>
                  </a:cubicBezTo>
                  <a:cubicBezTo>
                    <a:pt x="29574" y="17149"/>
                    <a:pt x="29602" y="17233"/>
                    <a:pt x="29630" y="17233"/>
                  </a:cubicBezTo>
                  <a:lnTo>
                    <a:pt x="30634" y="17819"/>
                  </a:lnTo>
                  <a:lnTo>
                    <a:pt x="30662" y="17819"/>
                  </a:lnTo>
                  <a:cubicBezTo>
                    <a:pt x="30718" y="17819"/>
                    <a:pt x="30746" y="17819"/>
                    <a:pt x="30746" y="17791"/>
                  </a:cubicBezTo>
                  <a:cubicBezTo>
                    <a:pt x="30774" y="17735"/>
                    <a:pt x="30774" y="17679"/>
                    <a:pt x="30718" y="17651"/>
                  </a:cubicBezTo>
                  <a:lnTo>
                    <a:pt x="29741" y="17093"/>
                  </a:lnTo>
                  <a:cubicBezTo>
                    <a:pt x="29718" y="17082"/>
                    <a:pt x="29695" y="17075"/>
                    <a:pt x="29674" y="17075"/>
                  </a:cubicBezTo>
                  <a:close/>
                  <a:moveTo>
                    <a:pt x="31667" y="18198"/>
                  </a:moveTo>
                  <a:cubicBezTo>
                    <a:pt x="31638" y="18198"/>
                    <a:pt x="31603" y="18224"/>
                    <a:pt x="31583" y="18265"/>
                  </a:cubicBezTo>
                  <a:cubicBezTo>
                    <a:pt x="31555" y="18293"/>
                    <a:pt x="31555" y="18349"/>
                    <a:pt x="31611" y="18376"/>
                  </a:cubicBezTo>
                  <a:lnTo>
                    <a:pt x="32587" y="18962"/>
                  </a:lnTo>
                  <a:lnTo>
                    <a:pt x="32643" y="18962"/>
                  </a:lnTo>
                  <a:cubicBezTo>
                    <a:pt x="32671" y="18962"/>
                    <a:pt x="32699" y="18962"/>
                    <a:pt x="32726" y="18907"/>
                  </a:cubicBezTo>
                  <a:cubicBezTo>
                    <a:pt x="32754" y="18879"/>
                    <a:pt x="32726" y="18823"/>
                    <a:pt x="32699" y="18795"/>
                  </a:cubicBezTo>
                  <a:lnTo>
                    <a:pt x="31694" y="18209"/>
                  </a:lnTo>
                  <a:cubicBezTo>
                    <a:pt x="31687" y="18202"/>
                    <a:pt x="31677" y="18198"/>
                    <a:pt x="31667" y="18198"/>
                  </a:cubicBezTo>
                  <a:close/>
                  <a:moveTo>
                    <a:pt x="33627" y="19341"/>
                  </a:moveTo>
                  <a:cubicBezTo>
                    <a:pt x="33589" y="19341"/>
                    <a:pt x="33555" y="19361"/>
                    <a:pt x="33536" y="19381"/>
                  </a:cubicBezTo>
                  <a:cubicBezTo>
                    <a:pt x="33508" y="19437"/>
                    <a:pt x="33536" y="19492"/>
                    <a:pt x="33591" y="19520"/>
                  </a:cubicBezTo>
                  <a:lnTo>
                    <a:pt x="34568" y="20078"/>
                  </a:lnTo>
                  <a:cubicBezTo>
                    <a:pt x="34596" y="20106"/>
                    <a:pt x="34596" y="20106"/>
                    <a:pt x="34624" y="20106"/>
                  </a:cubicBezTo>
                  <a:cubicBezTo>
                    <a:pt x="34652" y="20106"/>
                    <a:pt x="34679" y="20078"/>
                    <a:pt x="34707" y="20050"/>
                  </a:cubicBezTo>
                  <a:cubicBezTo>
                    <a:pt x="34735" y="20023"/>
                    <a:pt x="34707" y="19967"/>
                    <a:pt x="34652" y="19939"/>
                  </a:cubicBezTo>
                  <a:lnTo>
                    <a:pt x="33675" y="19353"/>
                  </a:lnTo>
                  <a:cubicBezTo>
                    <a:pt x="33659" y="19345"/>
                    <a:pt x="33642" y="19341"/>
                    <a:pt x="33627" y="193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2327500" y="4246050"/>
              <a:ext cx="19550" cy="18625"/>
            </a:xfrm>
            <a:custGeom>
              <a:avLst/>
              <a:gdLst/>
              <a:ahLst/>
              <a:cxnLst/>
              <a:rect l="l" t="t" r="r" b="b"/>
              <a:pathLst>
                <a:path w="782" h="745" extrusionOk="0">
                  <a:moveTo>
                    <a:pt x="710" y="1"/>
                  </a:moveTo>
                  <a:cubicBezTo>
                    <a:pt x="688" y="1"/>
                    <a:pt x="665" y="7"/>
                    <a:pt x="642" y="19"/>
                  </a:cubicBezTo>
                  <a:lnTo>
                    <a:pt x="1" y="382"/>
                  </a:lnTo>
                  <a:lnTo>
                    <a:pt x="642" y="744"/>
                  </a:lnTo>
                  <a:lnTo>
                    <a:pt x="698" y="744"/>
                  </a:lnTo>
                  <a:cubicBezTo>
                    <a:pt x="726" y="744"/>
                    <a:pt x="754" y="744"/>
                    <a:pt x="782" y="717"/>
                  </a:cubicBezTo>
                  <a:cubicBezTo>
                    <a:pt x="782" y="661"/>
                    <a:pt x="782" y="605"/>
                    <a:pt x="726" y="577"/>
                  </a:cubicBezTo>
                  <a:lnTo>
                    <a:pt x="391" y="382"/>
                  </a:lnTo>
                  <a:lnTo>
                    <a:pt x="726" y="186"/>
                  </a:lnTo>
                  <a:cubicBezTo>
                    <a:pt x="782" y="159"/>
                    <a:pt x="782" y="103"/>
                    <a:pt x="782" y="47"/>
                  </a:cubicBezTo>
                  <a:cubicBezTo>
                    <a:pt x="765" y="14"/>
                    <a:pt x="739" y="1"/>
                    <a:pt x="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5"/>
            <p:cNvSpPr/>
            <p:nvPr/>
          </p:nvSpPr>
          <p:spPr>
            <a:xfrm>
              <a:off x="2366550" y="3815700"/>
              <a:ext cx="726100" cy="421075"/>
            </a:xfrm>
            <a:custGeom>
              <a:avLst/>
              <a:gdLst/>
              <a:ahLst/>
              <a:cxnLst/>
              <a:rect l="l" t="t" r="r" b="b"/>
              <a:pathLst>
                <a:path w="29044" h="16843" extrusionOk="0">
                  <a:moveTo>
                    <a:pt x="28949" y="1"/>
                  </a:moveTo>
                  <a:cubicBezTo>
                    <a:pt x="28932" y="1"/>
                    <a:pt x="28916" y="8"/>
                    <a:pt x="28904" y="19"/>
                  </a:cubicBezTo>
                  <a:lnTo>
                    <a:pt x="27900" y="577"/>
                  </a:lnTo>
                  <a:cubicBezTo>
                    <a:pt x="27844" y="605"/>
                    <a:pt x="27844" y="661"/>
                    <a:pt x="27872" y="717"/>
                  </a:cubicBezTo>
                  <a:cubicBezTo>
                    <a:pt x="27872" y="745"/>
                    <a:pt x="27928" y="773"/>
                    <a:pt x="27956" y="773"/>
                  </a:cubicBezTo>
                  <a:cubicBezTo>
                    <a:pt x="27956" y="773"/>
                    <a:pt x="27984" y="745"/>
                    <a:pt x="27984" y="745"/>
                  </a:cubicBezTo>
                  <a:lnTo>
                    <a:pt x="28988" y="187"/>
                  </a:lnTo>
                  <a:cubicBezTo>
                    <a:pt x="29044" y="159"/>
                    <a:pt x="29044" y="103"/>
                    <a:pt x="29016" y="47"/>
                  </a:cubicBezTo>
                  <a:cubicBezTo>
                    <a:pt x="29000" y="15"/>
                    <a:pt x="28974" y="1"/>
                    <a:pt x="28949" y="1"/>
                  </a:cubicBezTo>
                  <a:close/>
                  <a:moveTo>
                    <a:pt x="26963" y="1145"/>
                  </a:moveTo>
                  <a:cubicBezTo>
                    <a:pt x="26942" y="1145"/>
                    <a:pt x="26919" y="1152"/>
                    <a:pt x="26896" y="1163"/>
                  </a:cubicBezTo>
                  <a:lnTo>
                    <a:pt x="25919" y="1721"/>
                  </a:lnTo>
                  <a:cubicBezTo>
                    <a:pt x="25863" y="1749"/>
                    <a:pt x="25863" y="1805"/>
                    <a:pt x="25891" y="1861"/>
                  </a:cubicBezTo>
                  <a:cubicBezTo>
                    <a:pt x="25891" y="1889"/>
                    <a:pt x="25919" y="1916"/>
                    <a:pt x="25947" y="1916"/>
                  </a:cubicBezTo>
                  <a:cubicBezTo>
                    <a:pt x="25975" y="1916"/>
                    <a:pt x="26003" y="1916"/>
                    <a:pt x="26003" y="1889"/>
                  </a:cubicBezTo>
                  <a:lnTo>
                    <a:pt x="27007" y="1331"/>
                  </a:lnTo>
                  <a:cubicBezTo>
                    <a:pt x="27035" y="1303"/>
                    <a:pt x="27063" y="1247"/>
                    <a:pt x="27035" y="1191"/>
                  </a:cubicBezTo>
                  <a:cubicBezTo>
                    <a:pt x="27019" y="1158"/>
                    <a:pt x="26993" y="1145"/>
                    <a:pt x="26963" y="1145"/>
                  </a:cubicBezTo>
                  <a:close/>
                  <a:moveTo>
                    <a:pt x="24963" y="2295"/>
                  </a:moveTo>
                  <a:cubicBezTo>
                    <a:pt x="24947" y="2295"/>
                    <a:pt x="24931" y="2299"/>
                    <a:pt x="24915" y="2307"/>
                  </a:cubicBezTo>
                  <a:lnTo>
                    <a:pt x="23938" y="2893"/>
                  </a:lnTo>
                  <a:cubicBezTo>
                    <a:pt x="23882" y="2921"/>
                    <a:pt x="23855" y="2977"/>
                    <a:pt x="23882" y="3004"/>
                  </a:cubicBezTo>
                  <a:cubicBezTo>
                    <a:pt x="23910" y="3032"/>
                    <a:pt x="23938" y="3060"/>
                    <a:pt x="23966" y="3060"/>
                  </a:cubicBezTo>
                  <a:cubicBezTo>
                    <a:pt x="23994" y="3060"/>
                    <a:pt x="23994" y="3060"/>
                    <a:pt x="24022" y="3032"/>
                  </a:cubicBezTo>
                  <a:lnTo>
                    <a:pt x="25026" y="2474"/>
                  </a:lnTo>
                  <a:cubicBezTo>
                    <a:pt x="25054" y="2447"/>
                    <a:pt x="25082" y="2391"/>
                    <a:pt x="25054" y="2335"/>
                  </a:cubicBezTo>
                  <a:cubicBezTo>
                    <a:pt x="25035" y="2315"/>
                    <a:pt x="25001" y="2295"/>
                    <a:pt x="24963" y="2295"/>
                  </a:cubicBezTo>
                  <a:close/>
                  <a:moveTo>
                    <a:pt x="22982" y="3439"/>
                  </a:moveTo>
                  <a:cubicBezTo>
                    <a:pt x="22967" y="3439"/>
                    <a:pt x="22950" y="3443"/>
                    <a:pt x="22934" y="3451"/>
                  </a:cubicBezTo>
                  <a:lnTo>
                    <a:pt x="21930" y="4037"/>
                  </a:lnTo>
                  <a:cubicBezTo>
                    <a:pt x="21902" y="4065"/>
                    <a:pt x="21874" y="4120"/>
                    <a:pt x="21902" y="4148"/>
                  </a:cubicBezTo>
                  <a:cubicBezTo>
                    <a:pt x="21930" y="4176"/>
                    <a:pt x="21957" y="4204"/>
                    <a:pt x="21985" y="4204"/>
                  </a:cubicBezTo>
                  <a:lnTo>
                    <a:pt x="22041" y="4204"/>
                  </a:lnTo>
                  <a:lnTo>
                    <a:pt x="23018" y="3618"/>
                  </a:lnTo>
                  <a:cubicBezTo>
                    <a:pt x="23073" y="3590"/>
                    <a:pt x="23073" y="3535"/>
                    <a:pt x="23073" y="3479"/>
                  </a:cubicBezTo>
                  <a:cubicBezTo>
                    <a:pt x="23054" y="3459"/>
                    <a:pt x="23020" y="3439"/>
                    <a:pt x="22982" y="3439"/>
                  </a:cubicBezTo>
                  <a:close/>
                  <a:moveTo>
                    <a:pt x="20980" y="4584"/>
                  </a:moveTo>
                  <a:cubicBezTo>
                    <a:pt x="20970" y="4584"/>
                    <a:pt x="20961" y="4587"/>
                    <a:pt x="20953" y="4595"/>
                  </a:cubicBezTo>
                  <a:lnTo>
                    <a:pt x="19949" y="5181"/>
                  </a:lnTo>
                  <a:cubicBezTo>
                    <a:pt x="19893" y="5209"/>
                    <a:pt x="19893" y="5264"/>
                    <a:pt x="19921" y="5292"/>
                  </a:cubicBezTo>
                  <a:cubicBezTo>
                    <a:pt x="19921" y="5348"/>
                    <a:pt x="19977" y="5348"/>
                    <a:pt x="20004" y="5348"/>
                  </a:cubicBezTo>
                  <a:lnTo>
                    <a:pt x="20032" y="5348"/>
                  </a:lnTo>
                  <a:lnTo>
                    <a:pt x="21037" y="4762"/>
                  </a:lnTo>
                  <a:cubicBezTo>
                    <a:pt x="21093" y="4734"/>
                    <a:pt x="21093" y="4678"/>
                    <a:pt x="21065" y="4651"/>
                  </a:cubicBezTo>
                  <a:cubicBezTo>
                    <a:pt x="21044" y="4610"/>
                    <a:pt x="21009" y="4584"/>
                    <a:pt x="20980" y="4584"/>
                  </a:cubicBezTo>
                  <a:close/>
                  <a:moveTo>
                    <a:pt x="18989" y="5728"/>
                  </a:moveTo>
                  <a:cubicBezTo>
                    <a:pt x="18974" y="5728"/>
                    <a:pt x="18959" y="5731"/>
                    <a:pt x="18944" y="5739"/>
                  </a:cubicBezTo>
                  <a:lnTo>
                    <a:pt x="17968" y="6324"/>
                  </a:lnTo>
                  <a:cubicBezTo>
                    <a:pt x="17912" y="6352"/>
                    <a:pt x="17912" y="6408"/>
                    <a:pt x="17940" y="6464"/>
                  </a:cubicBezTo>
                  <a:cubicBezTo>
                    <a:pt x="17940" y="6492"/>
                    <a:pt x="17968" y="6492"/>
                    <a:pt x="17996" y="6492"/>
                  </a:cubicBezTo>
                  <a:lnTo>
                    <a:pt x="18052" y="6492"/>
                  </a:lnTo>
                  <a:lnTo>
                    <a:pt x="19056" y="5906"/>
                  </a:lnTo>
                  <a:cubicBezTo>
                    <a:pt x="19084" y="5878"/>
                    <a:pt x="19112" y="5822"/>
                    <a:pt x="19084" y="5794"/>
                  </a:cubicBezTo>
                  <a:cubicBezTo>
                    <a:pt x="19063" y="5754"/>
                    <a:pt x="19028" y="5728"/>
                    <a:pt x="18989" y="5728"/>
                  </a:cubicBezTo>
                  <a:close/>
                  <a:moveTo>
                    <a:pt x="17031" y="6892"/>
                  </a:moveTo>
                  <a:cubicBezTo>
                    <a:pt x="17010" y="6892"/>
                    <a:pt x="16987" y="6899"/>
                    <a:pt x="16963" y="6910"/>
                  </a:cubicBezTo>
                  <a:lnTo>
                    <a:pt x="15987" y="7468"/>
                  </a:lnTo>
                  <a:cubicBezTo>
                    <a:pt x="15931" y="7496"/>
                    <a:pt x="15903" y="7552"/>
                    <a:pt x="15931" y="7608"/>
                  </a:cubicBezTo>
                  <a:cubicBezTo>
                    <a:pt x="15959" y="7636"/>
                    <a:pt x="15987" y="7636"/>
                    <a:pt x="16015" y="7636"/>
                  </a:cubicBezTo>
                  <a:lnTo>
                    <a:pt x="16071" y="7636"/>
                  </a:lnTo>
                  <a:lnTo>
                    <a:pt x="17075" y="7050"/>
                  </a:lnTo>
                  <a:cubicBezTo>
                    <a:pt x="17103" y="7022"/>
                    <a:pt x="17131" y="6966"/>
                    <a:pt x="17103" y="6938"/>
                  </a:cubicBezTo>
                  <a:cubicBezTo>
                    <a:pt x="17087" y="6906"/>
                    <a:pt x="17061" y="6892"/>
                    <a:pt x="17031" y="6892"/>
                  </a:cubicBezTo>
                  <a:close/>
                  <a:moveTo>
                    <a:pt x="15050" y="8036"/>
                  </a:moveTo>
                  <a:cubicBezTo>
                    <a:pt x="15029" y="8036"/>
                    <a:pt x="15006" y="8043"/>
                    <a:pt x="14983" y="8054"/>
                  </a:cubicBezTo>
                  <a:lnTo>
                    <a:pt x="13978" y="8612"/>
                  </a:lnTo>
                  <a:cubicBezTo>
                    <a:pt x="13950" y="8640"/>
                    <a:pt x="13922" y="8696"/>
                    <a:pt x="13950" y="8752"/>
                  </a:cubicBezTo>
                  <a:cubicBezTo>
                    <a:pt x="13978" y="8780"/>
                    <a:pt x="14006" y="8808"/>
                    <a:pt x="14034" y="8808"/>
                  </a:cubicBezTo>
                  <a:cubicBezTo>
                    <a:pt x="14062" y="8808"/>
                    <a:pt x="14062" y="8780"/>
                    <a:pt x="14090" y="8780"/>
                  </a:cubicBezTo>
                  <a:lnTo>
                    <a:pt x="15066" y="8222"/>
                  </a:lnTo>
                  <a:cubicBezTo>
                    <a:pt x="15122" y="8194"/>
                    <a:pt x="15122" y="8138"/>
                    <a:pt x="15122" y="8082"/>
                  </a:cubicBezTo>
                  <a:cubicBezTo>
                    <a:pt x="15106" y="8049"/>
                    <a:pt x="15080" y="8036"/>
                    <a:pt x="15050" y="8036"/>
                  </a:cubicBezTo>
                  <a:close/>
                  <a:moveTo>
                    <a:pt x="13047" y="9180"/>
                  </a:moveTo>
                  <a:cubicBezTo>
                    <a:pt x="13030" y="9180"/>
                    <a:pt x="13013" y="9187"/>
                    <a:pt x="13002" y="9198"/>
                  </a:cubicBezTo>
                  <a:lnTo>
                    <a:pt x="11997" y="9756"/>
                  </a:lnTo>
                  <a:cubicBezTo>
                    <a:pt x="11942" y="9784"/>
                    <a:pt x="11942" y="9840"/>
                    <a:pt x="11970" y="9896"/>
                  </a:cubicBezTo>
                  <a:cubicBezTo>
                    <a:pt x="11970" y="9923"/>
                    <a:pt x="12025" y="9951"/>
                    <a:pt x="12053" y="9951"/>
                  </a:cubicBezTo>
                  <a:cubicBezTo>
                    <a:pt x="12053" y="9951"/>
                    <a:pt x="12081" y="9951"/>
                    <a:pt x="12081" y="9923"/>
                  </a:cubicBezTo>
                  <a:lnTo>
                    <a:pt x="13086" y="9365"/>
                  </a:lnTo>
                  <a:cubicBezTo>
                    <a:pt x="13141" y="9338"/>
                    <a:pt x="13141" y="9282"/>
                    <a:pt x="13113" y="9226"/>
                  </a:cubicBezTo>
                  <a:cubicBezTo>
                    <a:pt x="13097" y="9193"/>
                    <a:pt x="13071" y="9180"/>
                    <a:pt x="13047" y="9180"/>
                  </a:cubicBezTo>
                  <a:close/>
                  <a:moveTo>
                    <a:pt x="11041" y="10330"/>
                  </a:moveTo>
                  <a:cubicBezTo>
                    <a:pt x="11026" y="10330"/>
                    <a:pt x="11009" y="10334"/>
                    <a:pt x="10993" y="10342"/>
                  </a:cubicBezTo>
                  <a:lnTo>
                    <a:pt x="10017" y="10928"/>
                  </a:lnTo>
                  <a:cubicBezTo>
                    <a:pt x="9961" y="10928"/>
                    <a:pt x="9961" y="11012"/>
                    <a:pt x="9989" y="11039"/>
                  </a:cubicBezTo>
                  <a:cubicBezTo>
                    <a:pt x="9989" y="11067"/>
                    <a:pt x="10017" y="11095"/>
                    <a:pt x="10045" y="11095"/>
                  </a:cubicBezTo>
                  <a:cubicBezTo>
                    <a:pt x="10072" y="11095"/>
                    <a:pt x="10100" y="11095"/>
                    <a:pt x="10100" y="11067"/>
                  </a:cubicBezTo>
                  <a:lnTo>
                    <a:pt x="11105" y="10509"/>
                  </a:lnTo>
                  <a:cubicBezTo>
                    <a:pt x="11133" y="10481"/>
                    <a:pt x="11160" y="10426"/>
                    <a:pt x="11133" y="10370"/>
                  </a:cubicBezTo>
                  <a:cubicBezTo>
                    <a:pt x="11113" y="10350"/>
                    <a:pt x="11079" y="10330"/>
                    <a:pt x="11041" y="10330"/>
                  </a:cubicBezTo>
                  <a:close/>
                  <a:moveTo>
                    <a:pt x="9061" y="11474"/>
                  </a:moveTo>
                  <a:cubicBezTo>
                    <a:pt x="9045" y="11474"/>
                    <a:pt x="9029" y="11478"/>
                    <a:pt x="9012" y="11486"/>
                  </a:cubicBezTo>
                  <a:lnTo>
                    <a:pt x="8036" y="12072"/>
                  </a:lnTo>
                  <a:cubicBezTo>
                    <a:pt x="7980" y="12100"/>
                    <a:pt x="7952" y="12155"/>
                    <a:pt x="7980" y="12183"/>
                  </a:cubicBezTo>
                  <a:cubicBezTo>
                    <a:pt x="8008" y="12211"/>
                    <a:pt x="8036" y="12239"/>
                    <a:pt x="8064" y="12239"/>
                  </a:cubicBezTo>
                  <a:lnTo>
                    <a:pt x="8119" y="12239"/>
                  </a:lnTo>
                  <a:lnTo>
                    <a:pt x="9124" y="11653"/>
                  </a:lnTo>
                  <a:cubicBezTo>
                    <a:pt x="9152" y="11625"/>
                    <a:pt x="9180" y="11570"/>
                    <a:pt x="9152" y="11514"/>
                  </a:cubicBezTo>
                  <a:cubicBezTo>
                    <a:pt x="9132" y="11494"/>
                    <a:pt x="9098" y="11474"/>
                    <a:pt x="9061" y="11474"/>
                  </a:cubicBezTo>
                  <a:close/>
                  <a:moveTo>
                    <a:pt x="7080" y="12618"/>
                  </a:moveTo>
                  <a:cubicBezTo>
                    <a:pt x="7064" y="12618"/>
                    <a:pt x="7048" y="12622"/>
                    <a:pt x="7031" y="12630"/>
                  </a:cubicBezTo>
                  <a:lnTo>
                    <a:pt x="6027" y="13216"/>
                  </a:lnTo>
                  <a:cubicBezTo>
                    <a:pt x="5999" y="13243"/>
                    <a:pt x="5971" y="13299"/>
                    <a:pt x="5999" y="13327"/>
                  </a:cubicBezTo>
                  <a:cubicBezTo>
                    <a:pt x="6027" y="13383"/>
                    <a:pt x="6055" y="13383"/>
                    <a:pt x="6083" y="13383"/>
                  </a:cubicBezTo>
                  <a:lnTo>
                    <a:pt x="6139" y="13383"/>
                  </a:lnTo>
                  <a:lnTo>
                    <a:pt x="7115" y="12797"/>
                  </a:lnTo>
                  <a:cubicBezTo>
                    <a:pt x="7171" y="12769"/>
                    <a:pt x="7171" y="12713"/>
                    <a:pt x="7171" y="12658"/>
                  </a:cubicBezTo>
                  <a:cubicBezTo>
                    <a:pt x="7151" y="12638"/>
                    <a:pt x="7118" y="12618"/>
                    <a:pt x="7080" y="12618"/>
                  </a:cubicBezTo>
                  <a:close/>
                  <a:moveTo>
                    <a:pt x="5078" y="13763"/>
                  </a:moveTo>
                  <a:cubicBezTo>
                    <a:pt x="5068" y="13763"/>
                    <a:pt x="5058" y="13766"/>
                    <a:pt x="5051" y="13774"/>
                  </a:cubicBezTo>
                  <a:lnTo>
                    <a:pt x="4046" y="14359"/>
                  </a:lnTo>
                  <a:cubicBezTo>
                    <a:pt x="3990" y="14387"/>
                    <a:pt x="3990" y="14443"/>
                    <a:pt x="4018" y="14499"/>
                  </a:cubicBezTo>
                  <a:cubicBezTo>
                    <a:pt x="4018" y="14527"/>
                    <a:pt x="4074" y="14527"/>
                    <a:pt x="4102" y="14527"/>
                  </a:cubicBezTo>
                  <a:lnTo>
                    <a:pt x="4130" y="14527"/>
                  </a:lnTo>
                  <a:lnTo>
                    <a:pt x="5134" y="13941"/>
                  </a:lnTo>
                  <a:cubicBezTo>
                    <a:pt x="5190" y="13913"/>
                    <a:pt x="5190" y="13857"/>
                    <a:pt x="5162" y="13829"/>
                  </a:cubicBezTo>
                  <a:cubicBezTo>
                    <a:pt x="5142" y="13788"/>
                    <a:pt x="5106" y="13763"/>
                    <a:pt x="5078" y="13763"/>
                  </a:cubicBezTo>
                  <a:close/>
                  <a:moveTo>
                    <a:pt x="3109" y="14927"/>
                  </a:moveTo>
                  <a:cubicBezTo>
                    <a:pt x="3088" y="14927"/>
                    <a:pt x="3065" y="14934"/>
                    <a:pt x="3042" y="14945"/>
                  </a:cubicBezTo>
                  <a:lnTo>
                    <a:pt x="2065" y="15503"/>
                  </a:lnTo>
                  <a:cubicBezTo>
                    <a:pt x="2010" y="15531"/>
                    <a:pt x="2010" y="15587"/>
                    <a:pt x="2037" y="15643"/>
                  </a:cubicBezTo>
                  <a:cubicBezTo>
                    <a:pt x="2037" y="15671"/>
                    <a:pt x="2065" y="15671"/>
                    <a:pt x="2093" y="15671"/>
                  </a:cubicBezTo>
                  <a:lnTo>
                    <a:pt x="2149" y="15671"/>
                  </a:lnTo>
                  <a:lnTo>
                    <a:pt x="3153" y="15085"/>
                  </a:lnTo>
                  <a:cubicBezTo>
                    <a:pt x="3181" y="15057"/>
                    <a:pt x="3209" y="15001"/>
                    <a:pt x="3181" y="14973"/>
                  </a:cubicBezTo>
                  <a:cubicBezTo>
                    <a:pt x="3165" y="14941"/>
                    <a:pt x="3139" y="14927"/>
                    <a:pt x="3109" y="14927"/>
                  </a:cubicBezTo>
                  <a:close/>
                  <a:moveTo>
                    <a:pt x="1128" y="16071"/>
                  </a:moveTo>
                  <a:cubicBezTo>
                    <a:pt x="1107" y="16071"/>
                    <a:pt x="1084" y="16078"/>
                    <a:pt x="1061" y="16089"/>
                  </a:cubicBezTo>
                  <a:lnTo>
                    <a:pt x="85" y="16647"/>
                  </a:lnTo>
                  <a:cubicBezTo>
                    <a:pt x="29" y="16675"/>
                    <a:pt x="1" y="16731"/>
                    <a:pt x="29" y="16787"/>
                  </a:cubicBezTo>
                  <a:cubicBezTo>
                    <a:pt x="57" y="16815"/>
                    <a:pt x="85" y="16842"/>
                    <a:pt x="112" y="16842"/>
                  </a:cubicBezTo>
                  <a:cubicBezTo>
                    <a:pt x="140" y="16842"/>
                    <a:pt x="140" y="16815"/>
                    <a:pt x="168" y="16815"/>
                  </a:cubicBezTo>
                  <a:lnTo>
                    <a:pt x="1173" y="16257"/>
                  </a:lnTo>
                  <a:cubicBezTo>
                    <a:pt x="1201" y="16229"/>
                    <a:pt x="1228" y="16173"/>
                    <a:pt x="1201" y="16117"/>
                  </a:cubicBezTo>
                  <a:cubicBezTo>
                    <a:pt x="1184" y="16084"/>
                    <a:pt x="1158" y="16071"/>
                    <a:pt x="1128" y="16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5"/>
            <p:cNvSpPr/>
            <p:nvPr/>
          </p:nvSpPr>
          <p:spPr>
            <a:xfrm>
              <a:off x="3112150" y="3794250"/>
              <a:ext cx="17475" cy="11475"/>
            </a:xfrm>
            <a:custGeom>
              <a:avLst/>
              <a:gdLst/>
              <a:ahLst/>
              <a:cxnLst/>
              <a:rect l="l" t="t" r="r" b="b"/>
              <a:pathLst>
                <a:path w="699" h="459" extrusionOk="0">
                  <a:moveTo>
                    <a:pt x="607" y="1"/>
                  </a:moveTo>
                  <a:cubicBezTo>
                    <a:pt x="592" y="1"/>
                    <a:pt x="575" y="4"/>
                    <a:pt x="559" y="12"/>
                  </a:cubicBezTo>
                  <a:lnTo>
                    <a:pt x="57" y="291"/>
                  </a:lnTo>
                  <a:cubicBezTo>
                    <a:pt x="29" y="319"/>
                    <a:pt x="1" y="375"/>
                    <a:pt x="29" y="431"/>
                  </a:cubicBezTo>
                  <a:cubicBezTo>
                    <a:pt x="57" y="459"/>
                    <a:pt x="85" y="459"/>
                    <a:pt x="113" y="459"/>
                  </a:cubicBezTo>
                  <a:lnTo>
                    <a:pt x="168" y="459"/>
                  </a:lnTo>
                  <a:lnTo>
                    <a:pt x="643" y="180"/>
                  </a:lnTo>
                  <a:cubicBezTo>
                    <a:pt x="698" y="152"/>
                    <a:pt x="698" y="96"/>
                    <a:pt x="698" y="40"/>
                  </a:cubicBezTo>
                  <a:cubicBezTo>
                    <a:pt x="679" y="21"/>
                    <a:pt x="645" y="1"/>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a:off x="4133975" y="5363600"/>
              <a:ext cx="18150" cy="12150"/>
            </a:xfrm>
            <a:custGeom>
              <a:avLst/>
              <a:gdLst/>
              <a:ahLst/>
              <a:cxnLst/>
              <a:rect l="l" t="t" r="r" b="b"/>
              <a:pathLst>
                <a:path w="726" h="486" extrusionOk="0">
                  <a:moveTo>
                    <a:pt x="123" y="0"/>
                  </a:moveTo>
                  <a:cubicBezTo>
                    <a:pt x="84" y="0"/>
                    <a:pt x="48" y="26"/>
                    <a:pt x="28" y="67"/>
                  </a:cubicBezTo>
                  <a:cubicBezTo>
                    <a:pt x="0" y="95"/>
                    <a:pt x="28" y="151"/>
                    <a:pt x="56" y="179"/>
                  </a:cubicBezTo>
                  <a:lnTo>
                    <a:pt x="586" y="486"/>
                  </a:lnTo>
                  <a:lnTo>
                    <a:pt x="614" y="486"/>
                  </a:lnTo>
                  <a:cubicBezTo>
                    <a:pt x="642" y="486"/>
                    <a:pt x="698" y="486"/>
                    <a:pt x="698" y="458"/>
                  </a:cubicBezTo>
                  <a:cubicBezTo>
                    <a:pt x="726" y="402"/>
                    <a:pt x="726" y="346"/>
                    <a:pt x="670" y="318"/>
                  </a:cubicBezTo>
                  <a:lnTo>
                    <a:pt x="168" y="11"/>
                  </a:lnTo>
                  <a:cubicBezTo>
                    <a:pt x="153" y="4"/>
                    <a:pt x="138"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5"/>
            <p:cNvSpPr/>
            <p:nvPr/>
          </p:nvSpPr>
          <p:spPr>
            <a:xfrm>
              <a:off x="3267000" y="4862800"/>
              <a:ext cx="846775" cy="491325"/>
            </a:xfrm>
            <a:custGeom>
              <a:avLst/>
              <a:gdLst/>
              <a:ahLst/>
              <a:cxnLst/>
              <a:rect l="l" t="t" r="r" b="b"/>
              <a:pathLst>
                <a:path w="33871" h="19653" extrusionOk="0">
                  <a:moveTo>
                    <a:pt x="113" y="1"/>
                  </a:moveTo>
                  <a:cubicBezTo>
                    <a:pt x="84" y="1"/>
                    <a:pt x="49" y="27"/>
                    <a:pt x="28" y="68"/>
                  </a:cubicBezTo>
                  <a:cubicBezTo>
                    <a:pt x="1" y="96"/>
                    <a:pt x="1" y="151"/>
                    <a:pt x="56" y="179"/>
                  </a:cubicBezTo>
                  <a:lnTo>
                    <a:pt x="1089" y="793"/>
                  </a:lnTo>
                  <a:lnTo>
                    <a:pt x="1117" y="793"/>
                  </a:lnTo>
                  <a:cubicBezTo>
                    <a:pt x="1144" y="793"/>
                    <a:pt x="1200" y="765"/>
                    <a:pt x="1200" y="737"/>
                  </a:cubicBezTo>
                  <a:cubicBezTo>
                    <a:pt x="1228" y="709"/>
                    <a:pt x="1228" y="626"/>
                    <a:pt x="1172" y="598"/>
                  </a:cubicBezTo>
                  <a:lnTo>
                    <a:pt x="140" y="12"/>
                  </a:lnTo>
                  <a:cubicBezTo>
                    <a:pt x="133" y="4"/>
                    <a:pt x="123" y="1"/>
                    <a:pt x="113" y="1"/>
                  </a:cubicBezTo>
                  <a:close/>
                  <a:moveTo>
                    <a:pt x="2137" y="1193"/>
                  </a:moveTo>
                  <a:cubicBezTo>
                    <a:pt x="2107" y="1193"/>
                    <a:pt x="2081" y="1207"/>
                    <a:pt x="2065" y="1239"/>
                  </a:cubicBezTo>
                  <a:cubicBezTo>
                    <a:pt x="2037" y="1295"/>
                    <a:pt x="2037" y="1351"/>
                    <a:pt x="2093" y="1379"/>
                  </a:cubicBezTo>
                  <a:lnTo>
                    <a:pt x="3125" y="1965"/>
                  </a:lnTo>
                  <a:lnTo>
                    <a:pt x="3153" y="1965"/>
                  </a:lnTo>
                  <a:cubicBezTo>
                    <a:pt x="3209" y="1965"/>
                    <a:pt x="3237" y="1965"/>
                    <a:pt x="3237" y="1937"/>
                  </a:cubicBezTo>
                  <a:cubicBezTo>
                    <a:pt x="3265" y="1881"/>
                    <a:pt x="3265" y="1825"/>
                    <a:pt x="3209" y="1797"/>
                  </a:cubicBezTo>
                  <a:lnTo>
                    <a:pt x="2205" y="1211"/>
                  </a:lnTo>
                  <a:cubicBezTo>
                    <a:pt x="2181" y="1200"/>
                    <a:pt x="2158" y="1193"/>
                    <a:pt x="2137" y="1193"/>
                  </a:cubicBezTo>
                  <a:close/>
                  <a:moveTo>
                    <a:pt x="4174" y="2365"/>
                  </a:moveTo>
                  <a:cubicBezTo>
                    <a:pt x="4144" y="2365"/>
                    <a:pt x="4118" y="2378"/>
                    <a:pt x="4102" y="2411"/>
                  </a:cubicBezTo>
                  <a:cubicBezTo>
                    <a:pt x="4074" y="2467"/>
                    <a:pt x="4102" y="2523"/>
                    <a:pt x="4130" y="2551"/>
                  </a:cubicBezTo>
                  <a:lnTo>
                    <a:pt x="5162" y="3137"/>
                  </a:lnTo>
                  <a:lnTo>
                    <a:pt x="5218" y="3137"/>
                  </a:lnTo>
                  <a:cubicBezTo>
                    <a:pt x="5246" y="3137"/>
                    <a:pt x="5273" y="3137"/>
                    <a:pt x="5301" y="3109"/>
                  </a:cubicBezTo>
                  <a:cubicBezTo>
                    <a:pt x="5329" y="3053"/>
                    <a:pt x="5301" y="2997"/>
                    <a:pt x="5246" y="2969"/>
                  </a:cubicBezTo>
                  <a:lnTo>
                    <a:pt x="4241" y="2383"/>
                  </a:lnTo>
                  <a:cubicBezTo>
                    <a:pt x="4218" y="2372"/>
                    <a:pt x="4195" y="2365"/>
                    <a:pt x="4174" y="2365"/>
                  </a:cubicBezTo>
                  <a:close/>
                  <a:moveTo>
                    <a:pt x="6230" y="3543"/>
                  </a:moveTo>
                  <a:cubicBezTo>
                    <a:pt x="6192" y="3543"/>
                    <a:pt x="6158" y="3563"/>
                    <a:pt x="6138" y="3583"/>
                  </a:cubicBezTo>
                  <a:cubicBezTo>
                    <a:pt x="6110" y="3639"/>
                    <a:pt x="6138" y="3694"/>
                    <a:pt x="6166" y="3722"/>
                  </a:cubicBezTo>
                  <a:lnTo>
                    <a:pt x="7199" y="4308"/>
                  </a:lnTo>
                  <a:cubicBezTo>
                    <a:pt x="7199" y="4336"/>
                    <a:pt x="7226" y="4336"/>
                    <a:pt x="7254" y="4336"/>
                  </a:cubicBezTo>
                  <a:cubicBezTo>
                    <a:pt x="7282" y="4336"/>
                    <a:pt x="7310" y="4308"/>
                    <a:pt x="7338" y="4280"/>
                  </a:cubicBezTo>
                  <a:cubicBezTo>
                    <a:pt x="7366" y="4225"/>
                    <a:pt x="7338" y="4169"/>
                    <a:pt x="7282" y="4141"/>
                  </a:cubicBezTo>
                  <a:lnTo>
                    <a:pt x="6278" y="3555"/>
                  </a:lnTo>
                  <a:cubicBezTo>
                    <a:pt x="6262" y="3547"/>
                    <a:pt x="6245" y="3543"/>
                    <a:pt x="6230" y="3543"/>
                  </a:cubicBezTo>
                  <a:close/>
                  <a:moveTo>
                    <a:pt x="8270" y="4716"/>
                  </a:moveTo>
                  <a:cubicBezTo>
                    <a:pt x="8231" y="4716"/>
                    <a:pt x="8195" y="4742"/>
                    <a:pt x="8175" y="4783"/>
                  </a:cubicBezTo>
                  <a:cubicBezTo>
                    <a:pt x="8147" y="4810"/>
                    <a:pt x="8175" y="4866"/>
                    <a:pt x="8231" y="4894"/>
                  </a:cubicBezTo>
                  <a:lnTo>
                    <a:pt x="9235" y="5480"/>
                  </a:lnTo>
                  <a:cubicBezTo>
                    <a:pt x="9263" y="5508"/>
                    <a:pt x="9263" y="5508"/>
                    <a:pt x="9291" y="5508"/>
                  </a:cubicBezTo>
                  <a:cubicBezTo>
                    <a:pt x="9319" y="5508"/>
                    <a:pt x="9347" y="5480"/>
                    <a:pt x="9375" y="5452"/>
                  </a:cubicBezTo>
                  <a:cubicBezTo>
                    <a:pt x="9403" y="5424"/>
                    <a:pt x="9375" y="5341"/>
                    <a:pt x="9347" y="5313"/>
                  </a:cubicBezTo>
                  <a:lnTo>
                    <a:pt x="8314" y="4727"/>
                  </a:lnTo>
                  <a:cubicBezTo>
                    <a:pt x="8300" y="4719"/>
                    <a:pt x="8285" y="4716"/>
                    <a:pt x="8270" y="4716"/>
                  </a:cubicBezTo>
                  <a:close/>
                  <a:moveTo>
                    <a:pt x="10284" y="5908"/>
                  </a:moveTo>
                  <a:cubicBezTo>
                    <a:pt x="10254" y="5908"/>
                    <a:pt x="10228" y="5922"/>
                    <a:pt x="10212" y="5954"/>
                  </a:cubicBezTo>
                  <a:cubicBezTo>
                    <a:pt x="10184" y="5982"/>
                    <a:pt x="10212" y="6066"/>
                    <a:pt x="10267" y="6094"/>
                  </a:cubicBezTo>
                  <a:lnTo>
                    <a:pt x="11272" y="6680"/>
                  </a:lnTo>
                  <a:lnTo>
                    <a:pt x="11328" y="6680"/>
                  </a:lnTo>
                  <a:cubicBezTo>
                    <a:pt x="11355" y="6680"/>
                    <a:pt x="11383" y="6680"/>
                    <a:pt x="11411" y="6624"/>
                  </a:cubicBezTo>
                  <a:cubicBezTo>
                    <a:pt x="11439" y="6596"/>
                    <a:pt x="11411" y="6540"/>
                    <a:pt x="11383" y="6512"/>
                  </a:cubicBezTo>
                  <a:lnTo>
                    <a:pt x="10351" y="5926"/>
                  </a:lnTo>
                  <a:cubicBezTo>
                    <a:pt x="10328" y="5915"/>
                    <a:pt x="10305" y="5908"/>
                    <a:pt x="10284" y="5908"/>
                  </a:cubicBezTo>
                  <a:close/>
                  <a:moveTo>
                    <a:pt x="12334" y="7080"/>
                  </a:moveTo>
                  <a:cubicBezTo>
                    <a:pt x="12305" y="7080"/>
                    <a:pt x="12276" y="7093"/>
                    <a:pt x="12276" y="7126"/>
                  </a:cubicBezTo>
                  <a:cubicBezTo>
                    <a:pt x="12248" y="7182"/>
                    <a:pt x="12248" y="7238"/>
                    <a:pt x="12304" y="7266"/>
                  </a:cubicBezTo>
                  <a:lnTo>
                    <a:pt x="13308" y="7851"/>
                  </a:lnTo>
                  <a:lnTo>
                    <a:pt x="13364" y="7851"/>
                  </a:lnTo>
                  <a:cubicBezTo>
                    <a:pt x="13392" y="7851"/>
                    <a:pt x="13420" y="7851"/>
                    <a:pt x="13448" y="7824"/>
                  </a:cubicBezTo>
                  <a:cubicBezTo>
                    <a:pt x="13476" y="7768"/>
                    <a:pt x="13476" y="7712"/>
                    <a:pt x="13420" y="7684"/>
                  </a:cubicBezTo>
                  <a:lnTo>
                    <a:pt x="12388" y="7098"/>
                  </a:lnTo>
                  <a:cubicBezTo>
                    <a:pt x="12376" y="7087"/>
                    <a:pt x="12355" y="7080"/>
                    <a:pt x="12334" y="7080"/>
                  </a:cubicBezTo>
                  <a:close/>
                  <a:moveTo>
                    <a:pt x="14394" y="8258"/>
                  </a:moveTo>
                  <a:cubicBezTo>
                    <a:pt x="14366" y="8258"/>
                    <a:pt x="14333" y="8278"/>
                    <a:pt x="14313" y="8298"/>
                  </a:cubicBezTo>
                  <a:cubicBezTo>
                    <a:pt x="14285" y="8354"/>
                    <a:pt x="14285" y="8409"/>
                    <a:pt x="14341" y="8437"/>
                  </a:cubicBezTo>
                  <a:lnTo>
                    <a:pt x="15345" y="9023"/>
                  </a:lnTo>
                  <a:cubicBezTo>
                    <a:pt x="15373" y="9023"/>
                    <a:pt x="15401" y="9051"/>
                    <a:pt x="15401" y="9051"/>
                  </a:cubicBezTo>
                  <a:cubicBezTo>
                    <a:pt x="15429" y="9051"/>
                    <a:pt x="15485" y="9023"/>
                    <a:pt x="15485" y="8995"/>
                  </a:cubicBezTo>
                  <a:cubicBezTo>
                    <a:pt x="15512" y="8940"/>
                    <a:pt x="15512" y="8884"/>
                    <a:pt x="15457" y="8856"/>
                  </a:cubicBezTo>
                  <a:lnTo>
                    <a:pt x="14424" y="8270"/>
                  </a:lnTo>
                  <a:cubicBezTo>
                    <a:pt x="14416" y="8262"/>
                    <a:pt x="14406" y="8258"/>
                    <a:pt x="14394" y="8258"/>
                  </a:cubicBezTo>
                  <a:close/>
                  <a:moveTo>
                    <a:pt x="16441" y="9430"/>
                  </a:moveTo>
                  <a:cubicBezTo>
                    <a:pt x="16403" y="9430"/>
                    <a:pt x="16369" y="9450"/>
                    <a:pt x="16349" y="9470"/>
                  </a:cubicBezTo>
                  <a:cubicBezTo>
                    <a:pt x="16322" y="9525"/>
                    <a:pt x="16322" y="9581"/>
                    <a:pt x="16377" y="9609"/>
                  </a:cubicBezTo>
                  <a:lnTo>
                    <a:pt x="17410" y="10195"/>
                  </a:lnTo>
                  <a:cubicBezTo>
                    <a:pt x="17410" y="10223"/>
                    <a:pt x="17437" y="10223"/>
                    <a:pt x="17437" y="10223"/>
                  </a:cubicBezTo>
                  <a:cubicBezTo>
                    <a:pt x="17493" y="10223"/>
                    <a:pt x="17521" y="10195"/>
                    <a:pt x="17521" y="10167"/>
                  </a:cubicBezTo>
                  <a:cubicBezTo>
                    <a:pt x="17549" y="10111"/>
                    <a:pt x="17549" y="10055"/>
                    <a:pt x="17493" y="10028"/>
                  </a:cubicBezTo>
                  <a:lnTo>
                    <a:pt x="16489" y="9442"/>
                  </a:lnTo>
                  <a:cubicBezTo>
                    <a:pt x="16473" y="9434"/>
                    <a:pt x="16456" y="9430"/>
                    <a:pt x="16441" y="9430"/>
                  </a:cubicBezTo>
                  <a:close/>
                  <a:moveTo>
                    <a:pt x="18481" y="10603"/>
                  </a:moveTo>
                  <a:cubicBezTo>
                    <a:pt x="18442" y="10603"/>
                    <a:pt x="18406" y="10628"/>
                    <a:pt x="18386" y="10669"/>
                  </a:cubicBezTo>
                  <a:cubicBezTo>
                    <a:pt x="18358" y="10697"/>
                    <a:pt x="18386" y="10781"/>
                    <a:pt x="18414" y="10809"/>
                  </a:cubicBezTo>
                  <a:lnTo>
                    <a:pt x="19446" y="11395"/>
                  </a:lnTo>
                  <a:lnTo>
                    <a:pt x="19502" y="11395"/>
                  </a:lnTo>
                  <a:cubicBezTo>
                    <a:pt x="19530" y="11395"/>
                    <a:pt x="19558" y="11367"/>
                    <a:pt x="19586" y="11339"/>
                  </a:cubicBezTo>
                  <a:cubicBezTo>
                    <a:pt x="19614" y="11311"/>
                    <a:pt x="19586" y="11255"/>
                    <a:pt x="19530" y="11227"/>
                  </a:cubicBezTo>
                  <a:lnTo>
                    <a:pt x="18526" y="10613"/>
                  </a:lnTo>
                  <a:cubicBezTo>
                    <a:pt x="18511" y="10606"/>
                    <a:pt x="18496" y="10603"/>
                    <a:pt x="18481" y="10603"/>
                  </a:cubicBezTo>
                  <a:close/>
                  <a:moveTo>
                    <a:pt x="20495" y="11795"/>
                  </a:moveTo>
                  <a:cubicBezTo>
                    <a:pt x="20465" y="11795"/>
                    <a:pt x="20439" y="11808"/>
                    <a:pt x="20423" y="11841"/>
                  </a:cubicBezTo>
                  <a:cubicBezTo>
                    <a:pt x="20395" y="11897"/>
                    <a:pt x="20423" y="11953"/>
                    <a:pt x="20451" y="11981"/>
                  </a:cubicBezTo>
                  <a:lnTo>
                    <a:pt x="21483" y="12566"/>
                  </a:lnTo>
                  <a:lnTo>
                    <a:pt x="21539" y="12566"/>
                  </a:lnTo>
                  <a:cubicBezTo>
                    <a:pt x="21567" y="12566"/>
                    <a:pt x="21594" y="12566"/>
                    <a:pt x="21622" y="12539"/>
                  </a:cubicBezTo>
                  <a:cubicBezTo>
                    <a:pt x="21650" y="12483"/>
                    <a:pt x="21622" y="12427"/>
                    <a:pt x="21567" y="12399"/>
                  </a:cubicBezTo>
                  <a:lnTo>
                    <a:pt x="20562" y="11813"/>
                  </a:lnTo>
                  <a:cubicBezTo>
                    <a:pt x="20539" y="11802"/>
                    <a:pt x="20516" y="11795"/>
                    <a:pt x="20495" y="11795"/>
                  </a:cubicBezTo>
                  <a:close/>
                  <a:moveTo>
                    <a:pt x="22531" y="12967"/>
                  </a:moveTo>
                  <a:cubicBezTo>
                    <a:pt x="22502" y="12967"/>
                    <a:pt x="22476" y="12980"/>
                    <a:pt x="22459" y="13013"/>
                  </a:cubicBezTo>
                  <a:cubicBezTo>
                    <a:pt x="22431" y="13069"/>
                    <a:pt x="22459" y="13124"/>
                    <a:pt x="22487" y="13152"/>
                  </a:cubicBezTo>
                  <a:lnTo>
                    <a:pt x="23519" y="13738"/>
                  </a:lnTo>
                  <a:cubicBezTo>
                    <a:pt x="23547" y="13738"/>
                    <a:pt x="23547" y="13766"/>
                    <a:pt x="23575" y="13766"/>
                  </a:cubicBezTo>
                  <a:cubicBezTo>
                    <a:pt x="23603" y="13766"/>
                    <a:pt x="23631" y="13738"/>
                    <a:pt x="23659" y="13710"/>
                  </a:cubicBezTo>
                  <a:cubicBezTo>
                    <a:pt x="23687" y="13654"/>
                    <a:pt x="23659" y="13599"/>
                    <a:pt x="23631" y="13571"/>
                  </a:cubicBezTo>
                  <a:lnTo>
                    <a:pt x="22599" y="12985"/>
                  </a:lnTo>
                  <a:cubicBezTo>
                    <a:pt x="22576" y="12973"/>
                    <a:pt x="22553" y="12967"/>
                    <a:pt x="22531" y="12967"/>
                  </a:cubicBezTo>
                  <a:close/>
                  <a:moveTo>
                    <a:pt x="24587" y="14145"/>
                  </a:moveTo>
                  <a:cubicBezTo>
                    <a:pt x="24549" y="14145"/>
                    <a:pt x="24516" y="14165"/>
                    <a:pt x="24496" y="14185"/>
                  </a:cubicBezTo>
                  <a:cubicBezTo>
                    <a:pt x="24468" y="14240"/>
                    <a:pt x="24496" y="14296"/>
                    <a:pt x="24552" y="14324"/>
                  </a:cubicBezTo>
                  <a:lnTo>
                    <a:pt x="25556" y="14910"/>
                  </a:lnTo>
                  <a:cubicBezTo>
                    <a:pt x="25584" y="14938"/>
                    <a:pt x="25584" y="14938"/>
                    <a:pt x="25612" y="14938"/>
                  </a:cubicBezTo>
                  <a:cubicBezTo>
                    <a:pt x="25640" y="14938"/>
                    <a:pt x="25668" y="14910"/>
                    <a:pt x="25696" y="14882"/>
                  </a:cubicBezTo>
                  <a:cubicBezTo>
                    <a:pt x="25724" y="14826"/>
                    <a:pt x="25696" y="14770"/>
                    <a:pt x="25668" y="14743"/>
                  </a:cubicBezTo>
                  <a:lnTo>
                    <a:pt x="24635" y="14157"/>
                  </a:lnTo>
                  <a:cubicBezTo>
                    <a:pt x="24619" y="14148"/>
                    <a:pt x="24603" y="14145"/>
                    <a:pt x="24587" y="14145"/>
                  </a:cubicBezTo>
                  <a:close/>
                  <a:moveTo>
                    <a:pt x="26640" y="15317"/>
                  </a:moveTo>
                  <a:cubicBezTo>
                    <a:pt x="26603" y="15317"/>
                    <a:pt x="26553" y="15343"/>
                    <a:pt x="26533" y="15384"/>
                  </a:cubicBezTo>
                  <a:cubicBezTo>
                    <a:pt x="26505" y="15412"/>
                    <a:pt x="26533" y="15468"/>
                    <a:pt x="26588" y="15496"/>
                  </a:cubicBezTo>
                  <a:lnTo>
                    <a:pt x="27593" y="16110"/>
                  </a:lnTo>
                  <a:lnTo>
                    <a:pt x="27649" y="16110"/>
                  </a:lnTo>
                  <a:cubicBezTo>
                    <a:pt x="27676" y="16110"/>
                    <a:pt x="27704" y="16082"/>
                    <a:pt x="27732" y="16054"/>
                  </a:cubicBezTo>
                  <a:cubicBezTo>
                    <a:pt x="27760" y="16026"/>
                    <a:pt x="27760" y="15942"/>
                    <a:pt x="27704" y="15914"/>
                  </a:cubicBezTo>
                  <a:lnTo>
                    <a:pt x="26672" y="15328"/>
                  </a:lnTo>
                  <a:cubicBezTo>
                    <a:pt x="26665" y="15321"/>
                    <a:pt x="26653" y="15317"/>
                    <a:pt x="26640" y="15317"/>
                  </a:cubicBezTo>
                  <a:close/>
                  <a:moveTo>
                    <a:pt x="28664" y="16510"/>
                  </a:moveTo>
                  <a:cubicBezTo>
                    <a:pt x="28639" y="16510"/>
                    <a:pt x="28613" y="16523"/>
                    <a:pt x="28597" y="16556"/>
                  </a:cubicBezTo>
                  <a:cubicBezTo>
                    <a:pt x="28569" y="16612"/>
                    <a:pt x="28569" y="16668"/>
                    <a:pt x="28625" y="16695"/>
                  </a:cubicBezTo>
                  <a:lnTo>
                    <a:pt x="29629" y="17281"/>
                  </a:lnTo>
                  <a:lnTo>
                    <a:pt x="29685" y="17281"/>
                  </a:lnTo>
                  <a:cubicBezTo>
                    <a:pt x="29713" y="17281"/>
                    <a:pt x="29769" y="17281"/>
                    <a:pt x="29769" y="17226"/>
                  </a:cubicBezTo>
                  <a:cubicBezTo>
                    <a:pt x="29797" y="17198"/>
                    <a:pt x="29797" y="17142"/>
                    <a:pt x="29741" y="17114"/>
                  </a:cubicBezTo>
                  <a:lnTo>
                    <a:pt x="28709" y="16528"/>
                  </a:lnTo>
                  <a:cubicBezTo>
                    <a:pt x="28697" y="16517"/>
                    <a:pt x="28681" y="16510"/>
                    <a:pt x="28664" y="16510"/>
                  </a:cubicBezTo>
                  <a:close/>
                  <a:moveTo>
                    <a:pt x="30706" y="17682"/>
                  </a:moveTo>
                  <a:cubicBezTo>
                    <a:pt x="30676" y="17682"/>
                    <a:pt x="30650" y="17695"/>
                    <a:pt x="30634" y="17728"/>
                  </a:cubicBezTo>
                  <a:cubicBezTo>
                    <a:pt x="30606" y="17784"/>
                    <a:pt x="30606" y="17839"/>
                    <a:pt x="30662" y="17867"/>
                  </a:cubicBezTo>
                  <a:lnTo>
                    <a:pt x="31694" y="18453"/>
                  </a:lnTo>
                  <a:lnTo>
                    <a:pt x="31722" y="18453"/>
                  </a:lnTo>
                  <a:cubicBezTo>
                    <a:pt x="31778" y="18453"/>
                    <a:pt x="31806" y="18453"/>
                    <a:pt x="31806" y="18425"/>
                  </a:cubicBezTo>
                  <a:cubicBezTo>
                    <a:pt x="31833" y="18369"/>
                    <a:pt x="31833" y="18314"/>
                    <a:pt x="31778" y="18286"/>
                  </a:cubicBezTo>
                  <a:lnTo>
                    <a:pt x="30773" y="17700"/>
                  </a:lnTo>
                  <a:cubicBezTo>
                    <a:pt x="30750" y="17688"/>
                    <a:pt x="30727" y="17682"/>
                    <a:pt x="30706" y="17682"/>
                  </a:cubicBezTo>
                  <a:close/>
                  <a:moveTo>
                    <a:pt x="32762" y="18860"/>
                  </a:moveTo>
                  <a:cubicBezTo>
                    <a:pt x="32724" y="18860"/>
                    <a:pt x="32690" y="18880"/>
                    <a:pt x="32670" y="18899"/>
                  </a:cubicBezTo>
                  <a:cubicBezTo>
                    <a:pt x="32642" y="18955"/>
                    <a:pt x="32642" y="19011"/>
                    <a:pt x="32698" y="19039"/>
                  </a:cubicBezTo>
                  <a:lnTo>
                    <a:pt x="33731" y="19625"/>
                  </a:lnTo>
                  <a:cubicBezTo>
                    <a:pt x="33731" y="19653"/>
                    <a:pt x="33758" y="19653"/>
                    <a:pt x="33758" y="19653"/>
                  </a:cubicBezTo>
                  <a:cubicBezTo>
                    <a:pt x="33814" y="19653"/>
                    <a:pt x="33842" y="19625"/>
                    <a:pt x="33870" y="19597"/>
                  </a:cubicBezTo>
                  <a:cubicBezTo>
                    <a:pt x="33870" y="19541"/>
                    <a:pt x="33870" y="19485"/>
                    <a:pt x="33814" y="19457"/>
                  </a:cubicBezTo>
                  <a:lnTo>
                    <a:pt x="32810" y="18872"/>
                  </a:lnTo>
                  <a:cubicBezTo>
                    <a:pt x="32794" y="18863"/>
                    <a:pt x="32777" y="18860"/>
                    <a:pt x="32762" y="188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5"/>
            <p:cNvSpPr/>
            <p:nvPr/>
          </p:nvSpPr>
          <p:spPr>
            <a:xfrm>
              <a:off x="3226550" y="4833525"/>
              <a:ext cx="20250" cy="19825"/>
            </a:xfrm>
            <a:custGeom>
              <a:avLst/>
              <a:gdLst/>
              <a:ahLst/>
              <a:cxnLst/>
              <a:rect l="l" t="t" r="r" b="b"/>
              <a:pathLst>
                <a:path w="810" h="793" extrusionOk="0">
                  <a:moveTo>
                    <a:pt x="686" y="0"/>
                  </a:moveTo>
                  <a:cubicBezTo>
                    <a:pt x="672" y="0"/>
                    <a:pt x="657" y="4"/>
                    <a:pt x="642" y="11"/>
                  </a:cubicBezTo>
                  <a:lnTo>
                    <a:pt x="0" y="402"/>
                  </a:lnTo>
                  <a:lnTo>
                    <a:pt x="642" y="764"/>
                  </a:lnTo>
                  <a:cubicBezTo>
                    <a:pt x="670" y="792"/>
                    <a:pt x="698" y="792"/>
                    <a:pt x="698" y="792"/>
                  </a:cubicBezTo>
                  <a:cubicBezTo>
                    <a:pt x="726" y="792"/>
                    <a:pt x="782" y="764"/>
                    <a:pt x="782" y="736"/>
                  </a:cubicBezTo>
                  <a:cubicBezTo>
                    <a:pt x="809" y="681"/>
                    <a:pt x="809" y="625"/>
                    <a:pt x="754" y="597"/>
                  </a:cubicBezTo>
                  <a:lnTo>
                    <a:pt x="391" y="402"/>
                  </a:lnTo>
                  <a:lnTo>
                    <a:pt x="754" y="178"/>
                  </a:lnTo>
                  <a:cubicBezTo>
                    <a:pt x="809" y="151"/>
                    <a:pt x="809" y="95"/>
                    <a:pt x="782" y="67"/>
                  </a:cubicBezTo>
                  <a:cubicBezTo>
                    <a:pt x="761" y="26"/>
                    <a:pt x="726"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5"/>
            <p:cNvSpPr/>
            <p:nvPr/>
          </p:nvSpPr>
          <p:spPr>
            <a:xfrm>
              <a:off x="3266300" y="4455475"/>
              <a:ext cx="634725" cy="368575"/>
            </a:xfrm>
            <a:custGeom>
              <a:avLst/>
              <a:gdLst/>
              <a:ahLst/>
              <a:cxnLst/>
              <a:rect l="l" t="t" r="r" b="b"/>
              <a:pathLst>
                <a:path w="25389" h="14743" extrusionOk="0">
                  <a:moveTo>
                    <a:pt x="25282" y="1"/>
                  </a:moveTo>
                  <a:cubicBezTo>
                    <a:pt x="25268" y="1"/>
                    <a:pt x="25257" y="4"/>
                    <a:pt x="25249" y="12"/>
                  </a:cubicBezTo>
                  <a:lnTo>
                    <a:pt x="24245" y="598"/>
                  </a:lnTo>
                  <a:cubicBezTo>
                    <a:pt x="24189" y="626"/>
                    <a:pt x="24161" y="681"/>
                    <a:pt x="24189" y="737"/>
                  </a:cubicBezTo>
                  <a:cubicBezTo>
                    <a:pt x="24217" y="765"/>
                    <a:pt x="24245" y="793"/>
                    <a:pt x="24273" y="793"/>
                  </a:cubicBezTo>
                  <a:cubicBezTo>
                    <a:pt x="24301" y="793"/>
                    <a:pt x="24329" y="793"/>
                    <a:pt x="24329" y="765"/>
                  </a:cubicBezTo>
                  <a:lnTo>
                    <a:pt x="25333" y="207"/>
                  </a:lnTo>
                  <a:cubicBezTo>
                    <a:pt x="25389" y="179"/>
                    <a:pt x="25389" y="95"/>
                    <a:pt x="25389" y="68"/>
                  </a:cubicBezTo>
                  <a:cubicBezTo>
                    <a:pt x="25368" y="27"/>
                    <a:pt x="25318" y="1"/>
                    <a:pt x="25282" y="1"/>
                  </a:cubicBezTo>
                  <a:close/>
                  <a:moveTo>
                    <a:pt x="23271" y="1172"/>
                  </a:moveTo>
                  <a:cubicBezTo>
                    <a:pt x="23259" y="1172"/>
                    <a:pt x="23249" y="1175"/>
                    <a:pt x="23241" y="1184"/>
                  </a:cubicBezTo>
                  <a:lnTo>
                    <a:pt x="22208" y="1769"/>
                  </a:lnTo>
                  <a:cubicBezTo>
                    <a:pt x="22180" y="1797"/>
                    <a:pt x="22153" y="1853"/>
                    <a:pt x="22180" y="1909"/>
                  </a:cubicBezTo>
                  <a:cubicBezTo>
                    <a:pt x="22208" y="1937"/>
                    <a:pt x="22236" y="1965"/>
                    <a:pt x="22264" y="1965"/>
                  </a:cubicBezTo>
                  <a:cubicBezTo>
                    <a:pt x="22292" y="1965"/>
                    <a:pt x="22292" y="1937"/>
                    <a:pt x="22320" y="1937"/>
                  </a:cubicBezTo>
                  <a:lnTo>
                    <a:pt x="23324" y="1351"/>
                  </a:lnTo>
                  <a:cubicBezTo>
                    <a:pt x="23380" y="1323"/>
                    <a:pt x="23380" y="1267"/>
                    <a:pt x="23352" y="1211"/>
                  </a:cubicBezTo>
                  <a:cubicBezTo>
                    <a:pt x="23332" y="1192"/>
                    <a:pt x="23299" y="1172"/>
                    <a:pt x="23271" y="1172"/>
                  </a:cubicBezTo>
                  <a:close/>
                  <a:moveTo>
                    <a:pt x="21271" y="2337"/>
                  </a:moveTo>
                  <a:cubicBezTo>
                    <a:pt x="21250" y="2337"/>
                    <a:pt x="21227" y="2344"/>
                    <a:pt x="21204" y="2355"/>
                  </a:cubicBezTo>
                  <a:lnTo>
                    <a:pt x="20200" y="2941"/>
                  </a:lnTo>
                  <a:cubicBezTo>
                    <a:pt x="20172" y="2969"/>
                    <a:pt x="20144" y="3025"/>
                    <a:pt x="20172" y="3053"/>
                  </a:cubicBezTo>
                  <a:cubicBezTo>
                    <a:pt x="20200" y="3109"/>
                    <a:pt x="20228" y="3109"/>
                    <a:pt x="20255" y="3109"/>
                  </a:cubicBezTo>
                  <a:lnTo>
                    <a:pt x="20311" y="3109"/>
                  </a:lnTo>
                  <a:lnTo>
                    <a:pt x="21316" y="2523"/>
                  </a:lnTo>
                  <a:cubicBezTo>
                    <a:pt x="21371" y="2495"/>
                    <a:pt x="21371" y="2439"/>
                    <a:pt x="21343" y="2383"/>
                  </a:cubicBezTo>
                  <a:cubicBezTo>
                    <a:pt x="21327" y="2350"/>
                    <a:pt x="21301" y="2337"/>
                    <a:pt x="21271" y="2337"/>
                  </a:cubicBezTo>
                  <a:close/>
                  <a:moveTo>
                    <a:pt x="19195" y="3499"/>
                  </a:moveTo>
                  <a:lnTo>
                    <a:pt x="18191" y="4085"/>
                  </a:lnTo>
                  <a:cubicBezTo>
                    <a:pt x="18135" y="4113"/>
                    <a:pt x="18135" y="4169"/>
                    <a:pt x="18163" y="4225"/>
                  </a:cubicBezTo>
                  <a:cubicBezTo>
                    <a:pt x="18163" y="4252"/>
                    <a:pt x="18219" y="4280"/>
                    <a:pt x="18247" y="4280"/>
                  </a:cubicBezTo>
                  <a:cubicBezTo>
                    <a:pt x="18247" y="4280"/>
                    <a:pt x="18275" y="4280"/>
                    <a:pt x="18302" y="4252"/>
                  </a:cubicBezTo>
                  <a:lnTo>
                    <a:pt x="19307" y="3694"/>
                  </a:lnTo>
                  <a:cubicBezTo>
                    <a:pt x="19335" y="3667"/>
                    <a:pt x="19363" y="3583"/>
                    <a:pt x="19335" y="3555"/>
                  </a:cubicBezTo>
                  <a:cubicBezTo>
                    <a:pt x="19307" y="3499"/>
                    <a:pt x="19251" y="3499"/>
                    <a:pt x="19195" y="3499"/>
                  </a:cubicBezTo>
                  <a:close/>
                  <a:moveTo>
                    <a:pt x="17235" y="4659"/>
                  </a:moveTo>
                  <a:cubicBezTo>
                    <a:pt x="17219" y="4659"/>
                    <a:pt x="17203" y="4663"/>
                    <a:pt x="17187" y="4671"/>
                  </a:cubicBezTo>
                  <a:lnTo>
                    <a:pt x="16182" y="5257"/>
                  </a:lnTo>
                  <a:cubicBezTo>
                    <a:pt x="16126" y="5285"/>
                    <a:pt x="16126" y="5340"/>
                    <a:pt x="16154" y="5396"/>
                  </a:cubicBezTo>
                  <a:cubicBezTo>
                    <a:pt x="16154" y="5424"/>
                    <a:pt x="16182" y="5452"/>
                    <a:pt x="16238" y="5452"/>
                  </a:cubicBezTo>
                  <a:cubicBezTo>
                    <a:pt x="16238" y="5452"/>
                    <a:pt x="16266" y="5424"/>
                    <a:pt x="16266" y="5424"/>
                  </a:cubicBezTo>
                  <a:lnTo>
                    <a:pt x="17298" y="4838"/>
                  </a:lnTo>
                  <a:cubicBezTo>
                    <a:pt x="17326" y="4810"/>
                    <a:pt x="17354" y="4755"/>
                    <a:pt x="17326" y="4699"/>
                  </a:cubicBezTo>
                  <a:cubicBezTo>
                    <a:pt x="17306" y="4679"/>
                    <a:pt x="17273" y="4659"/>
                    <a:pt x="17235" y="4659"/>
                  </a:cubicBezTo>
                  <a:close/>
                  <a:moveTo>
                    <a:pt x="15245" y="5824"/>
                  </a:moveTo>
                  <a:cubicBezTo>
                    <a:pt x="15224" y="5824"/>
                    <a:pt x="15201" y="5831"/>
                    <a:pt x="15178" y="5843"/>
                  </a:cubicBezTo>
                  <a:lnTo>
                    <a:pt x="14173" y="6429"/>
                  </a:lnTo>
                  <a:cubicBezTo>
                    <a:pt x="14118" y="6456"/>
                    <a:pt x="14090" y="6512"/>
                    <a:pt x="14118" y="6540"/>
                  </a:cubicBezTo>
                  <a:cubicBezTo>
                    <a:pt x="14146" y="6596"/>
                    <a:pt x="14173" y="6596"/>
                    <a:pt x="14201" y="6596"/>
                  </a:cubicBezTo>
                  <a:lnTo>
                    <a:pt x="14257" y="6596"/>
                  </a:lnTo>
                  <a:lnTo>
                    <a:pt x="15261" y="6010"/>
                  </a:lnTo>
                  <a:cubicBezTo>
                    <a:pt x="15317" y="5982"/>
                    <a:pt x="15345" y="5926"/>
                    <a:pt x="15317" y="5871"/>
                  </a:cubicBezTo>
                  <a:cubicBezTo>
                    <a:pt x="15301" y="5838"/>
                    <a:pt x="15275" y="5824"/>
                    <a:pt x="15245" y="5824"/>
                  </a:cubicBezTo>
                  <a:close/>
                  <a:moveTo>
                    <a:pt x="13169" y="6987"/>
                  </a:moveTo>
                  <a:lnTo>
                    <a:pt x="12165" y="7572"/>
                  </a:lnTo>
                  <a:cubicBezTo>
                    <a:pt x="12109" y="7600"/>
                    <a:pt x="12081" y="7656"/>
                    <a:pt x="12109" y="7712"/>
                  </a:cubicBezTo>
                  <a:cubicBezTo>
                    <a:pt x="12137" y="7740"/>
                    <a:pt x="12165" y="7768"/>
                    <a:pt x="12193" y="7768"/>
                  </a:cubicBezTo>
                  <a:cubicBezTo>
                    <a:pt x="12220" y="7768"/>
                    <a:pt x="12248" y="7768"/>
                    <a:pt x="12248" y="7740"/>
                  </a:cubicBezTo>
                  <a:lnTo>
                    <a:pt x="13253" y="7182"/>
                  </a:lnTo>
                  <a:cubicBezTo>
                    <a:pt x="13309" y="7154"/>
                    <a:pt x="13309" y="7070"/>
                    <a:pt x="13281" y="7042"/>
                  </a:cubicBezTo>
                  <a:cubicBezTo>
                    <a:pt x="13253" y="6987"/>
                    <a:pt x="13197" y="6987"/>
                    <a:pt x="13169" y="6987"/>
                  </a:cubicBezTo>
                  <a:close/>
                  <a:moveTo>
                    <a:pt x="11181" y="8147"/>
                  </a:moveTo>
                  <a:cubicBezTo>
                    <a:pt x="11165" y="8147"/>
                    <a:pt x="11149" y="8150"/>
                    <a:pt x="11132" y="8158"/>
                  </a:cubicBezTo>
                  <a:lnTo>
                    <a:pt x="10128" y="8744"/>
                  </a:lnTo>
                  <a:cubicBezTo>
                    <a:pt x="10100" y="8772"/>
                    <a:pt x="10072" y="8828"/>
                    <a:pt x="10100" y="8884"/>
                  </a:cubicBezTo>
                  <a:cubicBezTo>
                    <a:pt x="10128" y="8912"/>
                    <a:pt x="10156" y="8939"/>
                    <a:pt x="10184" y="8939"/>
                  </a:cubicBezTo>
                  <a:cubicBezTo>
                    <a:pt x="10212" y="8939"/>
                    <a:pt x="10212" y="8912"/>
                    <a:pt x="10240" y="8912"/>
                  </a:cubicBezTo>
                  <a:lnTo>
                    <a:pt x="11244" y="8326"/>
                  </a:lnTo>
                  <a:cubicBezTo>
                    <a:pt x="11300" y="8298"/>
                    <a:pt x="11300" y="8242"/>
                    <a:pt x="11272" y="8186"/>
                  </a:cubicBezTo>
                  <a:cubicBezTo>
                    <a:pt x="11252" y="8166"/>
                    <a:pt x="11218" y="8147"/>
                    <a:pt x="11181" y="8147"/>
                  </a:cubicBezTo>
                  <a:close/>
                  <a:moveTo>
                    <a:pt x="9191" y="9312"/>
                  </a:moveTo>
                  <a:cubicBezTo>
                    <a:pt x="9170" y="9312"/>
                    <a:pt x="9147" y="9318"/>
                    <a:pt x="9124" y="9330"/>
                  </a:cubicBezTo>
                  <a:lnTo>
                    <a:pt x="8119" y="9916"/>
                  </a:lnTo>
                  <a:cubicBezTo>
                    <a:pt x="8091" y="9944"/>
                    <a:pt x="8064" y="10000"/>
                    <a:pt x="8091" y="10028"/>
                  </a:cubicBezTo>
                  <a:cubicBezTo>
                    <a:pt x="8119" y="10083"/>
                    <a:pt x="8147" y="10083"/>
                    <a:pt x="8175" y="10083"/>
                  </a:cubicBezTo>
                  <a:lnTo>
                    <a:pt x="8231" y="10083"/>
                  </a:lnTo>
                  <a:lnTo>
                    <a:pt x="9235" y="9497"/>
                  </a:lnTo>
                  <a:cubicBezTo>
                    <a:pt x="9263" y="9470"/>
                    <a:pt x="9291" y="9414"/>
                    <a:pt x="9263" y="9358"/>
                  </a:cubicBezTo>
                  <a:cubicBezTo>
                    <a:pt x="9247" y="9325"/>
                    <a:pt x="9221" y="9312"/>
                    <a:pt x="9191" y="9312"/>
                  </a:cubicBezTo>
                  <a:close/>
                  <a:moveTo>
                    <a:pt x="7182" y="10483"/>
                  </a:moveTo>
                  <a:cubicBezTo>
                    <a:pt x="7161" y="10483"/>
                    <a:pt x="7138" y="10490"/>
                    <a:pt x="7115" y="10502"/>
                  </a:cubicBezTo>
                  <a:lnTo>
                    <a:pt x="6111" y="11060"/>
                  </a:lnTo>
                  <a:cubicBezTo>
                    <a:pt x="6055" y="11088"/>
                    <a:pt x="6055" y="11143"/>
                    <a:pt x="6083" y="11199"/>
                  </a:cubicBezTo>
                  <a:cubicBezTo>
                    <a:pt x="6083" y="11227"/>
                    <a:pt x="6138" y="11255"/>
                    <a:pt x="6166" y="11255"/>
                  </a:cubicBezTo>
                  <a:cubicBezTo>
                    <a:pt x="6166" y="11255"/>
                    <a:pt x="6194" y="11255"/>
                    <a:pt x="6222" y="11227"/>
                  </a:cubicBezTo>
                  <a:lnTo>
                    <a:pt x="7227" y="10669"/>
                  </a:lnTo>
                  <a:cubicBezTo>
                    <a:pt x="7254" y="10641"/>
                    <a:pt x="7282" y="10558"/>
                    <a:pt x="7254" y="10530"/>
                  </a:cubicBezTo>
                  <a:cubicBezTo>
                    <a:pt x="7238" y="10497"/>
                    <a:pt x="7212" y="10483"/>
                    <a:pt x="7182" y="10483"/>
                  </a:cubicBezTo>
                  <a:close/>
                  <a:moveTo>
                    <a:pt x="5155" y="11634"/>
                  </a:moveTo>
                  <a:cubicBezTo>
                    <a:pt x="5139" y="11634"/>
                    <a:pt x="5123" y="11637"/>
                    <a:pt x="5106" y="11646"/>
                  </a:cubicBezTo>
                  <a:lnTo>
                    <a:pt x="4102" y="12232"/>
                  </a:lnTo>
                  <a:cubicBezTo>
                    <a:pt x="4046" y="12259"/>
                    <a:pt x="4046" y="12315"/>
                    <a:pt x="4074" y="12371"/>
                  </a:cubicBezTo>
                  <a:cubicBezTo>
                    <a:pt x="4074" y="12399"/>
                    <a:pt x="4102" y="12427"/>
                    <a:pt x="4158" y="12427"/>
                  </a:cubicBezTo>
                  <a:cubicBezTo>
                    <a:pt x="4158" y="12427"/>
                    <a:pt x="4186" y="12399"/>
                    <a:pt x="4186" y="12399"/>
                  </a:cubicBezTo>
                  <a:lnTo>
                    <a:pt x="5190" y="11813"/>
                  </a:lnTo>
                  <a:cubicBezTo>
                    <a:pt x="5246" y="11785"/>
                    <a:pt x="5274" y="11729"/>
                    <a:pt x="5246" y="11674"/>
                  </a:cubicBezTo>
                  <a:cubicBezTo>
                    <a:pt x="5226" y="11654"/>
                    <a:pt x="5192" y="11634"/>
                    <a:pt x="5155" y="11634"/>
                  </a:cubicBezTo>
                  <a:close/>
                  <a:moveTo>
                    <a:pt x="3153" y="12799"/>
                  </a:moveTo>
                  <a:cubicBezTo>
                    <a:pt x="3130" y="12799"/>
                    <a:pt x="3109" y="12806"/>
                    <a:pt x="3097" y="12817"/>
                  </a:cubicBezTo>
                  <a:lnTo>
                    <a:pt x="2093" y="13403"/>
                  </a:lnTo>
                  <a:cubicBezTo>
                    <a:pt x="2037" y="13431"/>
                    <a:pt x="2009" y="13487"/>
                    <a:pt x="2037" y="13515"/>
                  </a:cubicBezTo>
                  <a:cubicBezTo>
                    <a:pt x="2065" y="13571"/>
                    <a:pt x="2093" y="13571"/>
                    <a:pt x="2121" y="13571"/>
                  </a:cubicBezTo>
                  <a:lnTo>
                    <a:pt x="2177" y="13571"/>
                  </a:lnTo>
                  <a:lnTo>
                    <a:pt x="3181" y="12985"/>
                  </a:lnTo>
                  <a:cubicBezTo>
                    <a:pt x="3237" y="12957"/>
                    <a:pt x="3265" y="12901"/>
                    <a:pt x="3237" y="12845"/>
                  </a:cubicBezTo>
                  <a:cubicBezTo>
                    <a:pt x="3221" y="12813"/>
                    <a:pt x="3185" y="12799"/>
                    <a:pt x="3153" y="12799"/>
                  </a:cubicBezTo>
                  <a:close/>
                  <a:moveTo>
                    <a:pt x="1134" y="13971"/>
                  </a:moveTo>
                  <a:cubicBezTo>
                    <a:pt x="1117" y="13971"/>
                    <a:pt x="1100" y="13978"/>
                    <a:pt x="1089" y="13989"/>
                  </a:cubicBezTo>
                  <a:lnTo>
                    <a:pt x="56" y="14547"/>
                  </a:lnTo>
                  <a:cubicBezTo>
                    <a:pt x="29" y="14575"/>
                    <a:pt x="1" y="14659"/>
                    <a:pt x="29" y="14687"/>
                  </a:cubicBezTo>
                  <a:cubicBezTo>
                    <a:pt x="56" y="14715"/>
                    <a:pt x="84" y="14742"/>
                    <a:pt x="112" y="14742"/>
                  </a:cubicBezTo>
                  <a:cubicBezTo>
                    <a:pt x="140" y="14742"/>
                    <a:pt x="140" y="14742"/>
                    <a:pt x="168" y="14715"/>
                  </a:cubicBezTo>
                  <a:lnTo>
                    <a:pt x="1172" y="14157"/>
                  </a:lnTo>
                  <a:cubicBezTo>
                    <a:pt x="1228" y="14129"/>
                    <a:pt x="1228" y="14073"/>
                    <a:pt x="1200" y="14017"/>
                  </a:cubicBezTo>
                  <a:cubicBezTo>
                    <a:pt x="1184" y="13984"/>
                    <a:pt x="1158" y="13971"/>
                    <a:pt x="1134" y="139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5"/>
            <p:cNvSpPr/>
            <p:nvPr/>
          </p:nvSpPr>
          <p:spPr>
            <a:xfrm>
              <a:off x="3921225" y="4433850"/>
              <a:ext cx="18175" cy="12175"/>
            </a:xfrm>
            <a:custGeom>
              <a:avLst/>
              <a:gdLst/>
              <a:ahLst/>
              <a:cxnLst/>
              <a:rect l="l" t="t" r="r" b="b"/>
              <a:pathLst>
                <a:path w="727" h="487" extrusionOk="0">
                  <a:moveTo>
                    <a:pt x="607" y="0"/>
                  </a:moveTo>
                  <a:cubicBezTo>
                    <a:pt x="592" y="0"/>
                    <a:pt x="575" y="4"/>
                    <a:pt x="559" y="12"/>
                  </a:cubicBezTo>
                  <a:lnTo>
                    <a:pt x="57" y="319"/>
                  </a:lnTo>
                  <a:cubicBezTo>
                    <a:pt x="1" y="347"/>
                    <a:pt x="1" y="402"/>
                    <a:pt x="29" y="430"/>
                  </a:cubicBezTo>
                  <a:cubicBezTo>
                    <a:pt x="29" y="486"/>
                    <a:pt x="57" y="486"/>
                    <a:pt x="113" y="486"/>
                  </a:cubicBezTo>
                  <a:lnTo>
                    <a:pt x="140" y="486"/>
                  </a:lnTo>
                  <a:lnTo>
                    <a:pt x="670" y="179"/>
                  </a:lnTo>
                  <a:cubicBezTo>
                    <a:pt x="698" y="151"/>
                    <a:pt x="726" y="96"/>
                    <a:pt x="698" y="40"/>
                  </a:cubicBezTo>
                  <a:cubicBezTo>
                    <a:pt x="679" y="20"/>
                    <a:pt x="645"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5"/>
            <p:cNvSpPr/>
            <p:nvPr/>
          </p:nvSpPr>
          <p:spPr>
            <a:xfrm>
              <a:off x="4337625" y="5375975"/>
              <a:ext cx="18175" cy="11625"/>
            </a:xfrm>
            <a:custGeom>
              <a:avLst/>
              <a:gdLst/>
              <a:ahLst/>
              <a:cxnLst/>
              <a:rect l="l" t="t" r="r" b="b"/>
              <a:pathLst>
                <a:path w="727" h="465" extrusionOk="0">
                  <a:moveTo>
                    <a:pt x="626" y="0"/>
                  </a:moveTo>
                  <a:cubicBezTo>
                    <a:pt x="605" y="0"/>
                    <a:pt x="582" y="7"/>
                    <a:pt x="559" y="19"/>
                  </a:cubicBezTo>
                  <a:lnTo>
                    <a:pt x="84" y="298"/>
                  </a:lnTo>
                  <a:cubicBezTo>
                    <a:pt x="29" y="325"/>
                    <a:pt x="1" y="381"/>
                    <a:pt x="29" y="437"/>
                  </a:cubicBezTo>
                  <a:cubicBezTo>
                    <a:pt x="56" y="465"/>
                    <a:pt x="84" y="465"/>
                    <a:pt x="112" y="465"/>
                  </a:cubicBezTo>
                  <a:lnTo>
                    <a:pt x="168" y="465"/>
                  </a:lnTo>
                  <a:lnTo>
                    <a:pt x="670" y="186"/>
                  </a:lnTo>
                  <a:cubicBezTo>
                    <a:pt x="698" y="158"/>
                    <a:pt x="726" y="102"/>
                    <a:pt x="698" y="46"/>
                  </a:cubicBezTo>
                  <a:cubicBezTo>
                    <a:pt x="682" y="14"/>
                    <a:pt x="656" y="0"/>
                    <a:pt x="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5"/>
            <p:cNvSpPr/>
            <p:nvPr/>
          </p:nvSpPr>
          <p:spPr>
            <a:xfrm>
              <a:off x="4375300" y="4823325"/>
              <a:ext cx="923475" cy="542675"/>
            </a:xfrm>
            <a:custGeom>
              <a:avLst/>
              <a:gdLst/>
              <a:ahLst/>
              <a:cxnLst/>
              <a:rect l="l" t="t" r="r" b="b"/>
              <a:pathLst>
                <a:path w="36939" h="21707" extrusionOk="0">
                  <a:moveTo>
                    <a:pt x="36771" y="1"/>
                  </a:moveTo>
                  <a:lnTo>
                    <a:pt x="35795" y="586"/>
                  </a:lnTo>
                  <a:cubicBezTo>
                    <a:pt x="35739" y="614"/>
                    <a:pt x="35739" y="670"/>
                    <a:pt x="35739" y="726"/>
                  </a:cubicBezTo>
                  <a:cubicBezTo>
                    <a:pt x="35767" y="754"/>
                    <a:pt x="35795" y="782"/>
                    <a:pt x="35823" y="782"/>
                  </a:cubicBezTo>
                  <a:cubicBezTo>
                    <a:pt x="35851" y="782"/>
                    <a:pt x="35878" y="782"/>
                    <a:pt x="35878" y="754"/>
                  </a:cubicBezTo>
                  <a:lnTo>
                    <a:pt x="36883" y="168"/>
                  </a:lnTo>
                  <a:cubicBezTo>
                    <a:pt x="36911" y="140"/>
                    <a:pt x="36939" y="84"/>
                    <a:pt x="36911" y="56"/>
                  </a:cubicBezTo>
                  <a:cubicBezTo>
                    <a:pt x="36883" y="1"/>
                    <a:pt x="36827" y="1"/>
                    <a:pt x="36771" y="1"/>
                  </a:cubicBezTo>
                  <a:close/>
                  <a:moveTo>
                    <a:pt x="34839" y="1161"/>
                  </a:moveTo>
                  <a:cubicBezTo>
                    <a:pt x="34823" y="1161"/>
                    <a:pt x="34807" y="1164"/>
                    <a:pt x="34790" y="1172"/>
                  </a:cubicBezTo>
                  <a:lnTo>
                    <a:pt x="33814" y="1758"/>
                  </a:lnTo>
                  <a:cubicBezTo>
                    <a:pt x="33758" y="1786"/>
                    <a:pt x="33730" y="1842"/>
                    <a:pt x="33758" y="1898"/>
                  </a:cubicBezTo>
                  <a:cubicBezTo>
                    <a:pt x="33786" y="1926"/>
                    <a:pt x="33814" y="1926"/>
                    <a:pt x="33842" y="1926"/>
                  </a:cubicBezTo>
                  <a:lnTo>
                    <a:pt x="33898" y="1926"/>
                  </a:lnTo>
                  <a:lnTo>
                    <a:pt x="34874" y="1340"/>
                  </a:lnTo>
                  <a:cubicBezTo>
                    <a:pt x="34930" y="1312"/>
                    <a:pt x="34958" y="1256"/>
                    <a:pt x="34930" y="1200"/>
                  </a:cubicBezTo>
                  <a:cubicBezTo>
                    <a:pt x="34910" y="1181"/>
                    <a:pt x="34876" y="1161"/>
                    <a:pt x="34839" y="1161"/>
                  </a:cubicBezTo>
                  <a:close/>
                  <a:moveTo>
                    <a:pt x="32877" y="2326"/>
                  </a:moveTo>
                  <a:cubicBezTo>
                    <a:pt x="32856" y="2326"/>
                    <a:pt x="32833" y="2333"/>
                    <a:pt x="32810" y="2344"/>
                  </a:cubicBezTo>
                  <a:lnTo>
                    <a:pt x="31805" y="2930"/>
                  </a:lnTo>
                  <a:cubicBezTo>
                    <a:pt x="31777" y="2958"/>
                    <a:pt x="31749" y="3014"/>
                    <a:pt x="31777" y="3042"/>
                  </a:cubicBezTo>
                  <a:cubicBezTo>
                    <a:pt x="31805" y="3069"/>
                    <a:pt x="31833" y="3097"/>
                    <a:pt x="31861" y="3097"/>
                  </a:cubicBezTo>
                  <a:lnTo>
                    <a:pt x="31917" y="3097"/>
                  </a:lnTo>
                  <a:lnTo>
                    <a:pt x="32893" y="2511"/>
                  </a:lnTo>
                  <a:cubicBezTo>
                    <a:pt x="32949" y="2484"/>
                    <a:pt x="32949" y="2428"/>
                    <a:pt x="32949" y="2372"/>
                  </a:cubicBezTo>
                  <a:cubicBezTo>
                    <a:pt x="32933" y="2339"/>
                    <a:pt x="32907" y="2326"/>
                    <a:pt x="32877" y="2326"/>
                  </a:cubicBezTo>
                  <a:close/>
                  <a:moveTo>
                    <a:pt x="30874" y="3498"/>
                  </a:moveTo>
                  <a:cubicBezTo>
                    <a:pt x="30857" y="3498"/>
                    <a:pt x="30840" y="3504"/>
                    <a:pt x="30829" y="3516"/>
                  </a:cubicBezTo>
                  <a:lnTo>
                    <a:pt x="29824" y="4074"/>
                  </a:lnTo>
                  <a:cubicBezTo>
                    <a:pt x="29796" y="4102"/>
                    <a:pt x="29769" y="4158"/>
                    <a:pt x="29796" y="4213"/>
                  </a:cubicBezTo>
                  <a:cubicBezTo>
                    <a:pt x="29824" y="4241"/>
                    <a:pt x="29852" y="4269"/>
                    <a:pt x="29880" y="4269"/>
                  </a:cubicBezTo>
                  <a:cubicBezTo>
                    <a:pt x="29880" y="4269"/>
                    <a:pt x="29908" y="4269"/>
                    <a:pt x="29936" y="4241"/>
                  </a:cubicBezTo>
                  <a:lnTo>
                    <a:pt x="30912" y="3655"/>
                  </a:lnTo>
                  <a:cubicBezTo>
                    <a:pt x="30968" y="3627"/>
                    <a:pt x="30968" y="3572"/>
                    <a:pt x="30940" y="3544"/>
                  </a:cubicBezTo>
                  <a:cubicBezTo>
                    <a:pt x="30924" y="3511"/>
                    <a:pt x="30898" y="3498"/>
                    <a:pt x="30874" y="3498"/>
                  </a:cubicBezTo>
                  <a:close/>
                  <a:moveTo>
                    <a:pt x="28875" y="4649"/>
                  </a:moveTo>
                  <a:cubicBezTo>
                    <a:pt x="28865" y="4649"/>
                    <a:pt x="28855" y="4652"/>
                    <a:pt x="28848" y="4660"/>
                  </a:cubicBezTo>
                  <a:lnTo>
                    <a:pt x="27843" y="5246"/>
                  </a:lnTo>
                  <a:cubicBezTo>
                    <a:pt x="27788" y="5273"/>
                    <a:pt x="27788" y="5329"/>
                    <a:pt x="27816" y="5385"/>
                  </a:cubicBezTo>
                  <a:cubicBezTo>
                    <a:pt x="27816" y="5413"/>
                    <a:pt x="27871" y="5413"/>
                    <a:pt x="27899" y="5413"/>
                  </a:cubicBezTo>
                  <a:lnTo>
                    <a:pt x="27927" y="5413"/>
                  </a:lnTo>
                  <a:lnTo>
                    <a:pt x="28932" y="4827"/>
                  </a:lnTo>
                  <a:cubicBezTo>
                    <a:pt x="28987" y="4799"/>
                    <a:pt x="28987" y="4743"/>
                    <a:pt x="28959" y="4716"/>
                  </a:cubicBezTo>
                  <a:cubicBezTo>
                    <a:pt x="28939" y="4675"/>
                    <a:pt x="28904" y="4649"/>
                    <a:pt x="28875" y="4649"/>
                  </a:cubicBezTo>
                  <a:close/>
                  <a:moveTo>
                    <a:pt x="26887" y="5820"/>
                  </a:moveTo>
                  <a:cubicBezTo>
                    <a:pt x="26872" y="5820"/>
                    <a:pt x="26855" y="5823"/>
                    <a:pt x="26839" y="5831"/>
                  </a:cubicBezTo>
                  <a:lnTo>
                    <a:pt x="25863" y="6417"/>
                  </a:lnTo>
                  <a:cubicBezTo>
                    <a:pt x="25807" y="6445"/>
                    <a:pt x="25807" y="6501"/>
                    <a:pt x="25835" y="6529"/>
                  </a:cubicBezTo>
                  <a:cubicBezTo>
                    <a:pt x="25835" y="6585"/>
                    <a:pt x="25863" y="6585"/>
                    <a:pt x="25918" y="6585"/>
                  </a:cubicBezTo>
                  <a:lnTo>
                    <a:pt x="25946" y="6585"/>
                  </a:lnTo>
                  <a:lnTo>
                    <a:pt x="26951" y="5999"/>
                  </a:lnTo>
                  <a:cubicBezTo>
                    <a:pt x="26979" y="5971"/>
                    <a:pt x="27007" y="5915"/>
                    <a:pt x="26979" y="5859"/>
                  </a:cubicBezTo>
                  <a:cubicBezTo>
                    <a:pt x="26959" y="5840"/>
                    <a:pt x="26925" y="5820"/>
                    <a:pt x="26887" y="5820"/>
                  </a:cubicBezTo>
                  <a:close/>
                  <a:moveTo>
                    <a:pt x="24926" y="6985"/>
                  </a:moveTo>
                  <a:cubicBezTo>
                    <a:pt x="24905" y="6985"/>
                    <a:pt x="24881" y="6992"/>
                    <a:pt x="24858" y="7003"/>
                  </a:cubicBezTo>
                  <a:lnTo>
                    <a:pt x="23882" y="7589"/>
                  </a:lnTo>
                  <a:cubicBezTo>
                    <a:pt x="23826" y="7589"/>
                    <a:pt x="23826" y="7673"/>
                    <a:pt x="23826" y="7701"/>
                  </a:cubicBezTo>
                  <a:cubicBezTo>
                    <a:pt x="23854" y="7729"/>
                    <a:pt x="23882" y="7757"/>
                    <a:pt x="23910" y="7757"/>
                  </a:cubicBezTo>
                  <a:cubicBezTo>
                    <a:pt x="23938" y="7757"/>
                    <a:pt x="23966" y="7757"/>
                    <a:pt x="23966" y="7729"/>
                  </a:cubicBezTo>
                  <a:lnTo>
                    <a:pt x="24970" y="7171"/>
                  </a:lnTo>
                  <a:cubicBezTo>
                    <a:pt x="24998" y="7143"/>
                    <a:pt x="25026" y="7087"/>
                    <a:pt x="24998" y="7031"/>
                  </a:cubicBezTo>
                  <a:cubicBezTo>
                    <a:pt x="24981" y="6998"/>
                    <a:pt x="24956" y="6985"/>
                    <a:pt x="24926" y="6985"/>
                  </a:cubicBezTo>
                  <a:close/>
                  <a:moveTo>
                    <a:pt x="22922" y="8136"/>
                  </a:moveTo>
                  <a:cubicBezTo>
                    <a:pt x="22907" y="8136"/>
                    <a:pt x="22892" y="8140"/>
                    <a:pt x="22877" y="8147"/>
                  </a:cubicBezTo>
                  <a:lnTo>
                    <a:pt x="21901" y="8733"/>
                  </a:lnTo>
                  <a:cubicBezTo>
                    <a:pt x="21845" y="8761"/>
                    <a:pt x="21817" y="8817"/>
                    <a:pt x="21845" y="8872"/>
                  </a:cubicBezTo>
                  <a:cubicBezTo>
                    <a:pt x="21873" y="8900"/>
                    <a:pt x="21901" y="8928"/>
                    <a:pt x="21929" y="8928"/>
                  </a:cubicBezTo>
                  <a:cubicBezTo>
                    <a:pt x="21957" y="8928"/>
                    <a:pt x="21957" y="8900"/>
                    <a:pt x="21985" y="8900"/>
                  </a:cubicBezTo>
                  <a:lnTo>
                    <a:pt x="22989" y="8314"/>
                  </a:lnTo>
                  <a:cubicBezTo>
                    <a:pt x="23017" y="8287"/>
                    <a:pt x="23045" y="8231"/>
                    <a:pt x="23017" y="8203"/>
                  </a:cubicBezTo>
                  <a:cubicBezTo>
                    <a:pt x="22997" y="8162"/>
                    <a:pt x="22961" y="8136"/>
                    <a:pt x="22922" y="8136"/>
                  </a:cubicBezTo>
                  <a:close/>
                  <a:moveTo>
                    <a:pt x="20945" y="9307"/>
                  </a:moveTo>
                  <a:cubicBezTo>
                    <a:pt x="20929" y="9307"/>
                    <a:pt x="20913" y="9311"/>
                    <a:pt x="20897" y="9319"/>
                  </a:cubicBezTo>
                  <a:lnTo>
                    <a:pt x="19892" y="9905"/>
                  </a:lnTo>
                  <a:cubicBezTo>
                    <a:pt x="19864" y="9933"/>
                    <a:pt x="19836" y="9988"/>
                    <a:pt x="19864" y="10044"/>
                  </a:cubicBezTo>
                  <a:cubicBezTo>
                    <a:pt x="19892" y="10072"/>
                    <a:pt x="19920" y="10072"/>
                    <a:pt x="19948" y="10072"/>
                  </a:cubicBezTo>
                  <a:lnTo>
                    <a:pt x="20004" y="10072"/>
                  </a:lnTo>
                  <a:lnTo>
                    <a:pt x="20980" y="9486"/>
                  </a:lnTo>
                  <a:cubicBezTo>
                    <a:pt x="21036" y="9458"/>
                    <a:pt x="21064" y="9403"/>
                    <a:pt x="21036" y="9347"/>
                  </a:cubicBezTo>
                  <a:cubicBezTo>
                    <a:pt x="21016" y="9327"/>
                    <a:pt x="20983" y="9307"/>
                    <a:pt x="20945" y="9307"/>
                  </a:cubicBezTo>
                  <a:close/>
                  <a:moveTo>
                    <a:pt x="18961" y="10472"/>
                  </a:moveTo>
                  <a:cubicBezTo>
                    <a:pt x="18944" y="10472"/>
                    <a:pt x="18927" y="10479"/>
                    <a:pt x="18916" y="10491"/>
                  </a:cubicBezTo>
                  <a:lnTo>
                    <a:pt x="17911" y="11077"/>
                  </a:lnTo>
                  <a:cubicBezTo>
                    <a:pt x="17884" y="11104"/>
                    <a:pt x="17856" y="11160"/>
                    <a:pt x="17884" y="11188"/>
                  </a:cubicBezTo>
                  <a:cubicBezTo>
                    <a:pt x="17911" y="11216"/>
                    <a:pt x="17939" y="11244"/>
                    <a:pt x="17967" y="11244"/>
                  </a:cubicBezTo>
                  <a:cubicBezTo>
                    <a:pt x="17967" y="11244"/>
                    <a:pt x="17995" y="11244"/>
                    <a:pt x="18023" y="11216"/>
                  </a:cubicBezTo>
                  <a:lnTo>
                    <a:pt x="18999" y="10658"/>
                  </a:lnTo>
                  <a:cubicBezTo>
                    <a:pt x="19055" y="10630"/>
                    <a:pt x="19055" y="10574"/>
                    <a:pt x="19027" y="10519"/>
                  </a:cubicBezTo>
                  <a:cubicBezTo>
                    <a:pt x="19011" y="10486"/>
                    <a:pt x="18985" y="10472"/>
                    <a:pt x="18961" y="10472"/>
                  </a:cubicBezTo>
                  <a:close/>
                  <a:moveTo>
                    <a:pt x="16935" y="11634"/>
                  </a:moveTo>
                  <a:lnTo>
                    <a:pt x="15931" y="12220"/>
                  </a:lnTo>
                  <a:cubicBezTo>
                    <a:pt x="15875" y="12248"/>
                    <a:pt x="15875" y="12304"/>
                    <a:pt x="15903" y="12360"/>
                  </a:cubicBezTo>
                  <a:cubicBezTo>
                    <a:pt x="15903" y="12388"/>
                    <a:pt x="15958" y="12416"/>
                    <a:pt x="15986" y="12416"/>
                  </a:cubicBezTo>
                  <a:cubicBezTo>
                    <a:pt x="15986" y="12416"/>
                    <a:pt x="16014" y="12416"/>
                    <a:pt x="16014" y="12388"/>
                  </a:cubicBezTo>
                  <a:lnTo>
                    <a:pt x="17019" y="11802"/>
                  </a:lnTo>
                  <a:cubicBezTo>
                    <a:pt x="17074" y="11774"/>
                    <a:pt x="17074" y="11718"/>
                    <a:pt x="17047" y="11690"/>
                  </a:cubicBezTo>
                  <a:cubicBezTo>
                    <a:pt x="17019" y="11634"/>
                    <a:pt x="16963" y="11634"/>
                    <a:pt x="16935" y="11634"/>
                  </a:cubicBezTo>
                  <a:close/>
                  <a:moveTo>
                    <a:pt x="14975" y="12795"/>
                  </a:moveTo>
                  <a:cubicBezTo>
                    <a:pt x="14959" y="12795"/>
                    <a:pt x="14943" y="12798"/>
                    <a:pt x="14926" y="12806"/>
                  </a:cubicBezTo>
                  <a:lnTo>
                    <a:pt x="13950" y="13392"/>
                  </a:lnTo>
                  <a:cubicBezTo>
                    <a:pt x="13894" y="13420"/>
                    <a:pt x="13894" y="13476"/>
                    <a:pt x="13922" y="13532"/>
                  </a:cubicBezTo>
                  <a:cubicBezTo>
                    <a:pt x="13922" y="13560"/>
                    <a:pt x="13950" y="13560"/>
                    <a:pt x="14006" y="13560"/>
                  </a:cubicBezTo>
                  <a:lnTo>
                    <a:pt x="14033" y="13560"/>
                  </a:lnTo>
                  <a:lnTo>
                    <a:pt x="15038" y="12974"/>
                  </a:lnTo>
                  <a:cubicBezTo>
                    <a:pt x="15066" y="12946"/>
                    <a:pt x="15094" y="12890"/>
                    <a:pt x="15066" y="12834"/>
                  </a:cubicBezTo>
                  <a:cubicBezTo>
                    <a:pt x="15046" y="12814"/>
                    <a:pt x="15012" y="12795"/>
                    <a:pt x="14975" y="12795"/>
                  </a:cubicBezTo>
                  <a:close/>
                  <a:moveTo>
                    <a:pt x="13013" y="13960"/>
                  </a:moveTo>
                  <a:cubicBezTo>
                    <a:pt x="12992" y="13960"/>
                    <a:pt x="12968" y="13966"/>
                    <a:pt x="12945" y="13978"/>
                  </a:cubicBezTo>
                  <a:lnTo>
                    <a:pt x="11969" y="14564"/>
                  </a:lnTo>
                  <a:cubicBezTo>
                    <a:pt x="11913" y="14592"/>
                    <a:pt x="11913" y="14648"/>
                    <a:pt x="11913" y="14675"/>
                  </a:cubicBezTo>
                  <a:cubicBezTo>
                    <a:pt x="11941" y="14703"/>
                    <a:pt x="11969" y="14731"/>
                    <a:pt x="11997" y="14731"/>
                  </a:cubicBezTo>
                  <a:lnTo>
                    <a:pt x="12053" y="14731"/>
                  </a:lnTo>
                  <a:lnTo>
                    <a:pt x="13057" y="14145"/>
                  </a:lnTo>
                  <a:cubicBezTo>
                    <a:pt x="13085" y="14118"/>
                    <a:pt x="13113" y="14062"/>
                    <a:pt x="13085" y="14006"/>
                  </a:cubicBezTo>
                  <a:cubicBezTo>
                    <a:pt x="13069" y="13973"/>
                    <a:pt x="13043" y="13960"/>
                    <a:pt x="13013" y="13960"/>
                  </a:cubicBezTo>
                  <a:close/>
                  <a:moveTo>
                    <a:pt x="11032" y="15131"/>
                  </a:moveTo>
                  <a:cubicBezTo>
                    <a:pt x="11011" y="15131"/>
                    <a:pt x="10988" y="15138"/>
                    <a:pt x="10965" y="15150"/>
                  </a:cubicBezTo>
                  <a:lnTo>
                    <a:pt x="9988" y="15708"/>
                  </a:lnTo>
                  <a:cubicBezTo>
                    <a:pt x="9932" y="15736"/>
                    <a:pt x="9904" y="15791"/>
                    <a:pt x="9932" y="15847"/>
                  </a:cubicBezTo>
                  <a:cubicBezTo>
                    <a:pt x="9960" y="15875"/>
                    <a:pt x="9988" y="15903"/>
                    <a:pt x="10016" y="15903"/>
                  </a:cubicBezTo>
                  <a:cubicBezTo>
                    <a:pt x="10044" y="15903"/>
                    <a:pt x="10044" y="15903"/>
                    <a:pt x="10072" y="15875"/>
                  </a:cubicBezTo>
                  <a:lnTo>
                    <a:pt x="11076" y="15289"/>
                  </a:lnTo>
                  <a:cubicBezTo>
                    <a:pt x="11104" y="15261"/>
                    <a:pt x="11132" y="15206"/>
                    <a:pt x="11104" y="15178"/>
                  </a:cubicBezTo>
                  <a:cubicBezTo>
                    <a:pt x="11088" y="15145"/>
                    <a:pt x="11062" y="15131"/>
                    <a:pt x="11032" y="15131"/>
                  </a:cubicBezTo>
                  <a:close/>
                  <a:moveTo>
                    <a:pt x="9032" y="16282"/>
                  </a:moveTo>
                  <a:cubicBezTo>
                    <a:pt x="9016" y="16282"/>
                    <a:pt x="9000" y="16285"/>
                    <a:pt x="8984" y="16294"/>
                  </a:cubicBezTo>
                  <a:lnTo>
                    <a:pt x="7979" y="16880"/>
                  </a:lnTo>
                  <a:cubicBezTo>
                    <a:pt x="7951" y="16907"/>
                    <a:pt x="7924" y="16963"/>
                    <a:pt x="7951" y="17019"/>
                  </a:cubicBezTo>
                  <a:cubicBezTo>
                    <a:pt x="7979" y="17047"/>
                    <a:pt x="8007" y="17047"/>
                    <a:pt x="8035" y="17047"/>
                  </a:cubicBezTo>
                  <a:lnTo>
                    <a:pt x="8091" y="17047"/>
                  </a:lnTo>
                  <a:lnTo>
                    <a:pt x="9067" y="16461"/>
                  </a:lnTo>
                  <a:cubicBezTo>
                    <a:pt x="9123" y="16433"/>
                    <a:pt x="9151" y="16377"/>
                    <a:pt x="9123" y="16322"/>
                  </a:cubicBezTo>
                  <a:cubicBezTo>
                    <a:pt x="9103" y="16302"/>
                    <a:pt x="9070" y="16282"/>
                    <a:pt x="9032" y="16282"/>
                  </a:cubicBezTo>
                  <a:close/>
                  <a:moveTo>
                    <a:pt x="7033" y="17454"/>
                  </a:moveTo>
                  <a:cubicBezTo>
                    <a:pt x="7022" y="17454"/>
                    <a:pt x="7011" y="17457"/>
                    <a:pt x="7003" y="17465"/>
                  </a:cubicBezTo>
                  <a:lnTo>
                    <a:pt x="5999" y="18051"/>
                  </a:lnTo>
                  <a:cubicBezTo>
                    <a:pt x="5971" y="18079"/>
                    <a:pt x="5943" y="18135"/>
                    <a:pt x="5971" y="18163"/>
                  </a:cubicBezTo>
                  <a:cubicBezTo>
                    <a:pt x="5999" y="18219"/>
                    <a:pt x="6026" y="18219"/>
                    <a:pt x="6054" y="18219"/>
                  </a:cubicBezTo>
                  <a:lnTo>
                    <a:pt x="6110" y="18219"/>
                  </a:lnTo>
                  <a:lnTo>
                    <a:pt x="7087" y="17633"/>
                  </a:lnTo>
                  <a:cubicBezTo>
                    <a:pt x="7142" y="17605"/>
                    <a:pt x="7142" y="17549"/>
                    <a:pt x="7114" y="17493"/>
                  </a:cubicBezTo>
                  <a:cubicBezTo>
                    <a:pt x="7095" y="17474"/>
                    <a:pt x="7061" y="17454"/>
                    <a:pt x="7033" y="17454"/>
                  </a:cubicBezTo>
                  <a:close/>
                  <a:moveTo>
                    <a:pt x="5067" y="18619"/>
                  </a:moveTo>
                  <a:cubicBezTo>
                    <a:pt x="5050" y="18619"/>
                    <a:pt x="5034" y="18626"/>
                    <a:pt x="5022" y="18637"/>
                  </a:cubicBezTo>
                  <a:lnTo>
                    <a:pt x="4018" y="19223"/>
                  </a:lnTo>
                  <a:cubicBezTo>
                    <a:pt x="3962" y="19223"/>
                    <a:pt x="3962" y="19307"/>
                    <a:pt x="3990" y="19335"/>
                  </a:cubicBezTo>
                  <a:cubicBezTo>
                    <a:pt x="3990" y="19363"/>
                    <a:pt x="4046" y="19390"/>
                    <a:pt x="4073" y="19390"/>
                  </a:cubicBezTo>
                  <a:cubicBezTo>
                    <a:pt x="4073" y="19390"/>
                    <a:pt x="4101" y="19390"/>
                    <a:pt x="4101" y="19363"/>
                  </a:cubicBezTo>
                  <a:lnTo>
                    <a:pt x="5106" y="18805"/>
                  </a:lnTo>
                  <a:cubicBezTo>
                    <a:pt x="5162" y="18777"/>
                    <a:pt x="5162" y="18721"/>
                    <a:pt x="5134" y="18665"/>
                  </a:cubicBezTo>
                  <a:cubicBezTo>
                    <a:pt x="5117" y="18632"/>
                    <a:pt x="5091" y="18619"/>
                    <a:pt x="5067" y="18619"/>
                  </a:cubicBezTo>
                  <a:close/>
                  <a:moveTo>
                    <a:pt x="3058" y="19770"/>
                  </a:moveTo>
                  <a:cubicBezTo>
                    <a:pt x="3043" y="19770"/>
                    <a:pt x="3028" y="19774"/>
                    <a:pt x="3013" y="19781"/>
                  </a:cubicBezTo>
                  <a:lnTo>
                    <a:pt x="2037" y="20367"/>
                  </a:lnTo>
                  <a:cubicBezTo>
                    <a:pt x="1981" y="20395"/>
                    <a:pt x="1981" y="20451"/>
                    <a:pt x="2009" y="20506"/>
                  </a:cubicBezTo>
                  <a:cubicBezTo>
                    <a:pt x="2009" y="20534"/>
                    <a:pt x="2037" y="20562"/>
                    <a:pt x="2093" y="20562"/>
                  </a:cubicBezTo>
                  <a:cubicBezTo>
                    <a:pt x="2093" y="20562"/>
                    <a:pt x="2121" y="20534"/>
                    <a:pt x="2121" y="20534"/>
                  </a:cubicBezTo>
                  <a:lnTo>
                    <a:pt x="3125" y="19948"/>
                  </a:lnTo>
                  <a:cubicBezTo>
                    <a:pt x="3181" y="19921"/>
                    <a:pt x="3181" y="19865"/>
                    <a:pt x="3153" y="19837"/>
                  </a:cubicBezTo>
                  <a:cubicBezTo>
                    <a:pt x="3132" y="19796"/>
                    <a:pt x="3097" y="19770"/>
                    <a:pt x="3058" y="19770"/>
                  </a:cubicBezTo>
                  <a:close/>
                  <a:moveTo>
                    <a:pt x="1081" y="20941"/>
                  </a:moveTo>
                  <a:cubicBezTo>
                    <a:pt x="1065" y="20941"/>
                    <a:pt x="1049" y="20945"/>
                    <a:pt x="1032" y="20953"/>
                  </a:cubicBezTo>
                  <a:lnTo>
                    <a:pt x="56" y="21539"/>
                  </a:lnTo>
                  <a:cubicBezTo>
                    <a:pt x="0" y="21567"/>
                    <a:pt x="0" y="21622"/>
                    <a:pt x="28" y="21678"/>
                  </a:cubicBezTo>
                  <a:cubicBezTo>
                    <a:pt x="28" y="21706"/>
                    <a:pt x="56" y="21706"/>
                    <a:pt x="84" y="21706"/>
                  </a:cubicBezTo>
                  <a:lnTo>
                    <a:pt x="140" y="21706"/>
                  </a:lnTo>
                  <a:lnTo>
                    <a:pt x="1144" y="21120"/>
                  </a:lnTo>
                  <a:cubicBezTo>
                    <a:pt x="1172" y="21092"/>
                    <a:pt x="1200" y="21036"/>
                    <a:pt x="1172" y="20981"/>
                  </a:cubicBezTo>
                  <a:cubicBezTo>
                    <a:pt x="1152" y="20961"/>
                    <a:pt x="1119" y="20941"/>
                    <a:pt x="1081" y="209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5"/>
            <p:cNvSpPr/>
            <p:nvPr/>
          </p:nvSpPr>
          <p:spPr>
            <a:xfrm>
              <a:off x="5318275" y="4794450"/>
              <a:ext cx="19550" cy="19125"/>
            </a:xfrm>
            <a:custGeom>
              <a:avLst/>
              <a:gdLst/>
              <a:ahLst/>
              <a:cxnLst/>
              <a:rect l="l" t="t" r="r" b="b"/>
              <a:pathLst>
                <a:path w="782" h="765" extrusionOk="0">
                  <a:moveTo>
                    <a:pt x="96" y="1"/>
                  </a:moveTo>
                  <a:cubicBezTo>
                    <a:pt x="57" y="1"/>
                    <a:pt x="21" y="27"/>
                    <a:pt x="1" y="68"/>
                  </a:cubicBezTo>
                  <a:cubicBezTo>
                    <a:pt x="1" y="95"/>
                    <a:pt x="1" y="151"/>
                    <a:pt x="57" y="179"/>
                  </a:cubicBezTo>
                  <a:lnTo>
                    <a:pt x="391" y="374"/>
                  </a:lnTo>
                  <a:lnTo>
                    <a:pt x="57" y="598"/>
                  </a:lnTo>
                  <a:cubicBezTo>
                    <a:pt x="1" y="625"/>
                    <a:pt x="1" y="681"/>
                    <a:pt x="29" y="709"/>
                  </a:cubicBezTo>
                  <a:cubicBezTo>
                    <a:pt x="29" y="737"/>
                    <a:pt x="57" y="765"/>
                    <a:pt x="112" y="765"/>
                  </a:cubicBezTo>
                  <a:cubicBezTo>
                    <a:pt x="112" y="765"/>
                    <a:pt x="140" y="765"/>
                    <a:pt x="140" y="737"/>
                  </a:cubicBezTo>
                  <a:lnTo>
                    <a:pt x="782" y="374"/>
                  </a:lnTo>
                  <a:lnTo>
                    <a:pt x="140" y="12"/>
                  </a:lnTo>
                  <a:cubicBezTo>
                    <a:pt x="125" y="4"/>
                    <a:pt x="110"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5"/>
            <p:cNvSpPr/>
            <p:nvPr/>
          </p:nvSpPr>
          <p:spPr>
            <a:xfrm>
              <a:off x="4599175" y="4385550"/>
              <a:ext cx="700300" cy="400150"/>
            </a:xfrm>
            <a:custGeom>
              <a:avLst/>
              <a:gdLst/>
              <a:ahLst/>
              <a:cxnLst/>
              <a:rect l="l" t="t" r="r" b="b"/>
              <a:pathLst>
                <a:path w="28012" h="16006" extrusionOk="0">
                  <a:moveTo>
                    <a:pt x="73" y="1"/>
                  </a:moveTo>
                  <a:cubicBezTo>
                    <a:pt x="43" y="1"/>
                    <a:pt x="17" y="14"/>
                    <a:pt x="1" y="47"/>
                  </a:cubicBezTo>
                  <a:cubicBezTo>
                    <a:pt x="1" y="103"/>
                    <a:pt x="1" y="158"/>
                    <a:pt x="57" y="186"/>
                  </a:cubicBezTo>
                  <a:lnTo>
                    <a:pt x="1005" y="716"/>
                  </a:lnTo>
                  <a:cubicBezTo>
                    <a:pt x="1033" y="744"/>
                    <a:pt x="1033" y="744"/>
                    <a:pt x="1061" y="744"/>
                  </a:cubicBezTo>
                  <a:cubicBezTo>
                    <a:pt x="1089" y="744"/>
                    <a:pt x="1117" y="716"/>
                    <a:pt x="1145" y="688"/>
                  </a:cubicBezTo>
                  <a:cubicBezTo>
                    <a:pt x="1173" y="633"/>
                    <a:pt x="1145" y="577"/>
                    <a:pt x="1089" y="549"/>
                  </a:cubicBezTo>
                  <a:lnTo>
                    <a:pt x="140" y="19"/>
                  </a:lnTo>
                  <a:cubicBezTo>
                    <a:pt x="117" y="7"/>
                    <a:pt x="94" y="1"/>
                    <a:pt x="73" y="1"/>
                  </a:cubicBezTo>
                  <a:close/>
                  <a:moveTo>
                    <a:pt x="2017" y="1095"/>
                  </a:moveTo>
                  <a:cubicBezTo>
                    <a:pt x="1979" y="1095"/>
                    <a:pt x="1946" y="1115"/>
                    <a:pt x="1926" y="1135"/>
                  </a:cubicBezTo>
                  <a:cubicBezTo>
                    <a:pt x="1898" y="1191"/>
                    <a:pt x="1926" y="1246"/>
                    <a:pt x="1954" y="1274"/>
                  </a:cubicBezTo>
                  <a:lnTo>
                    <a:pt x="2930" y="1804"/>
                  </a:lnTo>
                  <a:cubicBezTo>
                    <a:pt x="2930" y="1832"/>
                    <a:pt x="2958" y="1832"/>
                    <a:pt x="2958" y="1832"/>
                  </a:cubicBezTo>
                  <a:cubicBezTo>
                    <a:pt x="3014" y="1832"/>
                    <a:pt x="3042" y="1804"/>
                    <a:pt x="3042" y="1776"/>
                  </a:cubicBezTo>
                  <a:cubicBezTo>
                    <a:pt x="3070" y="1721"/>
                    <a:pt x="3070" y="1665"/>
                    <a:pt x="3014" y="1637"/>
                  </a:cubicBezTo>
                  <a:lnTo>
                    <a:pt x="2065" y="1107"/>
                  </a:lnTo>
                  <a:cubicBezTo>
                    <a:pt x="2049" y="1099"/>
                    <a:pt x="2033" y="1095"/>
                    <a:pt x="2017" y="1095"/>
                  </a:cubicBezTo>
                  <a:close/>
                  <a:moveTo>
                    <a:pt x="3942" y="2183"/>
                  </a:moveTo>
                  <a:cubicBezTo>
                    <a:pt x="3904" y="2183"/>
                    <a:pt x="3871" y="2203"/>
                    <a:pt x="3851" y="2223"/>
                  </a:cubicBezTo>
                  <a:cubicBezTo>
                    <a:pt x="3823" y="2279"/>
                    <a:pt x="3851" y="2334"/>
                    <a:pt x="3879" y="2362"/>
                  </a:cubicBezTo>
                  <a:lnTo>
                    <a:pt x="4855" y="2892"/>
                  </a:lnTo>
                  <a:cubicBezTo>
                    <a:pt x="4855" y="2920"/>
                    <a:pt x="4883" y="2920"/>
                    <a:pt x="4883" y="2920"/>
                  </a:cubicBezTo>
                  <a:cubicBezTo>
                    <a:pt x="4911" y="2920"/>
                    <a:pt x="4967" y="2892"/>
                    <a:pt x="4967" y="2865"/>
                  </a:cubicBezTo>
                  <a:cubicBezTo>
                    <a:pt x="4995" y="2837"/>
                    <a:pt x="4995" y="2753"/>
                    <a:pt x="4939" y="2753"/>
                  </a:cubicBezTo>
                  <a:lnTo>
                    <a:pt x="3990" y="2195"/>
                  </a:lnTo>
                  <a:cubicBezTo>
                    <a:pt x="3974" y="2187"/>
                    <a:pt x="3958" y="2183"/>
                    <a:pt x="3942" y="2183"/>
                  </a:cubicBezTo>
                  <a:close/>
                  <a:moveTo>
                    <a:pt x="5857" y="3271"/>
                  </a:moveTo>
                  <a:cubicBezTo>
                    <a:pt x="5829" y="3271"/>
                    <a:pt x="5796" y="3291"/>
                    <a:pt x="5776" y="3311"/>
                  </a:cubicBezTo>
                  <a:cubicBezTo>
                    <a:pt x="5748" y="3367"/>
                    <a:pt x="5748" y="3423"/>
                    <a:pt x="5804" y="3450"/>
                  </a:cubicBezTo>
                  <a:lnTo>
                    <a:pt x="6752" y="4008"/>
                  </a:lnTo>
                  <a:lnTo>
                    <a:pt x="6808" y="4008"/>
                  </a:lnTo>
                  <a:cubicBezTo>
                    <a:pt x="6836" y="4008"/>
                    <a:pt x="6864" y="3981"/>
                    <a:pt x="6892" y="3953"/>
                  </a:cubicBezTo>
                  <a:cubicBezTo>
                    <a:pt x="6920" y="3925"/>
                    <a:pt x="6892" y="3869"/>
                    <a:pt x="6864" y="3841"/>
                  </a:cubicBezTo>
                  <a:lnTo>
                    <a:pt x="5888" y="3283"/>
                  </a:lnTo>
                  <a:cubicBezTo>
                    <a:pt x="5879" y="3275"/>
                    <a:pt x="5869" y="3271"/>
                    <a:pt x="5857" y="3271"/>
                  </a:cubicBezTo>
                  <a:close/>
                  <a:moveTo>
                    <a:pt x="7764" y="4360"/>
                  </a:moveTo>
                  <a:cubicBezTo>
                    <a:pt x="7726" y="4360"/>
                    <a:pt x="7693" y="4379"/>
                    <a:pt x="7673" y="4399"/>
                  </a:cubicBezTo>
                  <a:cubicBezTo>
                    <a:pt x="7645" y="4455"/>
                    <a:pt x="7673" y="4511"/>
                    <a:pt x="7729" y="4538"/>
                  </a:cubicBezTo>
                  <a:lnTo>
                    <a:pt x="8677" y="5096"/>
                  </a:lnTo>
                  <a:lnTo>
                    <a:pt x="8733" y="5096"/>
                  </a:lnTo>
                  <a:cubicBezTo>
                    <a:pt x="8761" y="5096"/>
                    <a:pt x="8789" y="5069"/>
                    <a:pt x="8817" y="5041"/>
                  </a:cubicBezTo>
                  <a:cubicBezTo>
                    <a:pt x="8845" y="5013"/>
                    <a:pt x="8817" y="4957"/>
                    <a:pt x="8761" y="4929"/>
                  </a:cubicBezTo>
                  <a:lnTo>
                    <a:pt x="7813" y="4371"/>
                  </a:lnTo>
                  <a:cubicBezTo>
                    <a:pt x="7796" y="4363"/>
                    <a:pt x="7780" y="4360"/>
                    <a:pt x="7764" y="4360"/>
                  </a:cubicBezTo>
                  <a:close/>
                  <a:moveTo>
                    <a:pt x="9693" y="5448"/>
                  </a:moveTo>
                  <a:cubicBezTo>
                    <a:pt x="9654" y="5448"/>
                    <a:pt x="9619" y="5474"/>
                    <a:pt x="9598" y="5515"/>
                  </a:cubicBezTo>
                  <a:cubicBezTo>
                    <a:pt x="9570" y="5543"/>
                    <a:pt x="9598" y="5599"/>
                    <a:pt x="9626" y="5627"/>
                  </a:cubicBezTo>
                  <a:lnTo>
                    <a:pt x="10602" y="6185"/>
                  </a:lnTo>
                  <a:lnTo>
                    <a:pt x="10630" y="6185"/>
                  </a:lnTo>
                  <a:cubicBezTo>
                    <a:pt x="10686" y="6185"/>
                    <a:pt x="10714" y="6185"/>
                    <a:pt x="10714" y="6129"/>
                  </a:cubicBezTo>
                  <a:cubicBezTo>
                    <a:pt x="10742" y="6101"/>
                    <a:pt x="10742" y="6045"/>
                    <a:pt x="10686" y="6017"/>
                  </a:cubicBezTo>
                  <a:lnTo>
                    <a:pt x="9738" y="5459"/>
                  </a:lnTo>
                  <a:cubicBezTo>
                    <a:pt x="9723" y="5452"/>
                    <a:pt x="9708" y="5448"/>
                    <a:pt x="9693" y="5448"/>
                  </a:cubicBezTo>
                  <a:close/>
                  <a:moveTo>
                    <a:pt x="11607" y="6536"/>
                  </a:moveTo>
                  <a:cubicBezTo>
                    <a:pt x="11579" y="6536"/>
                    <a:pt x="11544" y="6562"/>
                    <a:pt x="11523" y="6603"/>
                  </a:cubicBezTo>
                  <a:cubicBezTo>
                    <a:pt x="11495" y="6631"/>
                    <a:pt x="11523" y="6687"/>
                    <a:pt x="11551" y="6715"/>
                  </a:cubicBezTo>
                  <a:lnTo>
                    <a:pt x="12500" y="7273"/>
                  </a:lnTo>
                  <a:lnTo>
                    <a:pt x="12555" y="7273"/>
                  </a:lnTo>
                  <a:cubicBezTo>
                    <a:pt x="12583" y="7273"/>
                    <a:pt x="12611" y="7273"/>
                    <a:pt x="12639" y="7245"/>
                  </a:cubicBezTo>
                  <a:cubicBezTo>
                    <a:pt x="12667" y="7189"/>
                    <a:pt x="12639" y="7133"/>
                    <a:pt x="12611" y="7105"/>
                  </a:cubicBezTo>
                  <a:lnTo>
                    <a:pt x="11635" y="6547"/>
                  </a:lnTo>
                  <a:cubicBezTo>
                    <a:pt x="11627" y="6540"/>
                    <a:pt x="11618" y="6536"/>
                    <a:pt x="11607" y="6536"/>
                  </a:cubicBezTo>
                  <a:close/>
                  <a:moveTo>
                    <a:pt x="13560" y="7635"/>
                  </a:moveTo>
                  <a:cubicBezTo>
                    <a:pt x="13532" y="7635"/>
                    <a:pt x="13476" y="7635"/>
                    <a:pt x="13448" y="7691"/>
                  </a:cubicBezTo>
                  <a:cubicBezTo>
                    <a:pt x="13420" y="7719"/>
                    <a:pt x="13420" y="7775"/>
                    <a:pt x="13476" y="7803"/>
                  </a:cubicBezTo>
                  <a:lnTo>
                    <a:pt x="14425" y="8361"/>
                  </a:lnTo>
                  <a:lnTo>
                    <a:pt x="14480" y="8361"/>
                  </a:lnTo>
                  <a:cubicBezTo>
                    <a:pt x="14508" y="8361"/>
                    <a:pt x="14536" y="8361"/>
                    <a:pt x="14564" y="8333"/>
                  </a:cubicBezTo>
                  <a:cubicBezTo>
                    <a:pt x="14592" y="8277"/>
                    <a:pt x="14564" y="8221"/>
                    <a:pt x="14536" y="8193"/>
                  </a:cubicBezTo>
                  <a:lnTo>
                    <a:pt x="13560" y="7635"/>
                  </a:lnTo>
                  <a:close/>
                  <a:moveTo>
                    <a:pt x="15417" y="8733"/>
                  </a:moveTo>
                  <a:cubicBezTo>
                    <a:pt x="15388" y="8733"/>
                    <a:pt x="15362" y="8746"/>
                    <a:pt x="15345" y="8779"/>
                  </a:cubicBezTo>
                  <a:cubicBezTo>
                    <a:pt x="15317" y="8807"/>
                    <a:pt x="15345" y="8891"/>
                    <a:pt x="15401" y="8891"/>
                  </a:cubicBezTo>
                  <a:lnTo>
                    <a:pt x="16350" y="9449"/>
                  </a:lnTo>
                  <a:lnTo>
                    <a:pt x="16405" y="9449"/>
                  </a:lnTo>
                  <a:cubicBezTo>
                    <a:pt x="16433" y="9449"/>
                    <a:pt x="16461" y="9449"/>
                    <a:pt x="16489" y="9421"/>
                  </a:cubicBezTo>
                  <a:cubicBezTo>
                    <a:pt x="16517" y="9365"/>
                    <a:pt x="16489" y="9309"/>
                    <a:pt x="16433" y="9281"/>
                  </a:cubicBezTo>
                  <a:lnTo>
                    <a:pt x="15485" y="8751"/>
                  </a:lnTo>
                  <a:cubicBezTo>
                    <a:pt x="15462" y="8740"/>
                    <a:pt x="15439" y="8733"/>
                    <a:pt x="15417" y="8733"/>
                  </a:cubicBezTo>
                  <a:close/>
                  <a:moveTo>
                    <a:pt x="17342" y="9821"/>
                  </a:moveTo>
                  <a:cubicBezTo>
                    <a:pt x="17313" y="9821"/>
                    <a:pt x="17287" y="9835"/>
                    <a:pt x="17270" y="9867"/>
                  </a:cubicBezTo>
                  <a:cubicBezTo>
                    <a:pt x="17242" y="9923"/>
                    <a:pt x="17270" y="9979"/>
                    <a:pt x="17298" y="10007"/>
                  </a:cubicBezTo>
                  <a:lnTo>
                    <a:pt x="18275" y="10537"/>
                  </a:lnTo>
                  <a:cubicBezTo>
                    <a:pt x="18275" y="10537"/>
                    <a:pt x="18303" y="10565"/>
                    <a:pt x="18303" y="10565"/>
                  </a:cubicBezTo>
                  <a:cubicBezTo>
                    <a:pt x="18358" y="10565"/>
                    <a:pt x="18386" y="10537"/>
                    <a:pt x="18386" y="10509"/>
                  </a:cubicBezTo>
                  <a:cubicBezTo>
                    <a:pt x="18414" y="10453"/>
                    <a:pt x="18414" y="10397"/>
                    <a:pt x="18358" y="10369"/>
                  </a:cubicBezTo>
                  <a:lnTo>
                    <a:pt x="17410" y="9839"/>
                  </a:lnTo>
                  <a:cubicBezTo>
                    <a:pt x="17387" y="9828"/>
                    <a:pt x="17364" y="9821"/>
                    <a:pt x="17342" y="9821"/>
                  </a:cubicBezTo>
                  <a:close/>
                  <a:moveTo>
                    <a:pt x="19262" y="10909"/>
                  </a:moveTo>
                  <a:cubicBezTo>
                    <a:pt x="19238" y="10909"/>
                    <a:pt x="19212" y="10923"/>
                    <a:pt x="19195" y="10955"/>
                  </a:cubicBezTo>
                  <a:cubicBezTo>
                    <a:pt x="19167" y="11011"/>
                    <a:pt x="19167" y="11067"/>
                    <a:pt x="19223" y="11095"/>
                  </a:cubicBezTo>
                  <a:lnTo>
                    <a:pt x="20172" y="11625"/>
                  </a:lnTo>
                  <a:cubicBezTo>
                    <a:pt x="20200" y="11653"/>
                    <a:pt x="20228" y="11653"/>
                    <a:pt x="20228" y="11653"/>
                  </a:cubicBezTo>
                  <a:cubicBezTo>
                    <a:pt x="20256" y="11653"/>
                    <a:pt x="20283" y="11625"/>
                    <a:pt x="20311" y="11597"/>
                  </a:cubicBezTo>
                  <a:cubicBezTo>
                    <a:pt x="20339" y="11541"/>
                    <a:pt x="20311" y="11485"/>
                    <a:pt x="20283" y="11457"/>
                  </a:cubicBezTo>
                  <a:lnTo>
                    <a:pt x="19307" y="10927"/>
                  </a:lnTo>
                  <a:cubicBezTo>
                    <a:pt x="19295" y="10916"/>
                    <a:pt x="19279" y="10909"/>
                    <a:pt x="19262" y="10909"/>
                  </a:cubicBezTo>
                  <a:close/>
                  <a:moveTo>
                    <a:pt x="21197" y="12004"/>
                  </a:moveTo>
                  <a:cubicBezTo>
                    <a:pt x="21162" y="12004"/>
                    <a:pt x="21120" y="12024"/>
                    <a:pt x="21120" y="12043"/>
                  </a:cubicBezTo>
                  <a:cubicBezTo>
                    <a:pt x="21093" y="12099"/>
                    <a:pt x="21093" y="12155"/>
                    <a:pt x="21148" y="12183"/>
                  </a:cubicBezTo>
                  <a:lnTo>
                    <a:pt x="22097" y="12713"/>
                  </a:lnTo>
                  <a:cubicBezTo>
                    <a:pt x="22125" y="12741"/>
                    <a:pt x="22125" y="12741"/>
                    <a:pt x="22153" y="12741"/>
                  </a:cubicBezTo>
                  <a:cubicBezTo>
                    <a:pt x="22181" y="12741"/>
                    <a:pt x="22208" y="12713"/>
                    <a:pt x="22236" y="12685"/>
                  </a:cubicBezTo>
                  <a:cubicBezTo>
                    <a:pt x="22264" y="12629"/>
                    <a:pt x="22236" y="12573"/>
                    <a:pt x="22208" y="12546"/>
                  </a:cubicBezTo>
                  <a:lnTo>
                    <a:pt x="21232" y="12015"/>
                  </a:lnTo>
                  <a:cubicBezTo>
                    <a:pt x="21224" y="12007"/>
                    <a:pt x="21211" y="12004"/>
                    <a:pt x="21197" y="12004"/>
                  </a:cubicBezTo>
                  <a:close/>
                  <a:moveTo>
                    <a:pt x="23109" y="13092"/>
                  </a:moveTo>
                  <a:cubicBezTo>
                    <a:pt x="23071" y="13092"/>
                    <a:pt x="23037" y="13112"/>
                    <a:pt x="23018" y="13131"/>
                  </a:cubicBezTo>
                  <a:cubicBezTo>
                    <a:pt x="22990" y="13187"/>
                    <a:pt x="23018" y="13243"/>
                    <a:pt x="23073" y="13271"/>
                  </a:cubicBezTo>
                  <a:lnTo>
                    <a:pt x="24022" y="13801"/>
                  </a:lnTo>
                  <a:cubicBezTo>
                    <a:pt x="24022" y="13829"/>
                    <a:pt x="24050" y="13829"/>
                    <a:pt x="24078" y="13829"/>
                  </a:cubicBezTo>
                  <a:cubicBezTo>
                    <a:pt x="24106" y="13829"/>
                    <a:pt x="24134" y="13801"/>
                    <a:pt x="24161" y="13773"/>
                  </a:cubicBezTo>
                  <a:cubicBezTo>
                    <a:pt x="24161" y="13745"/>
                    <a:pt x="24161" y="13661"/>
                    <a:pt x="24106" y="13661"/>
                  </a:cubicBezTo>
                  <a:lnTo>
                    <a:pt x="23157" y="13104"/>
                  </a:lnTo>
                  <a:cubicBezTo>
                    <a:pt x="23141" y="13095"/>
                    <a:pt x="23124" y="13092"/>
                    <a:pt x="23109" y="13092"/>
                  </a:cubicBezTo>
                  <a:close/>
                  <a:moveTo>
                    <a:pt x="25034" y="14180"/>
                  </a:moveTo>
                  <a:cubicBezTo>
                    <a:pt x="24996" y="14180"/>
                    <a:pt x="24962" y="14200"/>
                    <a:pt x="24943" y="14219"/>
                  </a:cubicBezTo>
                  <a:cubicBezTo>
                    <a:pt x="24915" y="14275"/>
                    <a:pt x="24943" y="14331"/>
                    <a:pt x="24970" y="14359"/>
                  </a:cubicBezTo>
                  <a:lnTo>
                    <a:pt x="25947" y="14917"/>
                  </a:lnTo>
                  <a:lnTo>
                    <a:pt x="25975" y="14917"/>
                  </a:lnTo>
                  <a:cubicBezTo>
                    <a:pt x="26003" y="14917"/>
                    <a:pt x="26059" y="14889"/>
                    <a:pt x="26059" y="14861"/>
                  </a:cubicBezTo>
                  <a:cubicBezTo>
                    <a:pt x="26086" y="14833"/>
                    <a:pt x="26086" y="14777"/>
                    <a:pt x="26031" y="14750"/>
                  </a:cubicBezTo>
                  <a:lnTo>
                    <a:pt x="25082" y="14192"/>
                  </a:lnTo>
                  <a:cubicBezTo>
                    <a:pt x="25066" y="14183"/>
                    <a:pt x="25049" y="14180"/>
                    <a:pt x="25034" y="14180"/>
                  </a:cubicBezTo>
                  <a:close/>
                  <a:moveTo>
                    <a:pt x="26949" y="15268"/>
                  </a:moveTo>
                  <a:cubicBezTo>
                    <a:pt x="26921" y="15268"/>
                    <a:pt x="26887" y="15288"/>
                    <a:pt x="26868" y="15308"/>
                  </a:cubicBezTo>
                  <a:cubicBezTo>
                    <a:pt x="26840" y="15363"/>
                    <a:pt x="26840" y="15419"/>
                    <a:pt x="26896" y="15447"/>
                  </a:cubicBezTo>
                  <a:lnTo>
                    <a:pt x="27844" y="16005"/>
                  </a:lnTo>
                  <a:lnTo>
                    <a:pt x="27900" y="16005"/>
                  </a:lnTo>
                  <a:cubicBezTo>
                    <a:pt x="27928" y="16005"/>
                    <a:pt x="27956" y="15977"/>
                    <a:pt x="27984" y="15949"/>
                  </a:cubicBezTo>
                  <a:cubicBezTo>
                    <a:pt x="28011" y="15921"/>
                    <a:pt x="27984" y="15866"/>
                    <a:pt x="27956" y="15838"/>
                  </a:cubicBezTo>
                  <a:lnTo>
                    <a:pt x="26979" y="15280"/>
                  </a:lnTo>
                  <a:cubicBezTo>
                    <a:pt x="26971" y="15271"/>
                    <a:pt x="26960" y="15268"/>
                    <a:pt x="26949" y="15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5"/>
            <p:cNvSpPr/>
            <p:nvPr/>
          </p:nvSpPr>
          <p:spPr>
            <a:xfrm>
              <a:off x="4562225" y="4364800"/>
              <a:ext cx="18150" cy="12175"/>
            </a:xfrm>
            <a:custGeom>
              <a:avLst/>
              <a:gdLst/>
              <a:ahLst/>
              <a:cxnLst/>
              <a:rect l="l" t="t" r="r" b="b"/>
              <a:pathLst>
                <a:path w="726" h="487" extrusionOk="0">
                  <a:moveTo>
                    <a:pt x="119" y="0"/>
                  </a:moveTo>
                  <a:cubicBezTo>
                    <a:pt x="81" y="0"/>
                    <a:pt x="48" y="20"/>
                    <a:pt x="28" y="40"/>
                  </a:cubicBezTo>
                  <a:cubicBezTo>
                    <a:pt x="0" y="96"/>
                    <a:pt x="28" y="151"/>
                    <a:pt x="84" y="179"/>
                  </a:cubicBezTo>
                  <a:lnTo>
                    <a:pt x="558" y="458"/>
                  </a:lnTo>
                  <a:cubicBezTo>
                    <a:pt x="586" y="458"/>
                    <a:pt x="586" y="486"/>
                    <a:pt x="614" y="486"/>
                  </a:cubicBezTo>
                  <a:cubicBezTo>
                    <a:pt x="642" y="486"/>
                    <a:pt x="670" y="458"/>
                    <a:pt x="698" y="430"/>
                  </a:cubicBezTo>
                  <a:cubicBezTo>
                    <a:pt x="726" y="375"/>
                    <a:pt x="698" y="319"/>
                    <a:pt x="670" y="291"/>
                  </a:cubicBezTo>
                  <a:lnTo>
                    <a:pt x="168" y="12"/>
                  </a:lnTo>
                  <a:cubicBezTo>
                    <a:pt x="151" y="4"/>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5"/>
            <p:cNvSpPr/>
            <p:nvPr/>
          </p:nvSpPr>
          <p:spPr>
            <a:xfrm>
              <a:off x="5843475" y="3561125"/>
              <a:ext cx="18175" cy="11650"/>
            </a:xfrm>
            <a:custGeom>
              <a:avLst/>
              <a:gdLst/>
              <a:ahLst/>
              <a:cxnLst/>
              <a:rect l="l" t="t" r="r" b="b"/>
              <a:pathLst>
                <a:path w="727" h="466" extrusionOk="0">
                  <a:moveTo>
                    <a:pt x="626" y="1"/>
                  </a:moveTo>
                  <a:cubicBezTo>
                    <a:pt x="605" y="1"/>
                    <a:pt x="582" y="8"/>
                    <a:pt x="559" y="19"/>
                  </a:cubicBezTo>
                  <a:lnTo>
                    <a:pt x="57" y="298"/>
                  </a:lnTo>
                  <a:cubicBezTo>
                    <a:pt x="29" y="326"/>
                    <a:pt x="1" y="382"/>
                    <a:pt x="29" y="438"/>
                  </a:cubicBezTo>
                  <a:cubicBezTo>
                    <a:pt x="57" y="466"/>
                    <a:pt x="84" y="466"/>
                    <a:pt x="112" y="466"/>
                  </a:cubicBezTo>
                  <a:lnTo>
                    <a:pt x="168" y="466"/>
                  </a:lnTo>
                  <a:lnTo>
                    <a:pt x="642" y="159"/>
                  </a:lnTo>
                  <a:cubicBezTo>
                    <a:pt x="698" y="131"/>
                    <a:pt x="726" y="75"/>
                    <a:pt x="698" y="47"/>
                  </a:cubicBezTo>
                  <a:cubicBezTo>
                    <a:pt x="682" y="14"/>
                    <a:pt x="656"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5"/>
            <p:cNvSpPr/>
            <p:nvPr/>
          </p:nvSpPr>
          <p:spPr>
            <a:xfrm>
              <a:off x="5881150" y="3441325"/>
              <a:ext cx="184150" cy="109125"/>
            </a:xfrm>
            <a:custGeom>
              <a:avLst/>
              <a:gdLst/>
              <a:ahLst/>
              <a:cxnLst/>
              <a:rect l="l" t="t" r="r" b="b"/>
              <a:pathLst>
                <a:path w="7366" h="4365" extrusionOk="0">
                  <a:moveTo>
                    <a:pt x="7256" y="1"/>
                  </a:moveTo>
                  <a:cubicBezTo>
                    <a:pt x="7245" y="1"/>
                    <a:pt x="7234" y="4"/>
                    <a:pt x="7226" y="12"/>
                  </a:cubicBezTo>
                  <a:lnTo>
                    <a:pt x="6194" y="626"/>
                  </a:lnTo>
                  <a:cubicBezTo>
                    <a:pt x="6138" y="654"/>
                    <a:pt x="6138" y="710"/>
                    <a:pt x="6166" y="738"/>
                  </a:cubicBezTo>
                  <a:cubicBezTo>
                    <a:pt x="6166" y="766"/>
                    <a:pt x="6222" y="794"/>
                    <a:pt x="6250" y="794"/>
                  </a:cubicBezTo>
                  <a:cubicBezTo>
                    <a:pt x="6250" y="794"/>
                    <a:pt x="6278" y="794"/>
                    <a:pt x="6278" y="766"/>
                  </a:cubicBezTo>
                  <a:lnTo>
                    <a:pt x="7310" y="180"/>
                  </a:lnTo>
                  <a:cubicBezTo>
                    <a:pt x="7366" y="152"/>
                    <a:pt x="7366" y="96"/>
                    <a:pt x="7338" y="40"/>
                  </a:cubicBezTo>
                  <a:cubicBezTo>
                    <a:pt x="7318" y="21"/>
                    <a:pt x="7284" y="1"/>
                    <a:pt x="7256" y="1"/>
                  </a:cubicBezTo>
                  <a:close/>
                  <a:moveTo>
                    <a:pt x="5210" y="1201"/>
                  </a:moveTo>
                  <a:cubicBezTo>
                    <a:pt x="5194" y="1201"/>
                    <a:pt x="5178" y="1204"/>
                    <a:pt x="5162" y="1212"/>
                  </a:cubicBezTo>
                  <a:lnTo>
                    <a:pt x="4157" y="1798"/>
                  </a:lnTo>
                  <a:cubicBezTo>
                    <a:pt x="4101" y="1826"/>
                    <a:pt x="4101" y="1882"/>
                    <a:pt x="4129" y="1938"/>
                  </a:cubicBezTo>
                  <a:cubicBezTo>
                    <a:pt x="4129" y="1965"/>
                    <a:pt x="4157" y="1993"/>
                    <a:pt x="4213" y="1993"/>
                  </a:cubicBezTo>
                  <a:cubicBezTo>
                    <a:pt x="4213" y="1993"/>
                    <a:pt x="4241" y="1993"/>
                    <a:pt x="4241" y="1965"/>
                  </a:cubicBezTo>
                  <a:lnTo>
                    <a:pt x="5273" y="1380"/>
                  </a:lnTo>
                  <a:cubicBezTo>
                    <a:pt x="5301" y="1352"/>
                    <a:pt x="5329" y="1296"/>
                    <a:pt x="5301" y="1240"/>
                  </a:cubicBezTo>
                  <a:cubicBezTo>
                    <a:pt x="5281" y="1220"/>
                    <a:pt x="5248" y="1201"/>
                    <a:pt x="5210" y="1201"/>
                  </a:cubicBezTo>
                  <a:close/>
                  <a:moveTo>
                    <a:pt x="3192" y="2393"/>
                  </a:moveTo>
                  <a:cubicBezTo>
                    <a:pt x="3171" y="2393"/>
                    <a:pt x="3148" y="2400"/>
                    <a:pt x="3125" y="2412"/>
                  </a:cubicBezTo>
                  <a:lnTo>
                    <a:pt x="2121" y="2998"/>
                  </a:lnTo>
                  <a:cubicBezTo>
                    <a:pt x="2065" y="3026"/>
                    <a:pt x="2065" y="3081"/>
                    <a:pt x="2093" y="3137"/>
                  </a:cubicBezTo>
                  <a:cubicBezTo>
                    <a:pt x="2093" y="3165"/>
                    <a:pt x="2121" y="3193"/>
                    <a:pt x="2149" y="3193"/>
                  </a:cubicBezTo>
                  <a:cubicBezTo>
                    <a:pt x="2176" y="3193"/>
                    <a:pt x="2204" y="3165"/>
                    <a:pt x="2204" y="3165"/>
                  </a:cubicBezTo>
                  <a:lnTo>
                    <a:pt x="3237" y="2579"/>
                  </a:lnTo>
                  <a:cubicBezTo>
                    <a:pt x="3265" y="2551"/>
                    <a:pt x="3292" y="2496"/>
                    <a:pt x="3265" y="2440"/>
                  </a:cubicBezTo>
                  <a:cubicBezTo>
                    <a:pt x="3248" y="2407"/>
                    <a:pt x="3222" y="2393"/>
                    <a:pt x="3192" y="2393"/>
                  </a:cubicBezTo>
                  <a:close/>
                  <a:moveTo>
                    <a:pt x="1156" y="3593"/>
                  </a:moveTo>
                  <a:cubicBezTo>
                    <a:pt x="1135" y="3593"/>
                    <a:pt x="1112" y="3600"/>
                    <a:pt x="1088" y="3611"/>
                  </a:cubicBezTo>
                  <a:lnTo>
                    <a:pt x="84" y="4197"/>
                  </a:lnTo>
                  <a:cubicBezTo>
                    <a:pt x="28" y="4225"/>
                    <a:pt x="0" y="4281"/>
                    <a:pt x="28" y="4337"/>
                  </a:cubicBezTo>
                  <a:cubicBezTo>
                    <a:pt x="56" y="4365"/>
                    <a:pt x="84" y="4365"/>
                    <a:pt x="112" y="4365"/>
                  </a:cubicBezTo>
                  <a:lnTo>
                    <a:pt x="168" y="4365"/>
                  </a:lnTo>
                  <a:lnTo>
                    <a:pt x="1200" y="3779"/>
                  </a:lnTo>
                  <a:cubicBezTo>
                    <a:pt x="1228" y="3751"/>
                    <a:pt x="1256" y="3695"/>
                    <a:pt x="1228" y="3639"/>
                  </a:cubicBezTo>
                  <a:cubicBezTo>
                    <a:pt x="1212" y="3607"/>
                    <a:pt x="1186" y="3593"/>
                    <a:pt x="1156" y="35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p:nvPr/>
          </p:nvSpPr>
          <p:spPr>
            <a:xfrm>
              <a:off x="6085500" y="3412050"/>
              <a:ext cx="19550" cy="19125"/>
            </a:xfrm>
            <a:custGeom>
              <a:avLst/>
              <a:gdLst/>
              <a:ahLst/>
              <a:cxnLst/>
              <a:rect l="l" t="t" r="r" b="b"/>
              <a:pathLst>
                <a:path w="782" h="765" extrusionOk="0">
                  <a:moveTo>
                    <a:pt x="113" y="1"/>
                  </a:moveTo>
                  <a:cubicBezTo>
                    <a:pt x="84" y="1"/>
                    <a:pt x="49" y="27"/>
                    <a:pt x="29" y="68"/>
                  </a:cubicBezTo>
                  <a:cubicBezTo>
                    <a:pt x="1" y="95"/>
                    <a:pt x="1" y="151"/>
                    <a:pt x="57" y="179"/>
                  </a:cubicBezTo>
                  <a:lnTo>
                    <a:pt x="419" y="374"/>
                  </a:lnTo>
                  <a:lnTo>
                    <a:pt x="57" y="598"/>
                  </a:lnTo>
                  <a:cubicBezTo>
                    <a:pt x="29" y="626"/>
                    <a:pt x="1" y="681"/>
                    <a:pt x="29" y="709"/>
                  </a:cubicBezTo>
                  <a:cubicBezTo>
                    <a:pt x="57" y="737"/>
                    <a:pt x="84" y="765"/>
                    <a:pt x="112" y="765"/>
                  </a:cubicBezTo>
                  <a:lnTo>
                    <a:pt x="168" y="765"/>
                  </a:lnTo>
                  <a:lnTo>
                    <a:pt x="782" y="374"/>
                  </a:lnTo>
                  <a:lnTo>
                    <a:pt x="140" y="12"/>
                  </a:lnTo>
                  <a:cubicBezTo>
                    <a:pt x="133" y="4"/>
                    <a:pt x="123"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5"/>
            <p:cNvSpPr/>
            <p:nvPr/>
          </p:nvSpPr>
          <p:spPr>
            <a:xfrm>
              <a:off x="5938350" y="3328350"/>
              <a:ext cx="127650" cy="74950"/>
            </a:xfrm>
            <a:custGeom>
              <a:avLst/>
              <a:gdLst/>
              <a:ahLst/>
              <a:cxnLst/>
              <a:rect l="l" t="t" r="r" b="b"/>
              <a:pathLst>
                <a:path w="5106" h="2998" extrusionOk="0">
                  <a:moveTo>
                    <a:pt x="112" y="1"/>
                  </a:moveTo>
                  <a:cubicBezTo>
                    <a:pt x="84" y="1"/>
                    <a:pt x="48" y="27"/>
                    <a:pt x="28" y="68"/>
                  </a:cubicBezTo>
                  <a:cubicBezTo>
                    <a:pt x="0" y="96"/>
                    <a:pt x="0" y="151"/>
                    <a:pt x="56" y="179"/>
                  </a:cubicBezTo>
                  <a:lnTo>
                    <a:pt x="1032" y="737"/>
                  </a:lnTo>
                  <a:cubicBezTo>
                    <a:pt x="1060" y="737"/>
                    <a:pt x="1060" y="765"/>
                    <a:pt x="1088" y="765"/>
                  </a:cubicBezTo>
                  <a:cubicBezTo>
                    <a:pt x="1116" y="765"/>
                    <a:pt x="1144" y="737"/>
                    <a:pt x="1172" y="709"/>
                  </a:cubicBezTo>
                  <a:cubicBezTo>
                    <a:pt x="1200" y="654"/>
                    <a:pt x="1172" y="598"/>
                    <a:pt x="1116" y="570"/>
                  </a:cubicBezTo>
                  <a:lnTo>
                    <a:pt x="140" y="12"/>
                  </a:lnTo>
                  <a:cubicBezTo>
                    <a:pt x="132" y="4"/>
                    <a:pt x="123" y="1"/>
                    <a:pt x="112" y="1"/>
                  </a:cubicBezTo>
                  <a:close/>
                  <a:moveTo>
                    <a:pt x="2076" y="1117"/>
                  </a:moveTo>
                  <a:cubicBezTo>
                    <a:pt x="2037" y="1117"/>
                    <a:pt x="2001" y="1143"/>
                    <a:pt x="1981" y="1184"/>
                  </a:cubicBezTo>
                  <a:cubicBezTo>
                    <a:pt x="1953" y="1211"/>
                    <a:pt x="1981" y="1267"/>
                    <a:pt x="2009" y="1295"/>
                  </a:cubicBezTo>
                  <a:lnTo>
                    <a:pt x="2985" y="1853"/>
                  </a:lnTo>
                  <a:cubicBezTo>
                    <a:pt x="3013" y="1881"/>
                    <a:pt x="3041" y="1881"/>
                    <a:pt x="3041" y="1881"/>
                  </a:cubicBezTo>
                  <a:cubicBezTo>
                    <a:pt x="3069" y="1881"/>
                    <a:pt x="3097" y="1853"/>
                    <a:pt x="3125" y="1825"/>
                  </a:cubicBezTo>
                  <a:cubicBezTo>
                    <a:pt x="3153" y="1769"/>
                    <a:pt x="3125" y="1714"/>
                    <a:pt x="3097" y="1686"/>
                  </a:cubicBezTo>
                  <a:lnTo>
                    <a:pt x="2120" y="1128"/>
                  </a:lnTo>
                  <a:cubicBezTo>
                    <a:pt x="2105" y="1120"/>
                    <a:pt x="2090" y="1117"/>
                    <a:pt x="2076" y="1117"/>
                  </a:cubicBezTo>
                  <a:close/>
                  <a:moveTo>
                    <a:pt x="4029" y="2233"/>
                  </a:moveTo>
                  <a:cubicBezTo>
                    <a:pt x="3990" y="2233"/>
                    <a:pt x="3954" y="2259"/>
                    <a:pt x="3934" y="2300"/>
                  </a:cubicBezTo>
                  <a:cubicBezTo>
                    <a:pt x="3906" y="2327"/>
                    <a:pt x="3934" y="2383"/>
                    <a:pt x="3990" y="2411"/>
                  </a:cubicBezTo>
                  <a:lnTo>
                    <a:pt x="4966" y="2969"/>
                  </a:lnTo>
                  <a:cubicBezTo>
                    <a:pt x="4966" y="2997"/>
                    <a:pt x="4994" y="2997"/>
                    <a:pt x="4994" y="2997"/>
                  </a:cubicBezTo>
                  <a:cubicBezTo>
                    <a:pt x="5050" y="2997"/>
                    <a:pt x="5078" y="2969"/>
                    <a:pt x="5078" y="2941"/>
                  </a:cubicBezTo>
                  <a:cubicBezTo>
                    <a:pt x="5106" y="2885"/>
                    <a:pt x="5106" y="2830"/>
                    <a:pt x="5050" y="2802"/>
                  </a:cubicBezTo>
                  <a:lnTo>
                    <a:pt x="4073" y="2244"/>
                  </a:lnTo>
                  <a:cubicBezTo>
                    <a:pt x="4058" y="2236"/>
                    <a:pt x="4043" y="2233"/>
                    <a:pt x="4029" y="22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a:off x="5901375" y="3307425"/>
              <a:ext cx="17450" cy="12175"/>
            </a:xfrm>
            <a:custGeom>
              <a:avLst/>
              <a:gdLst/>
              <a:ahLst/>
              <a:cxnLst/>
              <a:rect l="l" t="t" r="r" b="b"/>
              <a:pathLst>
                <a:path w="698" h="487" extrusionOk="0">
                  <a:moveTo>
                    <a:pt x="110" y="0"/>
                  </a:moveTo>
                  <a:cubicBezTo>
                    <a:pt x="82" y="0"/>
                    <a:pt x="48" y="20"/>
                    <a:pt x="28" y="40"/>
                  </a:cubicBezTo>
                  <a:cubicBezTo>
                    <a:pt x="0" y="96"/>
                    <a:pt x="0" y="151"/>
                    <a:pt x="56" y="179"/>
                  </a:cubicBezTo>
                  <a:lnTo>
                    <a:pt x="558" y="458"/>
                  </a:lnTo>
                  <a:cubicBezTo>
                    <a:pt x="558" y="458"/>
                    <a:pt x="586" y="486"/>
                    <a:pt x="586" y="486"/>
                  </a:cubicBezTo>
                  <a:cubicBezTo>
                    <a:pt x="614" y="486"/>
                    <a:pt x="670" y="458"/>
                    <a:pt x="670" y="430"/>
                  </a:cubicBezTo>
                  <a:cubicBezTo>
                    <a:pt x="698" y="375"/>
                    <a:pt x="698" y="319"/>
                    <a:pt x="642" y="291"/>
                  </a:cubicBezTo>
                  <a:lnTo>
                    <a:pt x="140" y="12"/>
                  </a:lnTo>
                  <a:cubicBezTo>
                    <a:pt x="132" y="4"/>
                    <a:pt x="12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a:off x="4964650" y="4586600"/>
              <a:ext cx="18175" cy="12175"/>
            </a:xfrm>
            <a:custGeom>
              <a:avLst/>
              <a:gdLst/>
              <a:ahLst/>
              <a:cxnLst/>
              <a:rect l="l" t="t" r="r" b="b"/>
              <a:pathLst>
                <a:path w="727" h="487" extrusionOk="0">
                  <a:moveTo>
                    <a:pt x="603" y="1"/>
                  </a:moveTo>
                  <a:cubicBezTo>
                    <a:pt x="589" y="1"/>
                    <a:pt x="574" y="4"/>
                    <a:pt x="559" y="12"/>
                  </a:cubicBezTo>
                  <a:lnTo>
                    <a:pt x="85" y="291"/>
                  </a:lnTo>
                  <a:cubicBezTo>
                    <a:pt x="29" y="319"/>
                    <a:pt x="1" y="374"/>
                    <a:pt x="29" y="430"/>
                  </a:cubicBezTo>
                  <a:cubicBezTo>
                    <a:pt x="57" y="458"/>
                    <a:pt x="85" y="486"/>
                    <a:pt x="113" y="486"/>
                  </a:cubicBezTo>
                  <a:cubicBezTo>
                    <a:pt x="140" y="486"/>
                    <a:pt x="140" y="486"/>
                    <a:pt x="168" y="458"/>
                  </a:cubicBezTo>
                  <a:lnTo>
                    <a:pt x="671" y="179"/>
                  </a:lnTo>
                  <a:cubicBezTo>
                    <a:pt x="698" y="151"/>
                    <a:pt x="726" y="95"/>
                    <a:pt x="698" y="68"/>
                  </a:cubicBezTo>
                  <a:cubicBezTo>
                    <a:pt x="678" y="27"/>
                    <a:pt x="643"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5002325" y="4186775"/>
              <a:ext cx="683550" cy="390375"/>
            </a:xfrm>
            <a:custGeom>
              <a:avLst/>
              <a:gdLst/>
              <a:ahLst/>
              <a:cxnLst/>
              <a:rect l="l" t="t" r="r" b="b"/>
              <a:pathLst>
                <a:path w="27342" h="15615" extrusionOk="0">
                  <a:moveTo>
                    <a:pt x="27247" y="0"/>
                  </a:moveTo>
                  <a:cubicBezTo>
                    <a:pt x="27230" y="0"/>
                    <a:pt x="27214" y="7"/>
                    <a:pt x="27202" y="19"/>
                  </a:cubicBezTo>
                  <a:lnTo>
                    <a:pt x="26198" y="577"/>
                  </a:lnTo>
                  <a:cubicBezTo>
                    <a:pt x="26142" y="604"/>
                    <a:pt x="26114" y="660"/>
                    <a:pt x="26142" y="716"/>
                  </a:cubicBezTo>
                  <a:cubicBezTo>
                    <a:pt x="26170" y="744"/>
                    <a:pt x="26198" y="772"/>
                    <a:pt x="26226" y="772"/>
                  </a:cubicBezTo>
                  <a:cubicBezTo>
                    <a:pt x="26254" y="772"/>
                    <a:pt x="26254" y="744"/>
                    <a:pt x="26281" y="744"/>
                  </a:cubicBezTo>
                  <a:lnTo>
                    <a:pt x="27286" y="186"/>
                  </a:lnTo>
                  <a:cubicBezTo>
                    <a:pt x="27342" y="158"/>
                    <a:pt x="27342" y="102"/>
                    <a:pt x="27314" y="47"/>
                  </a:cubicBezTo>
                  <a:cubicBezTo>
                    <a:pt x="27297" y="14"/>
                    <a:pt x="27271" y="0"/>
                    <a:pt x="27247" y="0"/>
                  </a:cubicBezTo>
                  <a:close/>
                  <a:moveTo>
                    <a:pt x="25238" y="1144"/>
                  </a:moveTo>
                  <a:cubicBezTo>
                    <a:pt x="25221" y="1144"/>
                    <a:pt x="25205" y="1151"/>
                    <a:pt x="25193" y="1162"/>
                  </a:cubicBezTo>
                  <a:lnTo>
                    <a:pt x="24189" y="1720"/>
                  </a:lnTo>
                  <a:cubicBezTo>
                    <a:pt x="24133" y="1748"/>
                    <a:pt x="24105" y="1804"/>
                    <a:pt x="24133" y="1860"/>
                  </a:cubicBezTo>
                  <a:cubicBezTo>
                    <a:pt x="24161" y="1888"/>
                    <a:pt x="24189" y="1916"/>
                    <a:pt x="24217" y="1916"/>
                  </a:cubicBezTo>
                  <a:cubicBezTo>
                    <a:pt x="24245" y="1916"/>
                    <a:pt x="24245" y="1888"/>
                    <a:pt x="24273" y="1888"/>
                  </a:cubicBezTo>
                  <a:lnTo>
                    <a:pt x="25277" y="1330"/>
                  </a:lnTo>
                  <a:cubicBezTo>
                    <a:pt x="25333" y="1302"/>
                    <a:pt x="25333" y="1246"/>
                    <a:pt x="25305" y="1190"/>
                  </a:cubicBezTo>
                  <a:cubicBezTo>
                    <a:pt x="25289" y="1158"/>
                    <a:pt x="25263" y="1144"/>
                    <a:pt x="25238" y="1144"/>
                  </a:cubicBezTo>
                  <a:close/>
                  <a:moveTo>
                    <a:pt x="23230" y="2288"/>
                  </a:moveTo>
                  <a:cubicBezTo>
                    <a:pt x="23213" y="2288"/>
                    <a:pt x="23196" y="2295"/>
                    <a:pt x="23185" y="2306"/>
                  </a:cubicBezTo>
                  <a:lnTo>
                    <a:pt x="22180" y="2864"/>
                  </a:lnTo>
                  <a:cubicBezTo>
                    <a:pt x="22124" y="2892"/>
                    <a:pt x="22097" y="2948"/>
                    <a:pt x="22124" y="3004"/>
                  </a:cubicBezTo>
                  <a:cubicBezTo>
                    <a:pt x="22152" y="3032"/>
                    <a:pt x="22180" y="3060"/>
                    <a:pt x="22208" y="3060"/>
                  </a:cubicBezTo>
                  <a:cubicBezTo>
                    <a:pt x="22236" y="3060"/>
                    <a:pt x="22236" y="3032"/>
                    <a:pt x="22264" y="3032"/>
                  </a:cubicBezTo>
                  <a:lnTo>
                    <a:pt x="23268" y="2474"/>
                  </a:lnTo>
                  <a:cubicBezTo>
                    <a:pt x="23324" y="2446"/>
                    <a:pt x="23324" y="2390"/>
                    <a:pt x="23296" y="2334"/>
                  </a:cubicBezTo>
                  <a:cubicBezTo>
                    <a:pt x="23280" y="2302"/>
                    <a:pt x="23254" y="2288"/>
                    <a:pt x="23230" y="2288"/>
                  </a:cubicBezTo>
                  <a:close/>
                  <a:moveTo>
                    <a:pt x="21221" y="3432"/>
                  </a:moveTo>
                  <a:cubicBezTo>
                    <a:pt x="21204" y="3432"/>
                    <a:pt x="21187" y="3439"/>
                    <a:pt x="21176" y="3450"/>
                  </a:cubicBezTo>
                  <a:lnTo>
                    <a:pt x="20172" y="4008"/>
                  </a:lnTo>
                  <a:cubicBezTo>
                    <a:pt x="20116" y="4036"/>
                    <a:pt x="20088" y="4092"/>
                    <a:pt x="20116" y="4148"/>
                  </a:cubicBezTo>
                  <a:cubicBezTo>
                    <a:pt x="20144" y="4176"/>
                    <a:pt x="20172" y="4176"/>
                    <a:pt x="20199" y="4176"/>
                  </a:cubicBezTo>
                  <a:lnTo>
                    <a:pt x="20255" y="4176"/>
                  </a:lnTo>
                  <a:lnTo>
                    <a:pt x="21260" y="3618"/>
                  </a:lnTo>
                  <a:cubicBezTo>
                    <a:pt x="21315" y="3590"/>
                    <a:pt x="21315" y="3534"/>
                    <a:pt x="21287" y="3478"/>
                  </a:cubicBezTo>
                  <a:cubicBezTo>
                    <a:pt x="21271" y="3445"/>
                    <a:pt x="21245" y="3432"/>
                    <a:pt x="21221" y="3432"/>
                  </a:cubicBezTo>
                  <a:close/>
                  <a:moveTo>
                    <a:pt x="19212" y="4576"/>
                  </a:moveTo>
                  <a:cubicBezTo>
                    <a:pt x="19195" y="4576"/>
                    <a:pt x="19179" y="4582"/>
                    <a:pt x="19167" y="4594"/>
                  </a:cubicBezTo>
                  <a:lnTo>
                    <a:pt x="18135" y="5152"/>
                  </a:lnTo>
                  <a:cubicBezTo>
                    <a:pt x="18107" y="5180"/>
                    <a:pt x="18079" y="5236"/>
                    <a:pt x="18107" y="5292"/>
                  </a:cubicBezTo>
                  <a:cubicBezTo>
                    <a:pt x="18135" y="5319"/>
                    <a:pt x="18163" y="5319"/>
                    <a:pt x="18191" y="5319"/>
                  </a:cubicBezTo>
                  <a:lnTo>
                    <a:pt x="18246" y="5319"/>
                  </a:lnTo>
                  <a:lnTo>
                    <a:pt x="19251" y="4761"/>
                  </a:lnTo>
                  <a:cubicBezTo>
                    <a:pt x="19279" y="4734"/>
                    <a:pt x="19307" y="4678"/>
                    <a:pt x="19279" y="4622"/>
                  </a:cubicBezTo>
                  <a:cubicBezTo>
                    <a:pt x="19262" y="4589"/>
                    <a:pt x="19236" y="4576"/>
                    <a:pt x="19212" y="4576"/>
                  </a:cubicBezTo>
                  <a:close/>
                  <a:moveTo>
                    <a:pt x="17198" y="5720"/>
                  </a:moveTo>
                  <a:cubicBezTo>
                    <a:pt x="17177" y="5720"/>
                    <a:pt x="17154" y="5726"/>
                    <a:pt x="17131" y="5738"/>
                  </a:cubicBezTo>
                  <a:lnTo>
                    <a:pt x="16126" y="6296"/>
                  </a:lnTo>
                  <a:cubicBezTo>
                    <a:pt x="16098" y="6324"/>
                    <a:pt x="16070" y="6380"/>
                    <a:pt x="16098" y="6435"/>
                  </a:cubicBezTo>
                  <a:cubicBezTo>
                    <a:pt x="16126" y="6463"/>
                    <a:pt x="16154" y="6463"/>
                    <a:pt x="16182" y="6463"/>
                  </a:cubicBezTo>
                  <a:lnTo>
                    <a:pt x="16238" y="6463"/>
                  </a:lnTo>
                  <a:lnTo>
                    <a:pt x="17242" y="5877"/>
                  </a:lnTo>
                  <a:cubicBezTo>
                    <a:pt x="17270" y="5877"/>
                    <a:pt x="17298" y="5794"/>
                    <a:pt x="17270" y="5766"/>
                  </a:cubicBezTo>
                  <a:cubicBezTo>
                    <a:pt x="17254" y="5733"/>
                    <a:pt x="17228" y="5720"/>
                    <a:pt x="17198" y="5720"/>
                  </a:cubicBezTo>
                  <a:close/>
                  <a:moveTo>
                    <a:pt x="15189" y="6863"/>
                  </a:moveTo>
                  <a:cubicBezTo>
                    <a:pt x="15168" y="6863"/>
                    <a:pt x="15145" y="6870"/>
                    <a:pt x="15122" y="6882"/>
                  </a:cubicBezTo>
                  <a:lnTo>
                    <a:pt x="14117" y="7440"/>
                  </a:lnTo>
                  <a:cubicBezTo>
                    <a:pt x="14090" y="7468"/>
                    <a:pt x="14062" y="7523"/>
                    <a:pt x="14090" y="7579"/>
                  </a:cubicBezTo>
                  <a:cubicBezTo>
                    <a:pt x="14117" y="7607"/>
                    <a:pt x="14145" y="7607"/>
                    <a:pt x="14173" y="7607"/>
                  </a:cubicBezTo>
                  <a:lnTo>
                    <a:pt x="14229" y="7607"/>
                  </a:lnTo>
                  <a:lnTo>
                    <a:pt x="15233" y="7021"/>
                  </a:lnTo>
                  <a:cubicBezTo>
                    <a:pt x="15261" y="7021"/>
                    <a:pt x="15289" y="6938"/>
                    <a:pt x="15261" y="6910"/>
                  </a:cubicBezTo>
                  <a:cubicBezTo>
                    <a:pt x="15245" y="6877"/>
                    <a:pt x="15219" y="6863"/>
                    <a:pt x="15189" y="6863"/>
                  </a:cubicBezTo>
                  <a:close/>
                  <a:moveTo>
                    <a:pt x="13180" y="8007"/>
                  </a:moveTo>
                  <a:cubicBezTo>
                    <a:pt x="13159" y="8007"/>
                    <a:pt x="13136" y="8014"/>
                    <a:pt x="13113" y="8026"/>
                  </a:cubicBezTo>
                  <a:lnTo>
                    <a:pt x="12109" y="8584"/>
                  </a:lnTo>
                  <a:cubicBezTo>
                    <a:pt x="12081" y="8612"/>
                    <a:pt x="12053" y="8667"/>
                    <a:pt x="12081" y="8723"/>
                  </a:cubicBezTo>
                  <a:cubicBezTo>
                    <a:pt x="12109" y="8751"/>
                    <a:pt x="12137" y="8751"/>
                    <a:pt x="12164" y="8751"/>
                  </a:cubicBezTo>
                  <a:lnTo>
                    <a:pt x="12220" y="8751"/>
                  </a:lnTo>
                  <a:lnTo>
                    <a:pt x="13225" y="8165"/>
                  </a:lnTo>
                  <a:cubicBezTo>
                    <a:pt x="13253" y="8165"/>
                    <a:pt x="13280" y="8081"/>
                    <a:pt x="13253" y="8054"/>
                  </a:cubicBezTo>
                  <a:cubicBezTo>
                    <a:pt x="13236" y="8021"/>
                    <a:pt x="13210" y="8007"/>
                    <a:pt x="13180" y="8007"/>
                  </a:cubicBezTo>
                  <a:close/>
                  <a:moveTo>
                    <a:pt x="11172" y="9151"/>
                  </a:moveTo>
                  <a:cubicBezTo>
                    <a:pt x="11151" y="9151"/>
                    <a:pt x="11127" y="9158"/>
                    <a:pt x="11104" y="9170"/>
                  </a:cubicBezTo>
                  <a:lnTo>
                    <a:pt x="10100" y="9727"/>
                  </a:lnTo>
                  <a:cubicBezTo>
                    <a:pt x="10072" y="9755"/>
                    <a:pt x="10044" y="9811"/>
                    <a:pt x="10072" y="9867"/>
                  </a:cubicBezTo>
                  <a:cubicBezTo>
                    <a:pt x="10100" y="9895"/>
                    <a:pt x="10128" y="9895"/>
                    <a:pt x="10156" y="9895"/>
                  </a:cubicBezTo>
                  <a:lnTo>
                    <a:pt x="10212" y="9895"/>
                  </a:lnTo>
                  <a:lnTo>
                    <a:pt x="11216" y="9309"/>
                  </a:lnTo>
                  <a:cubicBezTo>
                    <a:pt x="11244" y="9281"/>
                    <a:pt x="11272" y="9225"/>
                    <a:pt x="11244" y="9197"/>
                  </a:cubicBezTo>
                  <a:cubicBezTo>
                    <a:pt x="11227" y="9165"/>
                    <a:pt x="11202" y="9151"/>
                    <a:pt x="11172" y="9151"/>
                  </a:cubicBezTo>
                  <a:close/>
                  <a:moveTo>
                    <a:pt x="9096" y="10285"/>
                  </a:moveTo>
                  <a:lnTo>
                    <a:pt x="8091" y="10871"/>
                  </a:lnTo>
                  <a:cubicBezTo>
                    <a:pt x="8063" y="10899"/>
                    <a:pt x="8035" y="10955"/>
                    <a:pt x="8063" y="11011"/>
                  </a:cubicBezTo>
                  <a:cubicBezTo>
                    <a:pt x="8091" y="11039"/>
                    <a:pt x="8119" y="11039"/>
                    <a:pt x="8147" y="11039"/>
                  </a:cubicBezTo>
                  <a:lnTo>
                    <a:pt x="8203" y="11039"/>
                  </a:lnTo>
                  <a:lnTo>
                    <a:pt x="9207" y="10453"/>
                  </a:lnTo>
                  <a:cubicBezTo>
                    <a:pt x="9235" y="10425"/>
                    <a:pt x="9263" y="10369"/>
                    <a:pt x="9235" y="10341"/>
                  </a:cubicBezTo>
                  <a:cubicBezTo>
                    <a:pt x="9207" y="10285"/>
                    <a:pt x="9151" y="10285"/>
                    <a:pt x="9096" y="10285"/>
                  </a:cubicBezTo>
                  <a:close/>
                  <a:moveTo>
                    <a:pt x="7087" y="11429"/>
                  </a:moveTo>
                  <a:lnTo>
                    <a:pt x="6082" y="12015"/>
                  </a:lnTo>
                  <a:cubicBezTo>
                    <a:pt x="6055" y="12043"/>
                    <a:pt x="6027" y="12099"/>
                    <a:pt x="6055" y="12155"/>
                  </a:cubicBezTo>
                  <a:cubicBezTo>
                    <a:pt x="6082" y="12183"/>
                    <a:pt x="6110" y="12183"/>
                    <a:pt x="6138" y="12183"/>
                  </a:cubicBezTo>
                  <a:lnTo>
                    <a:pt x="6194" y="12183"/>
                  </a:lnTo>
                  <a:lnTo>
                    <a:pt x="7198" y="11597"/>
                  </a:lnTo>
                  <a:cubicBezTo>
                    <a:pt x="7226" y="11569"/>
                    <a:pt x="7254" y="11513"/>
                    <a:pt x="7226" y="11485"/>
                  </a:cubicBezTo>
                  <a:cubicBezTo>
                    <a:pt x="7198" y="11429"/>
                    <a:pt x="7143" y="11429"/>
                    <a:pt x="7087" y="11429"/>
                  </a:cubicBezTo>
                  <a:close/>
                  <a:moveTo>
                    <a:pt x="5078" y="12573"/>
                  </a:moveTo>
                  <a:lnTo>
                    <a:pt x="4074" y="13159"/>
                  </a:lnTo>
                  <a:cubicBezTo>
                    <a:pt x="4046" y="13187"/>
                    <a:pt x="4018" y="13243"/>
                    <a:pt x="4046" y="13299"/>
                  </a:cubicBezTo>
                  <a:cubicBezTo>
                    <a:pt x="4074" y="13326"/>
                    <a:pt x="4102" y="13326"/>
                    <a:pt x="4130" y="13326"/>
                  </a:cubicBezTo>
                  <a:lnTo>
                    <a:pt x="4185" y="13326"/>
                  </a:lnTo>
                  <a:lnTo>
                    <a:pt x="5190" y="12741"/>
                  </a:lnTo>
                  <a:cubicBezTo>
                    <a:pt x="5218" y="12713"/>
                    <a:pt x="5246" y="12657"/>
                    <a:pt x="5218" y="12629"/>
                  </a:cubicBezTo>
                  <a:cubicBezTo>
                    <a:pt x="5190" y="12573"/>
                    <a:pt x="5134" y="12573"/>
                    <a:pt x="5078" y="12573"/>
                  </a:cubicBezTo>
                  <a:close/>
                  <a:moveTo>
                    <a:pt x="3114" y="13706"/>
                  </a:moveTo>
                  <a:cubicBezTo>
                    <a:pt x="3099" y="13706"/>
                    <a:pt x="3084" y="13710"/>
                    <a:pt x="3069" y="13717"/>
                  </a:cubicBezTo>
                  <a:lnTo>
                    <a:pt x="2065" y="14303"/>
                  </a:lnTo>
                  <a:cubicBezTo>
                    <a:pt x="2037" y="14331"/>
                    <a:pt x="2009" y="14387"/>
                    <a:pt x="2037" y="14442"/>
                  </a:cubicBezTo>
                  <a:cubicBezTo>
                    <a:pt x="2065" y="14470"/>
                    <a:pt x="2093" y="14470"/>
                    <a:pt x="2121" y="14470"/>
                  </a:cubicBezTo>
                  <a:lnTo>
                    <a:pt x="2177" y="14470"/>
                  </a:lnTo>
                  <a:lnTo>
                    <a:pt x="3181" y="13884"/>
                  </a:lnTo>
                  <a:cubicBezTo>
                    <a:pt x="3209" y="13857"/>
                    <a:pt x="3237" y="13801"/>
                    <a:pt x="3209" y="13773"/>
                  </a:cubicBezTo>
                  <a:cubicBezTo>
                    <a:pt x="3188" y="13732"/>
                    <a:pt x="3153" y="13706"/>
                    <a:pt x="3114" y="13706"/>
                  </a:cubicBezTo>
                  <a:close/>
                  <a:moveTo>
                    <a:pt x="1105" y="14850"/>
                  </a:moveTo>
                  <a:cubicBezTo>
                    <a:pt x="1091" y="14850"/>
                    <a:pt x="1076" y="14853"/>
                    <a:pt x="1061" y="14861"/>
                  </a:cubicBezTo>
                  <a:lnTo>
                    <a:pt x="56" y="15447"/>
                  </a:lnTo>
                  <a:cubicBezTo>
                    <a:pt x="28" y="15475"/>
                    <a:pt x="0" y="15530"/>
                    <a:pt x="28" y="15558"/>
                  </a:cubicBezTo>
                  <a:cubicBezTo>
                    <a:pt x="56" y="15614"/>
                    <a:pt x="84" y="15614"/>
                    <a:pt x="112" y="15614"/>
                  </a:cubicBezTo>
                  <a:lnTo>
                    <a:pt x="168" y="15614"/>
                  </a:lnTo>
                  <a:lnTo>
                    <a:pt x="1172" y="15028"/>
                  </a:lnTo>
                  <a:cubicBezTo>
                    <a:pt x="1200" y="15000"/>
                    <a:pt x="1228" y="14945"/>
                    <a:pt x="1200" y="14917"/>
                  </a:cubicBezTo>
                  <a:cubicBezTo>
                    <a:pt x="1180" y="14876"/>
                    <a:pt x="1144" y="14850"/>
                    <a:pt x="1105" y="148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5"/>
            <p:cNvSpPr/>
            <p:nvPr/>
          </p:nvSpPr>
          <p:spPr>
            <a:xfrm>
              <a:off x="5705375" y="4165325"/>
              <a:ext cx="18175" cy="12175"/>
            </a:xfrm>
            <a:custGeom>
              <a:avLst/>
              <a:gdLst/>
              <a:ahLst/>
              <a:cxnLst/>
              <a:rect l="l" t="t" r="r" b="b"/>
              <a:pathLst>
                <a:path w="727" h="487" extrusionOk="0">
                  <a:moveTo>
                    <a:pt x="607" y="0"/>
                  </a:moveTo>
                  <a:cubicBezTo>
                    <a:pt x="591" y="0"/>
                    <a:pt x="575" y="4"/>
                    <a:pt x="559" y="12"/>
                  </a:cubicBezTo>
                  <a:lnTo>
                    <a:pt x="84" y="291"/>
                  </a:lnTo>
                  <a:cubicBezTo>
                    <a:pt x="29" y="319"/>
                    <a:pt x="1" y="374"/>
                    <a:pt x="29" y="430"/>
                  </a:cubicBezTo>
                  <a:cubicBezTo>
                    <a:pt x="57" y="458"/>
                    <a:pt x="84" y="486"/>
                    <a:pt x="112" y="486"/>
                  </a:cubicBezTo>
                  <a:cubicBezTo>
                    <a:pt x="140" y="486"/>
                    <a:pt x="140" y="458"/>
                    <a:pt x="168" y="458"/>
                  </a:cubicBezTo>
                  <a:lnTo>
                    <a:pt x="670" y="179"/>
                  </a:lnTo>
                  <a:cubicBezTo>
                    <a:pt x="698" y="151"/>
                    <a:pt x="726" y="95"/>
                    <a:pt x="698" y="40"/>
                  </a:cubicBezTo>
                  <a:cubicBezTo>
                    <a:pt x="679" y="20"/>
                    <a:pt x="645"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5"/>
            <p:cNvSpPr/>
            <p:nvPr/>
          </p:nvSpPr>
          <p:spPr>
            <a:xfrm>
              <a:off x="5074850" y="3389025"/>
              <a:ext cx="18175" cy="11475"/>
            </a:xfrm>
            <a:custGeom>
              <a:avLst/>
              <a:gdLst/>
              <a:ahLst/>
              <a:cxnLst/>
              <a:rect l="l" t="t" r="r" b="b"/>
              <a:pathLst>
                <a:path w="727" h="459" extrusionOk="0">
                  <a:moveTo>
                    <a:pt x="607" y="1"/>
                  </a:moveTo>
                  <a:cubicBezTo>
                    <a:pt x="592" y="1"/>
                    <a:pt x="575" y="4"/>
                    <a:pt x="559" y="12"/>
                  </a:cubicBezTo>
                  <a:lnTo>
                    <a:pt x="57" y="291"/>
                  </a:lnTo>
                  <a:cubicBezTo>
                    <a:pt x="29" y="319"/>
                    <a:pt x="1" y="375"/>
                    <a:pt x="29" y="431"/>
                  </a:cubicBezTo>
                  <a:cubicBezTo>
                    <a:pt x="57" y="458"/>
                    <a:pt x="85" y="458"/>
                    <a:pt x="113" y="458"/>
                  </a:cubicBezTo>
                  <a:lnTo>
                    <a:pt x="168" y="458"/>
                  </a:lnTo>
                  <a:lnTo>
                    <a:pt x="671" y="179"/>
                  </a:lnTo>
                  <a:cubicBezTo>
                    <a:pt x="698" y="152"/>
                    <a:pt x="726" y="96"/>
                    <a:pt x="698" y="40"/>
                  </a:cubicBezTo>
                  <a:cubicBezTo>
                    <a:pt x="679" y="20"/>
                    <a:pt x="645" y="1"/>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5"/>
            <p:cNvSpPr/>
            <p:nvPr/>
          </p:nvSpPr>
          <p:spPr>
            <a:xfrm>
              <a:off x="5112525" y="2985725"/>
              <a:ext cx="689125" cy="393850"/>
            </a:xfrm>
            <a:custGeom>
              <a:avLst/>
              <a:gdLst/>
              <a:ahLst/>
              <a:cxnLst/>
              <a:rect l="l" t="t" r="r" b="b"/>
              <a:pathLst>
                <a:path w="27565" h="15754" extrusionOk="0">
                  <a:moveTo>
                    <a:pt x="27465" y="0"/>
                  </a:moveTo>
                  <a:cubicBezTo>
                    <a:pt x="27444" y="0"/>
                    <a:pt x="27421" y="7"/>
                    <a:pt x="27397" y="18"/>
                  </a:cubicBezTo>
                  <a:lnTo>
                    <a:pt x="26393" y="576"/>
                  </a:lnTo>
                  <a:cubicBezTo>
                    <a:pt x="26365" y="604"/>
                    <a:pt x="26337" y="660"/>
                    <a:pt x="26365" y="716"/>
                  </a:cubicBezTo>
                  <a:cubicBezTo>
                    <a:pt x="26365" y="744"/>
                    <a:pt x="26421" y="772"/>
                    <a:pt x="26449" y="772"/>
                  </a:cubicBezTo>
                  <a:cubicBezTo>
                    <a:pt x="26449" y="772"/>
                    <a:pt x="26477" y="744"/>
                    <a:pt x="26505" y="744"/>
                  </a:cubicBezTo>
                  <a:lnTo>
                    <a:pt x="27509" y="158"/>
                  </a:lnTo>
                  <a:cubicBezTo>
                    <a:pt x="27537" y="158"/>
                    <a:pt x="27565" y="74"/>
                    <a:pt x="27537" y="46"/>
                  </a:cubicBezTo>
                  <a:cubicBezTo>
                    <a:pt x="27521" y="14"/>
                    <a:pt x="27495" y="0"/>
                    <a:pt x="27465" y="0"/>
                  </a:cubicBezTo>
                  <a:close/>
                  <a:moveTo>
                    <a:pt x="25424" y="1151"/>
                  </a:moveTo>
                  <a:cubicBezTo>
                    <a:pt x="25410" y="1151"/>
                    <a:pt x="25397" y="1154"/>
                    <a:pt x="25389" y="1162"/>
                  </a:cubicBezTo>
                  <a:lnTo>
                    <a:pt x="24384" y="1748"/>
                  </a:lnTo>
                  <a:cubicBezTo>
                    <a:pt x="24329" y="1748"/>
                    <a:pt x="24301" y="1832"/>
                    <a:pt x="24329" y="1860"/>
                  </a:cubicBezTo>
                  <a:cubicBezTo>
                    <a:pt x="24356" y="1888"/>
                    <a:pt x="24384" y="1916"/>
                    <a:pt x="24412" y="1916"/>
                  </a:cubicBezTo>
                  <a:cubicBezTo>
                    <a:pt x="24440" y="1916"/>
                    <a:pt x="24440" y="1916"/>
                    <a:pt x="24468" y="1888"/>
                  </a:cubicBezTo>
                  <a:lnTo>
                    <a:pt x="25472" y="1330"/>
                  </a:lnTo>
                  <a:cubicBezTo>
                    <a:pt x="25528" y="1302"/>
                    <a:pt x="25528" y="1246"/>
                    <a:pt x="25500" y="1190"/>
                  </a:cubicBezTo>
                  <a:cubicBezTo>
                    <a:pt x="25500" y="1170"/>
                    <a:pt x="25458" y="1151"/>
                    <a:pt x="25424" y="1151"/>
                  </a:cubicBezTo>
                  <a:close/>
                  <a:moveTo>
                    <a:pt x="23400" y="2295"/>
                  </a:moveTo>
                  <a:cubicBezTo>
                    <a:pt x="23385" y="2295"/>
                    <a:pt x="23368" y="2298"/>
                    <a:pt x="23352" y="2306"/>
                  </a:cubicBezTo>
                  <a:lnTo>
                    <a:pt x="22348" y="2892"/>
                  </a:lnTo>
                  <a:cubicBezTo>
                    <a:pt x="22292" y="2920"/>
                    <a:pt x="22292" y="2976"/>
                    <a:pt x="22320" y="3004"/>
                  </a:cubicBezTo>
                  <a:cubicBezTo>
                    <a:pt x="22320" y="3059"/>
                    <a:pt x="22348" y="3059"/>
                    <a:pt x="22404" y="3059"/>
                  </a:cubicBezTo>
                  <a:lnTo>
                    <a:pt x="22431" y="3059"/>
                  </a:lnTo>
                  <a:lnTo>
                    <a:pt x="23464" y="2474"/>
                  </a:lnTo>
                  <a:cubicBezTo>
                    <a:pt x="23492" y="2446"/>
                    <a:pt x="23519" y="2390"/>
                    <a:pt x="23492" y="2334"/>
                  </a:cubicBezTo>
                  <a:cubicBezTo>
                    <a:pt x="23472" y="2314"/>
                    <a:pt x="23438" y="2295"/>
                    <a:pt x="23400" y="2295"/>
                  </a:cubicBezTo>
                  <a:close/>
                  <a:moveTo>
                    <a:pt x="21388" y="3460"/>
                  </a:moveTo>
                  <a:cubicBezTo>
                    <a:pt x="21371" y="3460"/>
                    <a:pt x="21355" y="3466"/>
                    <a:pt x="21343" y="3478"/>
                  </a:cubicBezTo>
                  <a:lnTo>
                    <a:pt x="20311" y="4036"/>
                  </a:lnTo>
                  <a:cubicBezTo>
                    <a:pt x="20283" y="4064"/>
                    <a:pt x="20255" y="4120"/>
                    <a:pt x="20283" y="4175"/>
                  </a:cubicBezTo>
                  <a:cubicBezTo>
                    <a:pt x="20311" y="4203"/>
                    <a:pt x="20339" y="4231"/>
                    <a:pt x="20367" y="4231"/>
                  </a:cubicBezTo>
                  <a:cubicBezTo>
                    <a:pt x="20395" y="4231"/>
                    <a:pt x="20395" y="4203"/>
                    <a:pt x="20423" y="4203"/>
                  </a:cubicBezTo>
                  <a:lnTo>
                    <a:pt x="21427" y="3617"/>
                  </a:lnTo>
                  <a:cubicBezTo>
                    <a:pt x="21483" y="3589"/>
                    <a:pt x="21483" y="3534"/>
                    <a:pt x="21455" y="3506"/>
                  </a:cubicBezTo>
                  <a:cubicBezTo>
                    <a:pt x="21439" y="3473"/>
                    <a:pt x="21413" y="3460"/>
                    <a:pt x="21388" y="3460"/>
                  </a:cubicBezTo>
                  <a:close/>
                  <a:moveTo>
                    <a:pt x="19374" y="4603"/>
                  </a:moveTo>
                  <a:cubicBezTo>
                    <a:pt x="19353" y="4603"/>
                    <a:pt x="19330" y="4610"/>
                    <a:pt x="19307" y="4622"/>
                  </a:cubicBezTo>
                  <a:lnTo>
                    <a:pt x="18302" y="5180"/>
                  </a:lnTo>
                  <a:cubicBezTo>
                    <a:pt x="18247" y="5208"/>
                    <a:pt x="18247" y="5263"/>
                    <a:pt x="18274" y="5319"/>
                  </a:cubicBezTo>
                  <a:cubicBezTo>
                    <a:pt x="18274" y="5347"/>
                    <a:pt x="18302" y="5375"/>
                    <a:pt x="18330" y="5375"/>
                  </a:cubicBezTo>
                  <a:cubicBezTo>
                    <a:pt x="18358" y="5375"/>
                    <a:pt x="18386" y="5375"/>
                    <a:pt x="18386" y="5347"/>
                  </a:cubicBezTo>
                  <a:lnTo>
                    <a:pt x="19390" y="4789"/>
                  </a:lnTo>
                  <a:cubicBezTo>
                    <a:pt x="19446" y="4761"/>
                    <a:pt x="19474" y="4705"/>
                    <a:pt x="19446" y="4650"/>
                  </a:cubicBezTo>
                  <a:cubicBezTo>
                    <a:pt x="19430" y="4617"/>
                    <a:pt x="19404" y="4603"/>
                    <a:pt x="19374" y="4603"/>
                  </a:cubicBezTo>
                  <a:close/>
                  <a:moveTo>
                    <a:pt x="17318" y="5754"/>
                  </a:moveTo>
                  <a:cubicBezTo>
                    <a:pt x="17303" y="5754"/>
                    <a:pt x="17286" y="5757"/>
                    <a:pt x="17270" y="5766"/>
                  </a:cubicBezTo>
                  <a:lnTo>
                    <a:pt x="16266" y="6351"/>
                  </a:lnTo>
                  <a:cubicBezTo>
                    <a:pt x="16238" y="6379"/>
                    <a:pt x="16210" y="6435"/>
                    <a:pt x="16238" y="6463"/>
                  </a:cubicBezTo>
                  <a:cubicBezTo>
                    <a:pt x="16266" y="6519"/>
                    <a:pt x="16294" y="6519"/>
                    <a:pt x="16322" y="6519"/>
                  </a:cubicBezTo>
                  <a:lnTo>
                    <a:pt x="16377" y="6519"/>
                  </a:lnTo>
                  <a:lnTo>
                    <a:pt x="17382" y="5933"/>
                  </a:lnTo>
                  <a:cubicBezTo>
                    <a:pt x="17410" y="5905"/>
                    <a:pt x="17437" y="5849"/>
                    <a:pt x="17410" y="5793"/>
                  </a:cubicBezTo>
                  <a:cubicBezTo>
                    <a:pt x="17390" y="5774"/>
                    <a:pt x="17356" y="5754"/>
                    <a:pt x="17318" y="5754"/>
                  </a:cubicBezTo>
                  <a:close/>
                  <a:moveTo>
                    <a:pt x="15261" y="6909"/>
                  </a:moveTo>
                  <a:lnTo>
                    <a:pt x="14257" y="7495"/>
                  </a:lnTo>
                  <a:cubicBezTo>
                    <a:pt x="14201" y="7523"/>
                    <a:pt x="14173" y="7579"/>
                    <a:pt x="14201" y="7635"/>
                  </a:cubicBezTo>
                  <a:cubicBezTo>
                    <a:pt x="14229" y="7663"/>
                    <a:pt x="14257" y="7663"/>
                    <a:pt x="14285" y="7663"/>
                  </a:cubicBezTo>
                  <a:lnTo>
                    <a:pt x="14341" y="7663"/>
                  </a:lnTo>
                  <a:lnTo>
                    <a:pt x="15345" y="7077"/>
                  </a:lnTo>
                  <a:cubicBezTo>
                    <a:pt x="15401" y="7049"/>
                    <a:pt x="15401" y="6993"/>
                    <a:pt x="15401" y="6965"/>
                  </a:cubicBezTo>
                  <a:cubicBezTo>
                    <a:pt x="15373" y="6909"/>
                    <a:pt x="15289" y="6909"/>
                    <a:pt x="15261" y="6909"/>
                  </a:cubicBezTo>
                  <a:close/>
                  <a:moveTo>
                    <a:pt x="13292" y="8063"/>
                  </a:moveTo>
                  <a:cubicBezTo>
                    <a:pt x="13271" y="8063"/>
                    <a:pt x="13248" y="8070"/>
                    <a:pt x="13225" y="8081"/>
                  </a:cubicBezTo>
                  <a:lnTo>
                    <a:pt x="12220" y="8639"/>
                  </a:lnTo>
                  <a:cubicBezTo>
                    <a:pt x="12165" y="8667"/>
                    <a:pt x="12165" y="8723"/>
                    <a:pt x="12192" y="8779"/>
                  </a:cubicBezTo>
                  <a:cubicBezTo>
                    <a:pt x="12192" y="8807"/>
                    <a:pt x="12220" y="8834"/>
                    <a:pt x="12276" y="8834"/>
                  </a:cubicBezTo>
                  <a:cubicBezTo>
                    <a:pt x="12276" y="8834"/>
                    <a:pt x="12304" y="8834"/>
                    <a:pt x="12304" y="8807"/>
                  </a:cubicBezTo>
                  <a:lnTo>
                    <a:pt x="13336" y="8249"/>
                  </a:lnTo>
                  <a:cubicBezTo>
                    <a:pt x="13364" y="8221"/>
                    <a:pt x="13392" y="8165"/>
                    <a:pt x="13364" y="8109"/>
                  </a:cubicBezTo>
                  <a:cubicBezTo>
                    <a:pt x="13348" y="8076"/>
                    <a:pt x="13322" y="8063"/>
                    <a:pt x="13292" y="8063"/>
                  </a:cubicBezTo>
                  <a:close/>
                  <a:moveTo>
                    <a:pt x="11246" y="9214"/>
                  </a:moveTo>
                  <a:cubicBezTo>
                    <a:pt x="11235" y="9214"/>
                    <a:pt x="11224" y="9217"/>
                    <a:pt x="11216" y="9225"/>
                  </a:cubicBezTo>
                  <a:lnTo>
                    <a:pt x="10184" y="9811"/>
                  </a:lnTo>
                  <a:cubicBezTo>
                    <a:pt x="10156" y="9839"/>
                    <a:pt x="10128" y="9895"/>
                    <a:pt x="10156" y="9923"/>
                  </a:cubicBezTo>
                  <a:cubicBezTo>
                    <a:pt x="10184" y="9950"/>
                    <a:pt x="10212" y="9978"/>
                    <a:pt x="10240" y="9978"/>
                  </a:cubicBezTo>
                  <a:lnTo>
                    <a:pt x="10295" y="9978"/>
                  </a:lnTo>
                  <a:lnTo>
                    <a:pt x="11300" y="9392"/>
                  </a:lnTo>
                  <a:cubicBezTo>
                    <a:pt x="11355" y="9365"/>
                    <a:pt x="11355" y="9309"/>
                    <a:pt x="11328" y="9253"/>
                  </a:cubicBezTo>
                  <a:cubicBezTo>
                    <a:pt x="11308" y="9233"/>
                    <a:pt x="11274" y="9214"/>
                    <a:pt x="11246" y="9214"/>
                  </a:cubicBezTo>
                  <a:close/>
                  <a:moveTo>
                    <a:pt x="9224" y="10358"/>
                  </a:moveTo>
                  <a:cubicBezTo>
                    <a:pt x="9209" y="10358"/>
                    <a:pt x="9194" y="10361"/>
                    <a:pt x="9179" y="10369"/>
                  </a:cubicBezTo>
                  <a:lnTo>
                    <a:pt x="8175" y="10955"/>
                  </a:lnTo>
                  <a:cubicBezTo>
                    <a:pt x="8119" y="10983"/>
                    <a:pt x="8119" y="11039"/>
                    <a:pt x="8147" y="11094"/>
                  </a:cubicBezTo>
                  <a:cubicBezTo>
                    <a:pt x="8147" y="11122"/>
                    <a:pt x="8175" y="11122"/>
                    <a:pt x="8203" y="11122"/>
                  </a:cubicBezTo>
                  <a:lnTo>
                    <a:pt x="8259" y="11122"/>
                  </a:lnTo>
                  <a:lnTo>
                    <a:pt x="9263" y="10536"/>
                  </a:lnTo>
                  <a:cubicBezTo>
                    <a:pt x="9319" y="10508"/>
                    <a:pt x="9347" y="10453"/>
                    <a:pt x="9319" y="10425"/>
                  </a:cubicBezTo>
                  <a:cubicBezTo>
                    <a:pt x="9298" y="10384"/>
                    <a:pt x="9263" y="10358"/>
                    <a:pt x="9224" y="10358"/>
                  </a:cubicBezTo>
                  <a:close/>
                  <a:moveTo>
                    <a:pt x="7216" y="11522"/>
                  </a:moveTo>
                  <a:cubicBezTo>
                    <a:pt x="7199" y="11522"/>
                    <a:pt x="7182" y="11529"/>
                    <a:pt x="7171" y="11541"/>
                  </a:cubicBezTo>
                  <a:lnTo>
                    <a:pt x="6138" y="12099"/>
                  </a:lnTo>
                  <a:cubicBezTo>
                    <a:pt x="6110" y="12127"/>
                    <a:pt x="6083" y="12182"/>
                    <a:pt x="6110" y="12238"/>
                  </a:cubicBezTo>
                  <a:cubicBezTo>
                    <a:pt x="6138" y="12266"/>
                    <a:pt x="6166" y="12294"/>
                    <a:pt x="6194" y="12294"/>
                  </a:cubicBezTo>
                  <a:cubicBezTo>
                    <a:pt x="6194" y="12294"/>
                    <a:pt x="6222" y="12294"/>
                    <a:pt x="6250" y="12266"/>
                  </a:cubicBezTo>
                  <a:lnTo>
                    <a:pt x="7254" y="11708"/>
                  </a:lnTo>
                  <a:cubicBezTo>
                    <a:pt x="7282" y="11680"/>
                    <a:pt x="7310" y="11624"/>
                    <a:pt x="7282" y="11569"/>
                  </a:cubicBezTo>
                  <a:cubicBezTo>
                    <a:pt x="7266" y="11536"/>
                    <a:pt x="7240" y="11522"/>
                    <a:pt x="7216" y="11522"/>
                  </a:cubicBezTo>
                  <a:close/>
                  <a:moveTo>
                    <a:pt x="5182" y="12673"/>
                  </a:moveTo>
                  <a:cubicBezTo>
                    <a:pt x="5167" y="12673"/>
                    <a:pt x="5150" y="12676"/>
                    <a:pt x="5134" y="12685"/>
                  </a:cubicBezTo>
                  <a:lnTo>
                    <a:pt x="4130" y="13270"/>
                  </a:lnTo>
                  <a:cubicBezTo>
                    <a:pt x="4074" y="13298"/>
                    <a:pt x="4046" y="13354"/>
                    <a:pt x="4074" y="13382"/>
                  </a:cubicBezTo>
                  <a:cubicBezTo>
                    <a:pt x="4102" y="13410"/>
                    <a:pt x="4130" y="13438"/>
                    <a:pt x="4158" y="13438"/>
                  </a:cubicBezTo>
                  <a:lnTo>
                    <a:pt x="4213" y="13438"/>
                  </a:lnTo>
                  <a:lnTo>
                    <a:pt x="5218" y="12852"/>
                  </a:lnTo>
                  <a:cubicBezTo>
                    <a:pt x="5273" y="12824"/>
                    <a:pt x="5273" y="12768"/>
                    <a:pt x="5273" y="12712"/>
                  </a:cubicBezTo>
                  <a:cubicBezTo>
                    <a:pt x="5254" y="12693"/>
                    <a:pt x="5220" y="12673"/>
                    <a:pt x="5182" y="12673"/>
                  </a:cubicBezTo>
                  <a:close/>
                  <a:moveTo>
                    <a:pt x="3142" y="13817"/>
                  </a:moveTo>
                  <a:cubicBezTo>
                    <a:pt x="3127" y="13817"/>
                    <a:pt x="3112" y="13821"/>
                    <a:pt x="3097" y="13828"/>
                  </a:cubicBezTo>
                  <a:lnTo>
                    <a:pt x="2093" y="14414"/>
                  </a:lnTo>
                  <a:cubicBezTo>
                    <a:pt x="2037" y="14442"/>
                    <a:pt x="2037" y="14498"/>
                    <a:pt x="2065" y="14554"/>
                  </a:cubicBezTo>
                  <a:cubicBezTo>
                    <a:pt x="2065" y="14582"/>
                    <a:pt x="2121" y="14582"/>
                    <a:pt x="2149" y="14582"/>
                  </a:cubicBezTo>
                  <a:lnTo>
                    <a:pt x="2177" y="14582"/>
                  </a:lnTo>
                  <a:lnTo>
                    <a:pt x="3209" y="13996"/>
                  </a:lnTo>
                  <a:cubicBezTo>
                    <a:pt x="3237" y="13968"/>
                    <a:pt x="3265" y="13912"/>
                    <a:pt x="3237" y="13884"/>
                  </a:cubicBezTo>
                  <a:cubicBezTo>
                    <a:pt x="3216" y="13843"/>
                    <a:pt x="3181" y="13817"/>
                    <a:pt x="3142" y="13817"/>
                  </a:cubicBezTo>
                  <a:close/>
                  <a:moveTo>
                    <a:pt x="1134" y="14982"/>
                  </a:moveTo>
                  <a:cubicBezTo>
                    <a:pt x="1117" y="14982"/>
                    <a:pt x="1100" y="14989"/>
                    <a:pt x="1089" y="15000"/>
                  </a:cubicBezTo>
                  <a:lnTo>
                    <a:pt x="56" y="15558"/>
                  </a:lnTo>
                  <a:cubicBezTo>
                    <a:pt x="28" y="15586"/>
                    <a:pt x="1" y="15642"/>
                    <a:pt x="28" y="15698"/>
                  </a:cubicBezTo>
                  <a:cubicBezTo>
                    <a:pt x="56" y="15726"/>
                    <a:pt x="84" y="15753"/>
                    <a:pt x="112" y="15753"/>
                  </a:cubicBezTo>
                  <a:cubicBezTo>
                    <a:pt x="140" y="15753"/>
                    <a:pt x="140" y="15753"/>
                    <a:pt x="168" y="15726"/>
                  </a:cubicBezTo>
                  <a:lnTo>
                    <a:pt x="1172" y="15168"/>
                  </a:lnTo>
                  <a:cubicBezTo>
                    <a:pt x="1228" y="15140"/>
                    <a:pt x="1228" y="15084"/>
                    <a:pt x="1200" y="15028"/>
                  </a:cubicBezTo>
                  <a:cubicBezTo>
                    <a:pt x="1184" y="14995"/>
                    <a:pt x="1158" y="14982"/>
                    <a:pt x="1134" y="149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5"/>
            <p:cNvSpPr/>
            <p:nvPr/>
          </p:nvSpPr>
          <p:spPr>
            <a:xfrm>
              <a:off x="5821850" y="2964100"/>
              <a:ext cx="17475" cy="11625"/>
            </a:xfrm>
            <a:custGeom>
              <a:avLst/>
              <a:gdLst/>
              <a:ahLst/>
              <a:cxnLst/>
              <a:rect l="l" t="t" r="r" b="b"/>
              <a:pathLst>
                <a:path w="699" h="465" extrusionOk="0">
                  <a:moveTo>
                    <a:pt x="598" y="0"/>
                  </a:moveTo>
                  <a:cubicBezTo>
                    <a:pt x="577" y="0"/>
                    <a:pt x="554" y="7"/>
                    <a:pt x="531" y="19"/>
                  </a:cubicBezTo>
                  <a:lnTo>
                    <a:pt x="57" y="298"/>
                  </a:lnTo>
                  <a:cubicBezTo>
                    <a:pt x="1" y="325"/>
                    <a:pt x="1" y="381"/>
                    <a:pt x="1" y="437"/>
                  </a:cubicBezTo>
                  <a:cubicBezTo>
                    <a:pt x="29" y="465"/>
                    <a:pt x="57" y="465"/>
                    <a:pt x="85" y="465"/>
                  </a:cubicBezTo>
                  <a:lnTo>
                    <a:pt x="140" y="465"/>
                  </a:lnTo>
                  <a:lnTo>
                    <a:pt x="643" y="186"/>
                  </a:lnTo>
                  <a:cubicBezTo>
                    <a:pt x="670" y="158"/>
                    <a:pt x="698" y="102"/>
                    <a:pt x="670" y="46"/>
                  </a:cubicBezTo>
                  <a:cubicBezTo>
                    <a:pt x="654" y="14"/>
                    <a:pt x="628" y="0"/>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3186800" y="3448150"/>
              <a:ext cx="18150" cy="11625"/>
            </a:xfrm>
            <a:custGeom>
              <a:avLst/>
              <a:gdLst/>
              <a:ahLst/>
              <a:cxnLst/>
              <a:rect l="l" t="t" r="r" b="b"/>
              <a:pathLst>
                <a:path w="726" h="465" extrusionOk="0">
                  <a:moveTo>
                    <a:pt x="626" y="0"/>
                  </a:moveTo>
                  <a:cubicBezTo>
                    <a:pt x="604" y="0"/>
                    <a:pt x="581" y="7"/>
                    <a:pt x="558" y="18"/>
                  </a:cubicBezTo>
                  <a:lnTo>
                    <a:pt x="56" y="297"/>
                  </a:lnTo>
                  <a:cubicBezTo>
                    <a:pt x="28" y="325"/>
                    <a:pt x="0" y="381"/>
                    <a:pt x="28" y="409"/>
                  </a:cubicBezTo>
                  <a:cubicBezTo>
                    <a:pt x="56" y="437"/>
                    <a:pt x="84" y="465"/>
                    <a:pt x="112" y="465"/>
                  </a:cubicBezTo>
                  <a:lnTo>
                    <a:pt x="168" y="465"/>
                  </a:lnTo>
                  <a:lnTo>
                    <a:pt x="642" y="186"/>
                  </a:lnTo>
                  <a:cubicBezTo>
                    <a:pt x="698" y="158"/>
                    <a:pt x="726" y="102"/>
                    <a:pt x="698" y="46"/>
                  </a:cubicBezTo>
                  <a:cubicBezTo>
                    <a:pt x="681" y="14"/>
                    <a:pt x="655" y="0"/>
                    <a:pt x="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a:off x="3223750" y="2894525"/>
              <a:ext cx="954175" cy="544325"/>
            </a:xfrm>
            <a:custGeom>
              <a:avLst/>
              <a:gdLst/>
              <a:ahLst/>
              <a:cxnLst/>
              <a:rect l="l" t="t" r="r" b="b"/>
              <a:pathLst>
                <a:path w="38167" h="21773" extrusionOk="0">
                  <a:moveTo>
                    <a:pt x="38048" y="0"/>
                  </a:moveTo>
                  <a:cubicBezTo>
                    <a:pt x="38032" y="0"/>
                    <a:pt x="38016" y="3"/>
                    <a:pt x="37999" y="12"/>
                  </a:cubicBezTo>
                  <a:lnTo>
                    <a:pt x="37023" y="570"/>
                  </a:lnTo>
                  <a:cubicBezTo>
                    <a:pt x="36995" y="597"/>
                    <a:pt x="36967" y="653"/>
                    <a:pt x="36995" y="709"/>
                  </a:cubicBezTo>
                  <a:cubicBezTo>
                    <a:pt x="37023" y="737"/>
                    <a:pt x="37051" y="737"/>
                    <a:pt x="37079" y="737"/>
                  </a:cubicBezTo>
                  <a:lnTo>
                    <a:pt x="37135" y="737"/>
                  </a:lnTo>
                  <a:lnTo>
                    <a:pt x="38111" y="179"/>
                  </a:lnTo>
                  <a:cubicBezTo>
                    <a:pt x="38139" y="151"/>
                    <a:pt x="38167" y="95"/>
                    <a:pt x="38139" y="40"/>
                  </a:cubicBezTo>
                  <a:cubicBezTo>
                    <a:pt x="38119" y="20"/>
                    <a:pt x="38085" y="0"/>
                    <a:pt x="38048" y="0"/>
                  </a:cubicBezTo>
                  <a:close/>
                  <a:moveTo>
                    <a:pt x="36119" y="1109"/>
                  </a:moveTo>
                  <a:cubicBezTo>
                    <a:pt x="36102" y="1109"/>
                    <a:pt x="36086" y="1116"/>
                    <a:pt x="36074" y="1128"/>
                  </a:cubicBezTo>
                  <a:lnTo>
                    <a:pt x="35098" y="1686"/>
                  </a:lnTo>
                  <a:cubicBezTo>
                    <a:pt x="35042" y="1713"/>
                    <a:pt x="35014" y="1769"/>
                    <a:pt x="35042" y="1797"/>
                  </a:cubicBezTo>
                  <a:cubicBezTo>
                    <a:pt x="35070" y="1825"/>
                    <a:pt x="35098" y="1853"/>
                    <a:pt x="35126" y="1853"/>
                  </a:cubicBezTo>
                  <a:cubicBezTo>
                    <a:pt x="35154" y="1853"/>
                    <a:pt x="35154" y="1853"/>
                    <a:pt x="35182" y="1825"/>
                  </a:cubicBezTo>
                  <a:lnTo>
                    <a:pt x="36158" y="1295"/>
                  </a:lnTo>
                  <a:cubicBezTo>
                    <a:pt x="36214" y="1267"/>
                    <a:pt x="36214" y="1211"/>
                    <a:pt x="36186" y="1155"/>
                  </a:cubicBezTo>
                  <a:cubicBezTo>
                    <a:pt x="36170" y="1123"/>
                    <a:pt x="36144" y="1109"/>
                    <a:pt x="36119" y="1109"/>
                  </a:cubicBezTo>
                  <a:close/>
                  <a:moveTo>
                    <a:pt x="34149" y="2205"/>
                  </a:moveTo>
                  <a:cubicBezTo>
                    <a:pt x="34138" y="2205"/>
                    <a:pt x="34129" y="2208"/>
                    <a:pt x="34121" y="2216"/>
                  </a:cubicBezTo>
                  <a:lnTo>
                    <a:pt x="33145" y="2774"/>
                  </a:lnTo>
                  <a:cubicBezTo>
                    <a:pt x="33089" y="2802"/>
                    <a:pt x="33089" y="2857"/>
                    <a:pt x="33117" y="2913"/>
                  </a:cubicBezTo>
                  <a:cubicBezTo>
                    <a:pt x="33117" y="2941"/>
                    <a:pt x="33145" y="2969"/>
                    <a:pt x="33201" y="2969"/>
                  </a:cubicBezTo>
                  <a:cubicBezTo>
                    <a:pt x="33201" y="2969"/>
                    <a:pt x="33229" y="2941"/>
                    <a:pt x="33229" y="2941"/>
                  </a:cubicBezTo>
                  <a:lnTo>
                    <a:pt x="34205" y="2383"/>
                  </a:lnTo>
                  <a:cubicBezTo>
                    <a:pt x="34261" y="2355"/>
                    <a:pt x="34261" y="2299"/>
                    <a:pt x="34233" y="2271"/>
                  </a:cubicBezTo>
                  <a:cubicBezTo>
                    <a:pt x="34213" y="2231"/>
                    <a:pt x="34177" y="2205"/>
                    <a:pt x="34149" y="2205"/>
                  </a:cubicBezTo>
                  <a:close/>
                  <a:moveTo>
                    <a:pt x="32217" y="3320"/>
                  </a:moveTo>
                  <a:cubicBezTo>
                    <a:pt x="32201" y="3320"/>
                    <a:pt x="32185" y="3323"/>
                    <a:pt x="32168" y="3332"/>
                  </a:cubicBezTo>
                  <a:lnTo>
                    <a:pt x="31192" y="3890"/>
                  </a:lnTo>
                  <a:cubicBezTo>
                    <a:pt x="31164" y="3917"/>
                    <a:pt x="31136" y="3973"/>
                    <a:pt x="31164" y="4029"/>
                  </a:cubicBezTo>
                  <a:cubicBezTo>
                    <a:pt x="31192" y="4057"/>
                    <a:pt x="31220" y="4057"/>
                    <a:pt x="31248" y="4057"/>
                  </a:cubicBezTo>
                  <a:lnTo>
                    <a:pt x="31304" y="4057"/>
                  </a:lnTo>
                  <a:lnTo>
                    <a:pt x="32252" y="3499"/>
                  </a:lnTo>
                  <a:cubicBezTo>
                    <a:pt x="32308" y="3471"/>
                    <a:pt x="32336" y="3415"/>
                    <a:pt x="32308" y="3359"/>
                  </a:cubicBezTo>
                  <a:cubicBezTo>
                    <a:pt x="32288" y="3340"/>
                    <a:pt x="32255" y="3320"/>
                    <a:pt x="32217" y="3320"/>
                  </a:cubicBezTo>
                  <a:close/>
                  <a:moveTo>
                    <a:pt x="30283" y="4429"/>
                  </a:moveTo>
                  <a:cubicBezTo>
                    <a:pt x="30262" y="4429"/>
                    <a:pt x="30239" y="4436"/>
                    <a:pt x="30216" y="4448"/>
                  </a:cubicBezTo>
                  <a:lnTo>
                    <a:pt x="29239" y="5006"/>
                  </a:lnTo>
                  <a:cubicBezTo>
                    <a:pt x="29211" y="5033"/>
                    <a:pt x="29183" y="5089"/>
                    <a:pt x="29211" y="5117"/>
                  </a:cubicBezTo>
                  <a:cubicBezTo>
                    <a:pt x="29239" y="5145"/>
                    <a:pt x="29267" y="5173"/>
                    <a:pt x="29295" y="5173"/>
                  </a:cubicBezTo>
                  <a:lnTo>
                    <a:pt x="29351" y="5173"/>
                  </a:lnTo>
                  <a:lnTo>
                    <a:pt x="30327" y="4615"/>
                  </a:lnTo>
                  <a:cubicBezTo>
                    <a:pt x="30355" y="4587"/>
                    <a:pt x="30383" y="4531"/>
                    <a:pt x="30355" y="4475"/>
                  </a:cubicBezTo>
                  <a:cubicBezTo>
                    <a:pt x="30339" y="4443"/>
                    <a:pt x="30313" y="4429"/>
                    <a:pt x="30283" y="4429"/>
                  </a:cubicBezTo>
                  <a:close/>
                  <a:moveTo>
                    <a:pt x="28290" y="5536"/>
                  </a:moveTo>
                  <a:lnTo>
                    <a:pt x="27314" y="6094"/>
                  </a:lnTo>
                  <a:cubicBezTo>
                    <a:pt x="27258" y="6122"/>
                    <a:pt x="27230" y="6177"/>
                    <a:pt x="27258" y="6233"/>
                  </a:cubicBezTo>
                  <a:cubicBezTo>
                    <a:pt x="27286" y="6261"/>
                    <a:pt x="27314" y="6289"/>
                    <a:pt x="27342" y="6289"/>
                  </a:cubicBezTo>
                  <a:cubicBezTo>
                    <a:pt x="27370" y="6289"/>
                    <a:pt x="27370" y="6261"/>
                    <a:pt x="27398" y="6261"/>
                  </a:cubicBezTo>
                  <a:lnTo>
                    <a:pt x="28374" y="5703"/>
                  </a:lnTo>
                  <a:cubicBezTo>
                    <a:pt x="28402" y="5675"/>
                    <a:pt x="28430" y="5619"/>
                    <a:pt x="28402" y="5591"/>
                  </a:cubicBezTo>
                  <a:cubicBezTo>
                    <a:pt x="28374" y="5536"/>
                    <a:pt x="28318" y="5536"/>
                    <a:pt x="28290" y="5536"/>
                  </a:cubicBezTo>
                  <a:close/>
                  <a:moveTo>
                    <a:pt x="26368" y="6640"/>
                  </a:moveTo>
                  <a:cubicBezTo>
                    <a:pt x="26356" y="6640"/>
                    <a:pt x="26346" y="6643"/>
                    <a:pt x="26338" y="6652"/>
                  </a:cubicBezTo>
                  <a:lnTo>
                    <a:pt x="25361" y="7210"/>
                  </a:lnTo>
                  <a:cubicBezTo>
                    <a:pt x="25305" y="7237"/>
                    <a:pt x="25305" y="7293"/>
                    <a:pt x="25333" y="7349"/>
                  </a:cubicBezTo>
                  <a:cubicBezTo>
                    <a:pt x="25333" y="7377"/>
                    <a:pt x="25361" y="7377"/>
                    <a:pt x="25417" y="7377"/>
                  </a:cubicBezTo>
                  <a:lnTo>
                    <a:pt x="25445" y="7377"/>
                  </a:lnTo>
                  <a:lnTo>
                    <a:pt x="26421" y="6819"/>
                  </a:lnTo>
                  <a:cubicBezTo>
                    <a:pt x="26477" y="6791"/>
                    <a:pt x="26477" y="6735"/>
                    <a:pt x="26449" y="6679"/>
                  </a:cubicBezTo>
                  <a:cubicBezTo>
                    <a:pt x="26429" y="6660"/>
                    <a:pt x="26396" y="6640"/>
                    <a:pt x="26368" y="6640"/>
                  </a:cubicBezTo>
                  <a:close/>
                  <a:moveTo>
                    <a:pt x="24452" y="7749"/>
                  </a:moveTo>
                  <a:cubicBezTo>
                    <a:pt x="24431" y="7749"/>
                    <a:pt x="24408" y="7756"/>
                    <a:pt x="24385" y="7768"/>
                  </a:cubicBezTo>
                  <a:lnTo>
                    <a:pt x="23408" y="8326"/>
                  </a:lnTo>
                  <a:cubicBezTo>
                    <a:pt x="23352" y="8353"/>
                    <a:pt x="23352" y="8409"/>
                    <a:pt x="23380" y="8437"/>
                  </a:cubicBezTo>
                  <a:cubicBezTo>
                    <a:pt x="23380" y="8465"/>
                    <a:pt x="23436" y="8493"/>
                    <a:pt x="23464" y="8493"/>
                  </a:cubicBezTo>
                  <a:lnTo>
                    <a:pt x="23492" y="8493"/>
                  </a:lnTo>
                  <a:lnTo>
                    <a:pt x="24468" y="7935"/>
                  </a:lnTo>
                  <a:cubicBezTo>
                    <a:pt x="24524" y="7907"/>
                    <a:pt x="24552" y="7851"/>
                    <a:pt x="24524" y="7795"/>
                  </a:cubicBezTo>
                  <a:cubicBezTo>
                    <a:pt x="24508" y="7763"/>
                    <a:pt x="24482" y="7749"/>
                    <a:pt x="24452" y="7749"/>
                  </a:cubicBezTo>
                  <a:close/>
                  <a:moveTo>
                    <a:pt x="22499" y="8865"/>
                  </a:moveTo>
                  <a:cubicBezTo>
                    <a:pt x="22478" y="8865"/>
                    <a:pt x="22455" y="8872"/>
                    <a:pt x="22432" y="8884"/>
                  </a:cubicBezTo>
                  <a:lnTo>
                    <a:pt x="21455" y="9414"/>
                  </a:lnTo>
                  <a:cubicBezTo>
                    <a:pt x="21427" y="9441"/>
                    <a:pt x="21399" y="9497"/>
                    <a:pt x="21427" y="9553"/>
                  </a:cubicBezTo>
                  <a:cubicBezTo>
                    <a:pt x="21455" y="9581"/>
                    <a:pt x="21483" y="9609"/>
                    <a:pt x="21511" y="9609"/>
                  </a:cubicBezTo>
                  <a:cubicBezTo>
                    <a:pt x="21539" y="9609"/>
                    <a:pt x="21539" y="9609"/>
                    <a:pt x="21567" y="9581"/>
                  </a:cubicBezTo>
                  <a:lnTo>
                    <a:pt x="22543" y="9023"/>
                  </a:lnTo>
                  <a:cubicBezTo>
                    <a:pt x="22571" y="8995"/>
                    <a:pt x="22599" y="8939"/>
                    <a:pt x="22571" y="8911"/>
                  </a:cubicBezTo>
                  <a:cubicBezTo>
                    <a:pt x="22555" y="8879"/>
                    <a:pt x="22529" y="8865"/>
                    <a:pt x="22499" y="8865"/>
                  </a:cubicBezTo>
                  <a:close/>
                  <a:moveTo>
                    <a:pt x="20527" y="9960"/>
                  </a:moveTo>
                  <a:cubicBezTo>
                    <a:pt x="20511" y="9960"/>
                    <a:pt x="20495" y="9963"/>
                    <a:pt x="20479" y="9972"/>
                  </a:cubicBezTo>
                  <a:lnTo>
                    <a:pt x="19530" y="10530"/>
                  </a:lnTo>
                  <a:cubicBezTo>
                    <a:pt x="19474" y="10557"/>
                    <a:pt x="19446" y="10613"/>
                    <a:pt x="19474" y="10669"/>
                  </a:cubicBezTo>
                  <a:cubicBezTo>
                    <a:pt x="19502" y="10697"/>
                    <a:pt x="19530" y="10697"/>
                    <a:pt x="19558" y="10697"/>
                  </a:cubicBezTo>
                  <a:lnTo>
                    <a:pt x="19614" y="10697"/>
                  </a:lnTo>
                  <a:lnTo>
                    <a:pt x="20590" y="10139"/>
                  </a:lnTo>
                  <a:cubicBezTo>
                    <a:pt x="20618" y="10111"/>
                    <a:pt x="20646" y="10055"/>
                    <a:pt x="20618" y="9999"/>
                  </a:cubicBezTo>
                  <a:cubicBezTo>
                    <a:pt x="20599" y="9980"/>
                    <a:pt x="20565" y="9960"/>
                    <a:pt x="20527" y="9960"/>
                  </a:cubicBezTo>
                  <a:close/>
                  <a:moveTo>
                    <a:pt x="18584" y="11076"/>
                  </a:moveTo>
                  <a:cubicBezTo>
                    <a:pt x="18572" y="11076"/>
                    <a:pt x="18562" y="11079"/>
                    <a:pt x="18554" y="11088"/>
                  </a:cubicBezTo>
                  <a:lnTo>
                    <a:pt x="17577" y="11646"/>
                  </a:lnTo>
                  <a:cubicBezTo>
                    <a:pt x="17521" y="11673"/>
                    <a:pt x="17521" y="11729"/>
                    <a:pt x="17549" y="11757"/>
                  </a:cubicBezTo>
                  <a:cubicBezTo>
                    <a:pt x="17549" y="11785"/>
                    <a:pt x="17577" y="11813"/>
                    <a:pt x="17605" y="11813"/>
                  </a:cubicBezTo>
                  <a:lnTo>
                    <a:pt x="17661" y="11813"/>
                  </a:lnTo>
                  <a:lnTo>
                    <a:pt x="18637" y="11255"/>
                  </a:lnTo>
                  <a:cubicBezTo>
                    <a:pt x="18693" y="11227"/>
                    <a:pt x="18693" y="11171"/>
                    <a:pt x="18665" y="11115"/>
                  </a:cubicBezTo>
                  <a:cubicBezTo>
                    <a:pt x="18646" y="11096"/>
                    <a:pt x="18612" y="11076"/>
                    <a:pt x="18584" y="11076"/>
                  </a:cubicBezTo>
                  <a:close/>
                  <a:moveTo>
                    <a:pt x="16668" y="12185"/>
                  </a:moveTo>
                  <a:cubicBezTo>
                    <a:pt x="16647" y="12185"/>
                    <a:pt x="16624" y="12192"/>
                    <a:pt x="16601" y="12204"/>
                  </a:cubicBezTo>
                  <a:lnTo>
                    <a:pt x="15624" y="12734"/>
                  </a:lnTo>
                  <a:cubicBezTo>
                    <a:pt x="15569" y="12761"/>
                    <a:pt x="15569" y="12817"/>
                    <a:pt x="15596" y="12873"/>
                  </a:cubicBezTo>
                  <a:cubicBezTo>
                    <a:pt x="15596" y="12901"/>
                    <a:pt x="15652" y="12929"/>
                    <a:pt x="15680" y="12929"/>
                  </a:cubicBezTo>
                  <a:cubicBezTo>
                    <a:pt x="15680" y="12929"/>
                    <a:pt x="15708" y="12929"/>
                    <a:pt x="15708" y="12901"/>
                  </a:cubicBezTo>
                  <a:lnTo>
                    <a:pt x="16684" y="12343"/>
                  </a:lnTo>
                  <a:cubicBezTo>
                    <a:pt x="16740" y="12343"/>
                    <a:pt x="16740" y="12259"/>
                    <a:pt x="16740" y="12231"/>
                  </a:cubicBezTo>
                  <a:cubicBezTo>
                    <a:pt x="16724" y="12199"/>
                    <a:pt x="16698" y="12185"/>
                    <a:pt x="16668" y="12185"/>
                  </a:cubicBezTo>
                  <a:close/>
                  <a:moveTo>
                    <a:pt x="14692" y="13281"/>
                  </a:moveTo>
                  <a:cubicBezTo>
                    <a:pt x="14678" y="13281"/>
                    <a:pt x="14663" y="13284"/>
                    <a:pt x="14648" y="13292"/>
                  </a:cubicBezTo>
                  <a:lnTo>
                    <a:pt x="13671" y="13850"/>
                  </a:lnTo>
                  <a:cubicBezTo>
                    <a:pt x="13643" y="13877"/>
                    <a:pt x="13616" y="13933"/>
                    <a:pt x="13643" y="13989"/>
                  </a:cubicBezTo>
                  <a:cubicBezTo>
                    <a:pt x="13671" y="14017"/>
                    <a:pt x="13699" y="14017"/>
                    <a:pt x="13727" y="14017"/>
                  </a:cubicBezTo>
                  <a:lnTo>
                    <a:pt x="13783" y="14017"/>
                  </a:lnTo>
                  <a:lnTo>
                    <a:pt x="14759" y="13459"/>
                  </a:lnTo>
                  <a:cubicBezTo>
                    <a:pt x="14787" y="13431"/>
                    <a:pt x="14815" y="13375"/>
                    <a:pt x="14787" y="13347"/>
                  </a:cubicBezTo>
                  <a:cubicBezTo>
                    <a:pt x="14767" y="13307"/>
                    <a:pt x="14732" y="13281"/>
                    <a:pt x="14692" y="13281"/>
                  </a:cubicBezTo>
                  <a:close/>
                  <a:moveTo>
                    <a:pt x="12743" y="14396"/>
                  </a:moveTo>
                  <a:cubicBezTo>
                    <a:pt x="12728" y="14396"/>
                    <a:pt x="12711" y="14399"/>
                    <a:pt x="12695" y="14408"/>
                  </a:cubicBezTo>
                  <a:lnTo>
                    <a:pt x="11746" y="14966"/>
                  </a:lnTo>
                  <a:cubicBezTo>
                    <a:pt x="11691" y="14993"/>
                    <a:pt x="11663" y="15049"/>
                    <a:pt x="11691" y="15077"/>
                  </a:cubicBezTo>
                  <a:cubicBezTo>
                    <a:pt x="11718" y="15105"/>
                    <a:pt x="11746" y="15133"/>
                    <a:pt x="11774" y="15133"/>
                  </a:cubicBezTo>
                  <a:lnTo>
                    <a:pt x="11830" y="15133"/>
                  </a:lnTo>
                  <a:lnTo>
                    <a:pt x="12807" y="14575"/>
                  </a:lnTo>
                  <a:cubicBezTo>
                    <a:pt x="12834" y="14547"/>
                    <a:pt x="12862" y="14491"/>
                    <a:pt x="12834" y="14435"/>
                  </a:cubicBezTo>
                  <a:cubicBezTo>
                    <a:pt x="12815" y="14416"/>
                    <a:pt x="12781" y="14396"/>
                    <a:pt x="12743" y="14396"/>
                  </a:cubicBezTo>
                  <a:close/>
                  <a:moveTo>
                    <a:pt x="10815" y="15505"/>
                  </a:moveTo>
                  <a:cubicBezTo>
                    <a:pt x="10798" y="15505"/>
                    <a:pt x="10781" y="15512"/>
                    <a:pt x="10770" y="15523"/>
                  </a:cubicBezTo>
                  <a:lnTo>
                    <a:pt x="9793" y="16054"/>
                  </a:lnTo>
                  <a:cubicBezTo>
                    <a:pt x="9738" y="16081"/>
                    <a:pt x="9738" y="16137"/>
                    <a:pt x="9766" y="16193"/>
                  </a:cubicBezTo>
                  <a:cubicBezTo>
                    <a:pt x="9766" y="16221"/>
                    <a:pt x="9793" y="16249"/>
                    <a:pt x="9821" y="16249"/>
                  </a:cubicBezTo>
                  <a:cubicBezTo>
                    <a:pt x="9849" y="16249"/>
                    <a:pt x="9877" y="16249"/>
                    <a:pt x="9877" y="16221"/>
                  </a:cubicBezTo>
                  <a:lnTo>
                    <a:pt x="10854" y="15663"/>
                  </a:lnTo>
                  <a:cubicBezTo>
                    <a:pt x="10909" y="15663"/>
                    <a:pt x="10909" y="15607"/>
                    <a:pt x="10881" y="15551"/>
                  </a:cubicBezTo>
                  <a:cubicBezTo>
                    <a:pt x="10865" y="15519"/>
                    <a:pt x="10839" y="15505"/>
                    <a:pt x="10815" y="15505"/>
                  </a:cubicBezTo>
                  <a:close/>
                  <a:moveTo>
                    <a:pt x="8861" y="16601"/>
                  </a:moveTo>
                  <a:cubicBezTo>
                    <a:pt x="8847" y="16601"/>
                    <a:pt x="8832" y="16604"/>
                    <a:pt x="8817" y="16612"/>
                  </a:cubicBezTo>
                  <a:lnTo>
                    <a:pt x="7840" y="17170"/>
                  </a:lnTo>
                  <a:cubicBezTo>
                    <a:pt x="7785" y="17197"/>
                    <a:pt x="7785" y="17253"/>
                    <a:pt x="7813" y="17309"/>
                  </a:cubicBezTo>
                  <a:cubicBezTo>
                    <a:pt x="7813" y="17337"/>
                    <a:pt x="7868" y="17337"/>
                    <a:pt x="7896" y="17337"/>
                  </a:cubicBezTo>
                  <a:lnTo>
                    <a:pt x="7924" y="17337"/>
                  </a:lnTo>
                  <a:lnTo>
                    <a:pt x="8901" y="16779"/>
                  </a:lnTo>
                  <a:cubicBezTo>
                    <a:pt x="8956" y="16751"/>
                    <a:pt x="8956" y="16695"/>
                    <a:pt x="8956" y="16667"/>
                  </a:cubicBezTo>
                  <a:cubicBezTo>
                    <a:pt x="8936" y="16627"/>
                    <a:pt x="8901" y="16601"/>
                    <a:pt x="8861" y="16601"/>
                  </a:cubicBezTo>
                  <a:close/>
                  <a:moveTo>
                    <a:pt x="6912" y="17716"/>
                  </a:moveTo>
                  <a:cubicBezTo>
                    <a:pt x="6897" y="17716"/>
                    <a:pt x="6880" y="17719"/>
                    <a:pt x="6864" y="17728"/>
                  </a:cubicBezTo>
                  <a:lnTo>
                    <a:pt x="5888" y="18286"/>
                  </a:lnTo>
                  <a:cubicBezTo>
                    <a:pt x="5860" y="18313"/>
                    <a:pt x="5832" y="18369"/>
                    <a:pt x="5860" y="18397"/>
                  </a:cubicBezTo>
                  <a:cubicBezTo>
                    <a:pt x="5888" y="18453"/>
                    <a:pt x="5915" y="18453"/>
                    <a:pt x="5943" y="18453"/>
                  </a:cubicBezTo>
                  <a:lnTo>
                    <a:pt x="5999" y="18453"/>
                  </a:lnTo>
                  <a:lnTo>
                    <a:pt x="6948" y="17895"/>
                  </a:lnTo>
                  <a:cubicBezTo>
                    <a:pt x="7003" y="17867"/>
                    <a:pt x="7031" y="17811"/>
                    <a:pt x="7003" y="17755"/>
                  </a:cubicBezTo>
                  <a:cubicBezTo>
                    <a:pt x="6984" y="17736"/>
                    <a:pt x="6950" y="17716"/>
                    <a:pt x="6912" y="17716"/>
                  </a:cubicBezTo>
                  <a:close/>
                  <a:moveTo>
                    <a:pt x="4978" y="18825"/>
                  </a:moveTo>
                  <a:cubicBezTo>
                    <a:pt x="4957" y="18825"/>
                    <a:pt x="4934" y="18832"/>
                    <a:pt x="4911" y="18843"/>
                  </a:cubicBezTo>
                  <a:lnTo>
                    <a:pt x="3935" y="19374"/>
                  </a:lnTo>
                  <a:cubicBezTo>
                    <a:pt x="3907" y="19401"/>
                    <a:pt x="3879" y="19457"/>
                    <a:pt x="3907" y="19513"/>
                  </a:cubicBezTo>
                  <a:cubicBezTo>
                    <a:pt x="3935" y="19541"/>
                    <a:pt x="3962" y="19569"/>
                    <a:pt x="3990" y="19569"/>
                  </a:cubicBezTo>
                  <a:cubicBezTo>
                    <a:pt x="4018" y="19569"/>
                    <a:pt x="4018" y="19569"/>
                    <a:pt x="4046" y="19541"/>
                  </a:cubicBezTo>
                  <a:lnTo>
                    <a:pt x="5023" y="19011"/>
                  </a:lnTo>
                  <a:cubicBezTo>
                    <a:pt x="5051" y="18983"/>
                    <a:pt x="5078" y="18927"/>
                    <a:pt x="5051" y="18871"/>
                  </a:cubicBezTo>
                  <a:cubicBezTo>
                    <a:pt x="5034" y="18839"/>
                    <a:pt x="5008" y="18825"/>
                    <a:pt x="4978" y="18825"/>
                  </a:cubicBezTo>
                  <a:close/>
                  <a:moveTo>
                    <a:pt x="3013" y="19921"/>
                  </a:moveTo>
                  <a:cubicBezTo>
                    <a:pt x="3003" y="19921"/>
                    <a:pt x="2994" y="19924"/>
                    <a:pt x="2986" y="19932"/>
                  </a:cubicBezTo>
                  <a:lnTo>
                    <a:pt x="2010" y="20490"/>
                  </a:lnTo>
                  <a:cubicBezTo>
                    <a:pt x="1954" y="20517"/>
                    <a:pt x="1954" y="20573"/>
                    <a:pt x="1954" y="20629"/>
                  </a:cubicBezTo>
                  <a:cubicBezTo>
                    <a:pt x="1982" y="20657"/>
                    <a:pt x="2010" y="20657"/>
                    <a:pt x="2037" y="20657"/>
                  </a:cubicBezTo>
                  <a:lnTo>
                    <a:pt x="2093" y="20657"/>
                  </a:lnTo>
                  <a:lnTo>
                    <a:pt x="3070" y="20099"/>
                  </a:lnTo>
                  <a:cubicBezTo>
                    <a:pt x="3126" y="20071"/>
                    <a:pt x="3126" y="20015"/>
                    <a:pt x="3098" y="19987"/>
                  </a:cubicBezTo>
                  <a:cubicBezTo>
                    <a:pt x="3077" y="19947"/>
                    <a:pt x="3042" y="19921"/>
                    <a:pt x="3013" y="19921"/>
                  </a:cubicBezTo>
                  <a:close/>
                  <a:moveTo>
                    <a:pt x="1068" y="21036"/>
                  </a:moveTo>
                  <a:cubicBezTo>
                    <a:pt x="1054" y="21036"/>
                    <a:pt x="1041" y="21039"/>
                    <a:pt x="1033" y="21048"/>
                  </a:cubicBezTo>
                  <a:lnTo>
                    <a:pt x="57" y="21605"/>
                  </a:lnTo>
                  <a:cubicBezTo>
                    <a:pt x="1" y="21633"/>
                    <a:pt x="1" y="21689"/>
                    <a:pt x="29" y="21717"/>
                  </a:cubicBezTo>
                  <a:cubicBezTo>
                    <a:pt x="29" y="21773"/>
                    <a:pt x="57" y="21773"/>
                    <a:pt x="112" y="21773"/>
                  </a:cubicBezTo>
                  <a:lnTo>
                    <a:pt x="140" y="21773"/>
                  </a:lnTo>
                  <a:lnTo>
                    <a:pt x="1117" y="21215"/>
                  </a:lnTo>
                  <a:cubicBezTo>
                    <a:pt x="1173" y="21187"/>
                    <a:pt x="1173" y="21131"/>
                    <a:pt x="1145" y="21075"/>
                  </a:cubicBezTo>
                  <a:cubicBezTo>
                    <a:pt x="1145" y="21056"/>
                    <a:pt x="1103" y="21036"/>
                    <a:pt x="1068" y="21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a:off x="4196750" y="2873600"/>
              <a:ext cx="17450" cy="12150"/>
            </a:xfrm>
            <a:custGeom>
              <a:avLst/>
              <a:gdLst/>
              <a:ahLst/>
              <a:cxnLst/>
              <a:rect l="l" t="t" r="r" b="b"/>
              <a:pathLst>
                <a:path w="698" h="486" extrusionOk="0">
                  <a:moveTo>
                    <a:pt x="593" y="0"/>
                  </a:moveTo>
                  <a:cubicBezTo>
                    <a:pt x="579" y="0"/>
                    <a:pt x="566" y="3"/>
                    <a:pt x="558" y="12"/>
                  </a:cubicBezTo>
                  <a:lnTo>
                    <a:pt x="56" y="291"/>
                  </a:lnTo>
                  <a:cubicBezTo>
                    <a:pt x="28" y="319"/>
                    <a:pt x="0" y="374"/>
                    <a:pt x="28" y="430"/>
                  </a:cubicBezTo>
                  <a:cubicBezTo>
                    <a:pt x="56" y="458"/>
                    <a:pt x="84" y="486"/>
                    <a:pt x="112" y="486"/>
                  </a:cubicBezTo>
                  <a:cubicBezTo>
                    <a:pt x="112" y="486"/>
                    <a:pt x="140" y="458"/>
                    <a:pt x="167" y="458"/>
                  </a:cubicBezTo>
                  <a:lnTo>
                    <a:pt x="642" y="179"/>
                  </a:lnTo>
                  <a:cubicBezTo>
                    <a:pt x="698" y="151"/>
                    <a:pt x="698" y="95"/>
                    <a:pt x="670" y="40"/>
                  </a:cubicBezTo>
                  <a:cubicBezTo>
                    <a:pt x="670" y="20"/>
                    <a:pt x="628" y="0"/>
                    <a:pt x="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p:nvPr/>
          </p:nvSpPr>
          <p:spPr>
            <a:xfrm>
              <a:off x="3735000" y="3790775"/>
              <a:ext cx="18175" cy="12175"/>
            </a:xfrm>
            <a:custGeom>
              <a:avLst/>
              <a:gdLst/>
              <a:ahLst/>
              <a:cxnLst/>
              <a:rect l="l" t="t" r="r" b="b"/>
              <a:pathLst>
                <a:path w="727" h="487" extrusionOk="0">
                  <a:moveTo>
                    <a:pt x="603" y="1"/>
                  </a:moveTo>
                  <a:cubicBezTo>
                    <a:pt x="589" y="1"/>
                    <a:pt x="574" y="4"/>
                    <a:pt x="559" y="12"/>
                  </a:cubicBezTo>
                  <a:lnTo>
                    <a:pt x="57" y="291"/>
                  </a:lnTo>
                  <a:cubicBezTo>
                    <a:pt x="29" y="319"/>
                    <a:pt x="1" y="375"/>
                    <a:pt x="29" y="430"/>
                  </a:cubicBezTo>
                  <a:cubicBezTo>
                    <a:pt x="57" y="458"/>
                    <a:pt x="85" y="486"/>
                    <a:pt x="112" y="486"/>
                  </a:cubicBezTo>
                  <a:cubicBezTo>
                    <a:pt x="140" y="486"/>
                    <a:pt x="140" y="486"/>
                    <a:pt x="168" y="458"/>
                  </a:cubicBezTo>
                  <a:lnTo>
                    <a:pt x="670" y="179"/>
                  </a:lnTo>
                  <a:cubicBezTo>
                    <a:pt x="698" y="151"/>
                    <a:pt x="726" y="96"/>
                    <a:pt x="698" y="68"/>
                  </a:cubicBezTo>
                  <a:cubicBezTo>
                    <a:pt x="678" y="27"/>
                    <a:pt x="643"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3771975" y="3237500"/>
              <a:ext cx="954175" cy="544525"/>
            </a:xfrm>
            <a:custGeom>
              <a:avLst/>
              <a:gdLst/>
              <a:ahLst/>
              <a:cxnLst/>
              <a:rect l="l" t="t" r="r" b="b"/>
              <a:pathLst>
                <a:path w="38167" h="21781" extrusionOk="0">
                  <a:moveTo>
                    <a:pt x="38066" y="1"/>
                  </a:moveTo>
                  <a:cubicBezTo>
                    <a:pt x="38045" y="1"/>
                    <a:pt x="38022" y="7"/>
                    <a:pt x="37999" y="19"/>
                  </a:cubicBezTo>
                  <a:lnTo>
                    <a:pt x="37050" y="577"/>
                  </a:lnTo>
                  <a:cubicBezTo>
                    <a:pt x="36995" y="577"/>
                    <a:pt x="36967" y="661"/>
                    <a:pt x="36995" y="689"/>
                  </a:cubicBezTo>
                  <a:cubicBezTo>
                    <a:pt x="37023" y="716"/>
                    <a:pt x="37050" y="744"/>
                    <a:pt x="37078" y="744"/>
                  </a:cubicBezTo>
                  <a:cubicBezTo>
                    <a:pt x="37106" y="744"/>
                    <a:pt x="37106" y="744"/>
                    <a:pt x="37134" y="716"/>
                  </a:cubicBezTo>
                  <a:lnTo>
                    <a:pt x="38111" y="186"/>
                  </a:lnTo>
                  <a:cubicBezTo>
                    <a:pt x="38139" y="158"/>
                    <a:pt x="38166" y="103"/>
                    <a:pt x="38139" y="47"/>
                  </a:cubicBezTo>
                  <a:cubicBezTo>
                    <a:pt x="38122" y="14"/>
                    <a:pt x="38096" y="1"/>
                    <a:pt x="38066" y="1"/>
                  </a:cubicBezTo>
                  <a:close/>
                  <a:moveTo>
                    <a:pt x="36101" y="1096"/>
                  </a:moveTo>
                  <a:cubicBezTo>
                    <a:pt x="36091" y="1096"/>
                    <a:pt x="36081" y="1100"/>
                    <a:pt x="36074" y="1107"/>
                  </a:cubicBezTo>
                  <a:lnTo>
                    <a:pt x="35098" y="1665"/>
                  </a:lnTo>
                  <a:cubicBezTo>
                    <a:pt x="35042" y="1693"/>
                    <a:pt x="35042" y="1749"/>
                    <a:pt x="35042" y="1804"/>
                  </a:cubicBezTo>
                  <a:cubicBezTo>
                    <a:pt x="35070" y="1832"/>
                    <a:pt x="35098" y="1860"/>
                    <a:pt x="35125" y="1860"/>
                  </a:cubicBezTo>
                  <a:cubicBezTo>
                    <a:pt x="35153" y="1860"/>
                    <a:pt x="35181" y="1832"/>
                    <a:pt x="35181" y="1832"/>
                  </a:cubicBezTo>
                  <a:lnTo>
                    <a:pt x="36158" y="1274"/>
                  </a:lnTo>
                  <a:cubicBezTo>
                    <a:pt x="36214" y="1247"/>
                    <a:pt x="36214" y="1191"/>
                    <a:pt x="36186" y="1163"/>
                  </a:cubicBezTo>
                  <a:cubicBezTo>
                    <a:pt x="36165" y="1122"/>
                    <a:pt x="36130" y="1096"/>
                    <a:pt x="36101" y="1096"/>
                  </a:cubicBezTo>
                  <a:close/>
                  <a:moveTo>
                    <a:pt x="34157" y="2211"/>
                  </a:moveTo>
                  <a:cubicBezTo>
                    <a:pt x="34142" y="2211"/>
                    <a:pt x="34129" y="2215"/>
                    <a:pt x="34121" y="2223"/>
                  </a:cubicBezTo>
                  <a:lnTo>
                    <a:pt x="33145" y="2781"/>
                  </a:lnTo>
                  <a:cubicBezTo>
                    <a:pt x="33089" y="2809"/>
                    <a:pt x="33089" y="2865"/>
                    <a:pt x="33117" y="2920"/>
                  </a:cubicBezTo>
                  <a:cubicBezTo>
                    <a:pt x="33117" y="2948"/>
                    <a:pt x="33173" y="2948"/>
                    <a:pt x="33200" y="2948"/>
                  </a:cubicBezTo>
                  <a:lnTo>
                    <a:pt x="33228" y="2948"/>
                  </a:lnTo>
                  <a:lnTo>
                    <a:pt x="34205" y="2390"/>
                  </a:lnTo>
                  <a:cubicBezTo>
                    <a:pt x="34261" y="2362"/>
                    <a:pt x="34261" y="2307"/>
                    <a:pt x="34261" y="2251"/>
                  </a:cubicBezTo>
                  <a:cubicBezTo>
                    <a:pt x="34241" y="2231"/>
                    <a:pt x="34193" y="2211"/>
                    <a:pt x="34157" y="2211"/>
                  </a:cubicBezTo>
                  <a:close/>
                  <a:moveTo>
                    <a:pt x="32236" y="3321"/>
                  </a:moveTo>
                  <a:cubicBezTo>
                    <a:pt x="32214" y="3321"/>
                    <a:pt x="32191" y="3327"/>
                    <a:pt x="32168" y="3339"/>
                  </a:cubicBezTo>
                  <a:lnTo>
                    <a:pt x="31192" y="3897"/>
                  </a:lnTo>
                  <a:cubicBezTo>
                    <a:pt x="31164" y="3897"/>
                    <a:pt x="31136" y="3981"/>
                    <a:pt x="31164" y="4009"/>
                  </a:cubicBezTo>
                  <a:cubicBezTo>
                    <a:pt x="31192" y="4036"/>
                    <a:pt x="31220" y="4064"/>
                    <a:pt x="31247" y="4064"/>
                  </a:cubicBezTo>
                  <a:cubicBezTo>
                    <a:pt x="31247" y="4064"/>
                    <a:pt x="31275" y="4064"/>
                    <a:pt x="31303" y="4036"/>
                  </a:cubicBezTo>
                  <a:lnTo>
                    <a:pt x="32252" y="3506"/>
                  </a:lnTo>
                  <a:cubicBezTo>
                    <a:pt x="32308" y="3478"/>
                    <a:pt x="32336" y="3423"/>
                    <a:pt x="32308" y="3367"/>
                  </a:cubicBezTo>
                  <a:cubicBezTo>
                    <a:pt x="32291" y="3334"/>
                    <a:pt x="32265" y="3321"/>
                    <a:pt x="32236" y="3321"/>
                  </a:cubicBezTo>
                  <a:close/>
                  <a:moveTo>
                    <a:pt x="30260" y="4416"/>
                  </a:moveTo>
                  <a:cubicBezTo>
                    <a:pt x="30245" y="4416"/>
                    <a:pt x="30230" y="4420"/>
                    <a:pt x="30215" y="4427"/>
                  </a:cubicBezTo>
                  <a:lnTo>
                    <a:pt x="29239" y="4985"/>
                  </a:lnTo>
                  <a:cubicBezTo>
                    <a:pt x="29211" y="5013"/>
                    <a:pt x="29183" y="5069"/>
                    <a:pt x="29211" y="5124"/>
                  </a:cubicBezTo>
                  <a:cubicBezTo>
                    <a:pt x="29239" y="5152"/>
                    <a:pt x="29267" y="5180"/>
                    <a:pt x="29295" y="5180"/>
                  </a:cubicBezTo>
                  <a:cubicBezTo>
                    <a:pt x="29322" y="5180"/>
                    <a:pt x="29322" y="5152"/>
                    <a:pt x="29350" y="5152"/>
                  </a:cubicBezTo>
                  <a:lnTo>
                    <a:pt x="30327" y="4594"/>
                  </a:lnTo>
                  <a:cubicBezTo>
                    <a:pt x="30355" y="4567"/>
                    <a:pt x="30383" y="4511"/>
                    <a:pt x="30355" y="4483"/>
                  </a:cubicBezTo>
                  <a:cubicBezTo>
                    <a:pt x="30334" y="4442"/>
                    <a:pt x="30299" y="4416"/>
                    <a:pt x="30260" y="4416"/>
                  </a:cubicBezTo>
                  <a:close/>
                  <a:moveTo>
                    <a:pt x="28320" y="5531"/>
                  </a:moveTo>
                  <a:cubicBezTo>
                    <a:pt x="28309" y="5531"/>
                    <a:pt x="28298" y="5535"/>
                    <a:pt x="28290" y="5543"/>
                  </a:cubicBezTo>
                  <a:lnTo>
                    <a:pt x="27314" y="6101"/>
                  </a:lnTo>
                  <a:cubicBezTo>
                    <a:pt x="27258" y="6129"/>
                    <a:pt x="27258" y="6185"/>
                    <a:pt x="27258" y="6240"/>
                  </a:cubicBezTo>
                  <a:cubicBezTo>
                    <a:pt x="27286" y="6268"/>
                    <a:pt x="27314" y="6268"/>
                    <a:pt x="27342" y="6268"/>
                  </a:cubicBezTo>
                  <a:lnTo>
                    <a:pt x="27397" y="6268"/>
                  </a:lnTo>
                  <a:lnTo>
                    <a:pt x="28374" y="5710"/>
                  </a:lnTo>
                  <a:cubicBezTo>
                    <a:pt x="28430" y="5682"/>
                    <a:pt x="28430" y="5627"/>
                    <a:pt x="28402" y="5571"/>
                  </a:cubicBezTo>
                  <a:cubicBezTo>
                    <a:pt x="28382" y="5551"/>
                    <a:pt x="28348" y="5531"/>
                    <a:pt x="28320" y="5531"/>
                  </a:cubicBezTo>
                  <a:close/>
                  <a:moveTo>
                    <a:pt x="26391" y="6641"/>
                  </a:moveTo>
                  <a:cubicBezTo>
                    <a:pt x="26370" y="6641"/>
                    <a:pt x="26349" y="6647"/>
                    <a:pt x="26337" y="6659"/>
                  </a:cubicBezTo>
                  <a:lnTo>
                    <a:pt x="25361" y="7217"/>
                  </a:lnTo>
                  <a:cubicBezTo>
                    <a:pt x="25305" y="7245"/>
                    <a:pt x="25305" y="7301"/>
                    <a:pt x="25333" y="7329"/>
                  </a:cubicBezTo>
                  <a:cubicBezTo>
                    <a:pt x="25333" y="7356"/>
                    <a:pt x="25361" y="7384"/>
                    <a:pt x="25417" y="7384"/>
                  </a:cubicBezTo>
                  <a:lnTo>
                    <a:pt x="25444" y="7384"/>
                  </a:lnTo>
                  <a:lnTo>
                    <a:pt x="26421" y="6826"/>
                  </a:lnTo>
                  <a:cubicBezTo>
                    <a:pt x="26477" y="6798"/>
                    <a:pt x="26477" y="6743"/>
                    <a:pt x="26449" y="6687"/>
                  </a:cubicBezTo>
                  <a:cubicBezTo>
                    <a:pt x="26449" y="6654"/>
                    <a:pt x="26420" y="6641"/>
                    <a:pt x="26391" y="6641"/>
                  </a:cubicBezTo>
                  <a:close/>
                  <a:moveTo>
                    <a:pt x="24384" y="7747"/>
                  </a:moveTo>
                  <a:lnTo>
                    <a:pt x="23408" y="8305"/>
                  </a:lnTo>
                  <a:cubicBezTo>
                    <a:pt x="23380" y="8333"/>
                    <a:pt x="23352" y="8389"/>
                    <a:pt x="23380" y="8444"/>
                  </a:cubicBezTo>
                  <a:cubicBezTo>
                    <a:pt x="23408" y="8472"/>
                    <a:pt x="23436" y="8500"/>
                    <a:pt x="23464" y="8500"/>
                  </a:cubicBezTo>
                  <a:cubicBezTo>
                    <a:pt x="23464" y="8500"/>
                    <a:pt x="23492" y="8472"/>
                    <a:pt x="23519" y="8472"/>
                  </a:cubicBezTo>
                  <a:lnTo>
                    <a:pt x="24468" y="7914"/>
                  </a:lnTo>
                  <a:cubicBezTo>
                    <a:pt x="24524" y="7886"/>
                    <a:pt x="24552" y="7831"/>
                    <a:pt x="24524" y="7803"/>
                  </a:cubicBezTo>
                  <a:cubicBezTo>
                    <a:pt x="24496" y="7747"/>
                    <a:pt x="24440" y="7747"/>
                    <a:pt x="24384" y="7747"/>
                  </a:cubicBezTo>
                  <a:close/>
                  <a:moveTo>
                    <a:pt x="22480" y="8851"/>
                  </a:moveTo>
                  <a:cubicBezTo>
                    <a:pt x="22464" y="8851"/>
                    <a:pt x="22448" y="8855"/>
                    <a:pt x="22431" y="8863"/>
                  </a:cubicBezTo>
                  <a:lnTo>
                    <a:pt x="21455" y="9421"/>
                  </a:lnTo>
                  <a:cubicBezTo>
                    <a:pt x="21427" y="9449"/>
                    <a:pt x="21399" y="9505"/>
                    <a:pt x="21427" y="9560"/>
                  </a:cubicBezTo>
                  <a:cubicBezTo>
                    <a:pt x="21455" y="9588"/>
                    <a:pt x="21483" y="9588"/>
                    <a:pt x="21511" y="9588"/>
                  </a:cubicBezTo>
                  <a:lnTo>
                    <a:pt x="21566" y="9588"/>
                  </a:lnTo>
                  <a:lnTo>
                    <a:pt x="22543" y="9030"/>
                  </a:lnTo>
                  <a:cubicBezTo>
                    <a:pt x="22571" y="9002"/>
                    <a:pt x="22599" y="8947"/>
                    <a:pt x="22571" y="8891"/>
                  </a:cubicBezTo>
                  <a:cubicBezTo>
                    <a:pt x="22551" y="8871"/>
                    <a:pt x="22517" y="8851"/>
                    <a:pt x="22480" y="8851"/>
                  </a:cubicBezTo>
                  <a:close/>
                  <a:moveTo>
                    <a:pt x="20551" y="9961"/>
                  </a:moveTo>
                  <a:cubicBezTo>
                    <a:pt x="20534" y="9961"/>
                    <a:pt x="20518" y="9967"/>
                    <a:pt x="20506" y="9979"/>
                  </a:cubicBezTo>
                  <a:lnTo>
                    <a:pt x="19530" y="10537"/>
                  </a:lnTo>
                  <a:cubicBezTo>
                    <a:pt x="19474" y="10565"/>
                    <a:pt x="19446" y="10621"/>
                    <a:pt x="19474" y="10649"/>
                  </a:cubicBezTo>
                  <a:cubicBezTo>
                    <a:pt x="19502" y="10676"/>
                    <a:pt x="19530" y="10704"/>
                    <a:pt x="19558" y="10704"/>
                  </a:cubicBezTo>
                  <a:lnTo>
                    <a:pt x="19614" y="10704"/>
                  </a:lnTo>
                  <a:lnTo>
                    <a:pt x="20590" y="10146"/>
                  </a:lnTo>
                  <a:cubicBezTo>
                    <a:pt x="20646" y="10118"/>
                    <a:pt x="20646" y="10063"/>
                    <a:pt x="20618" y="10007"/>
                  </a:cubicBezTo>
                  <a:cubicBezTo>
                    <a:pt x="20602" y="9974"/>
                    <a:pt x="20576" y="9961"/>
                    <a:pt x="20551" y="9961"/>
                  </a:cubicBezTo>
                  <a:close/>
                  <a:moveTo>
                    <a:pt x="18553" y="11067"/>
                  </a:moveTo>
                  <a:lnTo>
                    <a:pt x="17577" y="11625"/>
                  </a:lnTo>
                  <a:cubicBezTo>
                    <a:pt x="17521" y="11653"/>
                    <a:pt x="17521" y="11709"/>
                    <a:pt x="17549" y="11764"/>
                  </a:cubicBezTo>
                  <a:cubicBezTo>
                    <a:pt x="17549" y="11792"/>
                    <a:pt x="17577" y="11820"/>
                    <a:pt x="17633" y="11820"/>
                  </a:cubicBezTo>
                  <a:cubicBezTo>
                    <a:pt x="17633" y="11820"/>
                    <a:pt x="17661" y="11820"/>
                    <a:pt x="17661" y="11792"/>
                  </a:cubicBezTo>
                  <a:lnTo>
                    <a:pt x="18637" y="11234"/>
                  </a:lnTo>
                  <a:cubicBezTo>
                    <a:pt x="18693" y="11206"/>
                    <a:pt x="18693" y="11151"/>
                    <a:pt x="18665" y="11123"/>
                  </a:cubicBezTo>
                  <a:cubicBezTo>
                    <a:pt x="18637" y="11067"/>
                    <a:pt x="18581" y="11067"/>
                    <a:pt x="18553" y="11067"/>
                  </a:cubicBezTo>
                  <a:close/>
                  <a:moveTo>
                    <a:pt x="16649" y="12171"/>
                  </a:moveTo>
                  <a:cubicBezTo>
                    <a:pt x="16633" y="12171"/>
                    <a:pt x="16617" y="12175"/>
                    <a:pt x="16600" y="12183"/>
                  </a:cubicBezTo>
                  <a:lnTo>
                    <a:pt x="15624" y="12741"/>
                  </a:lnTo>
                  <a:cubicBezTo>
                    <a:pt x="15596" y="12769"/>
                    <a:pt x="15568" y="12825"/>
                    <a:pt x="15596" y="12880"/>
                  </a:cubicBezTo>
                  <a:cubicBezTo>
                    <a:pt x="15624" y="12908"/>
                    <a:pt x="15652" y="12908"/>
                    <a:pt x="15680" y="12908"/>
                  </a:cubicBezTo>
                  <a:lnTo>
                    <a:pt x="15736" y="12908"/>
                  </a:lnTo>
                  <a:lnTo>
                    <a:pt x="16684" y="12350"/>
                  </a:lnTo>
                  <a:cubicBezTo>
                    <a:pt x="16740" y="12322"/>
                    <a:pt x="16768" y="12267"/>
                    <a:pt x="16740" y="12211"/>
                  </a:cubicBezTo>
                  <a:cubicBezTo>
                    <a:pt x="16720" y="12191"/>
                    <a:pt x="16687" y="12171"/>
                    <a:pt x="16649" y="12171"/>
                  </a:cubicBezTo>
                  <a:close/>
                  <a:moveTo>
                    <a:pt x="14696" y="13287"/>
                  </a:moveTo>
                  <a:cubicBezTo>
                    <a:pt x="14680" y="13287"/>
                    <a:pt x="14664" y="13291"/>
                    <a:pt x="14648" y="13299"/>
                  </a:cubicBezTo>
                  <a:lnTo>
                    <a:pt x="13671" y="13857"/>
                  </a:lnTo>
                  <a:cubicBezTo>
                    <a:pt x="13643" y="13885"/>
                    <a:pt x="13615" y="13941"/>
                    <a:pt x="13643" y="13968"/>
                  </a:cubicBezTo>
                  <a:cubicBezTo>
                    <a:pt x="13671" y="13996"/>
                    <a:pt x="13699" y="14024"/>
                    <a:pt x="13727" y="14024"/>
                  </a:cubicBezTo>
                  <a:lnTo>
                    <a:pt x="13783" y="14024"/>
                  </a:lnTo>
                  <a:lnTo>
                    <a:pt x="14759" y="13466"/>
                  </a:lnTo>
                  <a:cubicBezTo>
                    <a:pt x="14787" y="13438"/>
                    <a:pt x="14815" y="13383"/>
                    <a:pt x="14787" y="13327"/>
                  </a:cubicBezTo>
                  <a:cubicBezTo>
                    <a:pt x="14767" y="13307"/>
                    <a:pt x="14734" y="13287"/>
                    <a:pt x="14696" y="13287"/>
                  </a:cubicBezTo>
                  <a:close/>
                  <a:moveTo>
                    <a:pt x="12768" y="14397"/>
                  </a:moveTo>
                  <a:cubicBezTo>
                    <a:pt x="12750" y="14397"/>
                    <a:pt x="12734" y="14403"/>
                    <a:pt x="12722" y="14415"/>
                  </a:cubicBezTo>
                  <a:lnTo>
                    <a:pt x="11746" y="14945"/>
                  </a:lnTo>
                  <a:cubicBezTo>
                    <a:pt x="11690" y="14973"/>
                    <a:pt x="11662" y="15029"/>
                    <a:pt x="11690" y="15084"/>
                  </a:cubicBezTo>
                  <a:cubicBezTo>
                    <a:pt x="11718" y="15112"/>
                    <a:pt x="11746" y="15140"/>
                    <a:pt x="11774" y="15140"/>
                  </a:cubicBezTo>
                  <a:cubicBezTo>
                    <a:pt x="11802" y="15140"/>
                    <a:pt x="11802" y="15140"/>
                    <a:pt x="11830" y="15112"/>
                  </a:cubicBezTo>
                  <a:lnTo>
                    <a:pt x="12806" y="14554"/>
                  </a:lnTo>
                  <a:cubicBezTo>
                    <a:pt x="12834" y="14554"/>
                    <a:pt x="12862" y="14471"/>
                    <a:pt x="12834" y="14443"/>
                  </a:cubicBezTo>
                  <a:cubicBezTo>
                    <a:pt x="12818" y="14410"/>
                    <a:pt x="12792" y="14397"/>
                    <a:pt x="12768" y="14397"/>
                  </a:cubicBezTo>
                  <a:close/>
                  <a:moveTo>
                    <a:pt x="10800" y="15491"/>
                  </a:moveTo>
                  <a:cubicBezTo>
                    <a:pt x="10788" y="15491"/>
                    <a:pt x="10778" y="15495"/>
                    <a:pt x="10770" y="15503"/>
                  </a:cubicBezTo>
                  <a:lnTo>
                    <a:pt x="9793" y="16061"/>
                  </a:lnTo>
                  <a:cubicBezTo>
                    <a:pt x="9737" y="16089"/>
                    <a:pt x="9737" y="16145"/>
                    <a:pt x="9765" y="16200"/>
                  </a:cubicBezTo>
                  <a:cubicBezTo>
                    <a:pt x="9765" y="16228"/>
                    <a:pt x="9793" y="16228"/>
                    <a:pt x="9849" y="16228"/>
                  </a:cubicBezTo>
                  <a:lnTo>
                    <a:pt x="9877" y="16228"/>
                  </a:lnTo>
                  <a:lnTo>
                    <a:pt x="10853" y="15670"/>
                  </a:lnTo>
                  <a:cubicBezTo>
                    <a:pt x="10909" y="15642"/>
                    <a:pt x="10909" y="15587"/>
                    <a:pt x="10881" y="15531"/>
                  </a:cubicBezTo>
                  <a:cubicBezTo>
                    <a:pt x="10861" y="15511"/>
                    <a:pt x="10828" y="15491"/>
                    <a:pt x="10800" y="15491"/>
                  </a:cubicBezTo>
                  <a:close/>
                  <a:moveTo>
                    <a:pt x="8865" y="16607"/>
                  </a:moveTo>
                  <a:cubicBezTo>
                    <a:pt x="8849" y="16607"/>
                    <a:pt x="8833" y="16611"/>
                    <a:pt x="8817" y="16619"/>
                  </a:cubicBezTo>
                  <a:lnTo>
                    <a:pt x="7840" y="17177"/>
                  </a:lnTo>
                  <a:cubicBezTo>
                    <a:pt x="7784" y="17205"/>
                    <a:pt x="7784" y="17261"/>
                    <a:pt x="7812" y="17288"/>
                  </a:cubicBezTo>
                  <a:cubicBezTo>
                    <a:pt x="7812" y="17316"/>
                    <a:pt x="7868" y="17344"/>
                    <a:pt x="7896" y="17344"/>
                  </a:cubicBezTo>
                  <a:lnTo>
                    <a:pt x="7924" y="17344"/>
                  </a:lnTo>
                  <a:lnTo>
                    <a:pt x="8900" y="16786"/>
                  </a:lnTo>
                  <a:cubicBezTo>
                    <a:pt x="8956" y="16758"/>
                    <a:pt x="8984" y="16703"/>
                    <a:pt x="8956" y="16647"/>
                  </a:cubicBezTo>
                  <a:cubicBezTo>
                    <a:pt x="8936" y="16627"/>
                    <a:pt x="8903" y="16607"/>
                    <a:pt x="8865" y="16607"/>
                  </a:cubicBezTo>
                  <a:close/>
                  <a:moveTo>
                    <a:pt x="6931" y="17717"/>
                  </a:moveTo>
                  <a:cubicBezTo>
                    <a:pt x="6910" y="17717"/>
                    <a:pt x="6887" y="17723"/>
                    <a:pt x="6864" y="17735"/>
                  </a:cubicBezTo>
                  <a:lnTo>
                    <a:pt x="5887" y="18265"/>
                  </a:lnTo>
                  <a:cubicBezTo>
                    <a:pt x="5859" y="18293"/>
                    <a:pt x="5831" y="18349"/>
                    <a:pt x="5859" y="18404"/>
                  </a:cubicBezTo>
                  <a:cubicBezTo>
                    <a:pt x="5887" y="18432"/>
                    <a:pt x="5915" y="18460"/>
                    <a:pt x="5943" y="18460"/>
                  </a:cubicBezTo>
                  <a:cubicBezTo>
                    <a:pt x="5971" y="18460"/>
                    <a:pt x="5971" y="18460"/>
                    <a:pt x="5999" y="18432"/>
                  </a:cubicBezTo>
                  <a:lnTo>
                    <a:pt x="6975" y="17874"/>
                  </a:lnTo>
                  <a:cubicBezTo>
                    <a:pt x="7003" y="17874"/>
                    <a:pt x="7031" y="17791"/>
                    <a:pt x="7003" y="17763"/>
                  </a:cubicBezTo>
                  <a:cubicBezTo>
                    <a:pt x="6987" y="17730"/>
                    <a:pt x="6961" y="17717"/>
                    <a:pt x="6931" y="17717"/>
                  </a:cubicBezTo>
                  <a:close/>
                  <a:moveTo>
                    <a:pt x="4955" y="18812"/>
                  </a:moveTo>
                  <a:cubicBezTo>
                    <a:pt x="4941" y="18812"/>
                    <a:pt x="4926" y="18815"/>
                    <a:pt x="4911" y="18823"/>
                  </a:cubicBezTo>
                  <a:lnTo>
                    <a:pt x="3962" y="19381"/>
                  </a:lnTo>
                  <a:cubicBezTo>
                    <a:pt x="3906" y="19409"/>
                    <a:pt x="3878" y="19465"/>
                    <a:pt x="3906" y="19520"/>
                  </a:cubicBezTo>
                  <a:cubicBezTo>
                    <a:pt x="3934" y="19548"/>
                    <a:pt x="3962" y="19548"/>
                    <a:pt x="3990" y="19548"/>
                  </a:cubicBezTo>
                  <a:lnTo>
                    <a:pt x="4046" y="19548"/>
                  </a:lnTo>
                  <a:lnTo>
                    <a:pt x="5022" y="18990"/>
                  </a:lnTo>
                  <a:cubicBezTo>
                    <a:pt x="5050" y="18962"/>
                    <a:pt x="5078" y="18907"/>
                    <a:pt x="5050" y="18879"/>
                  </a:cubicBezTo>
                  <a:cubicBezTo>
                    <a:pt x="5030" y="18838"/>
                    <a:pt x="4994" y="18812"/>
                    <a:pt x="4955" y="18812"/>
                  </a:cubicBezTo>
                  <a:close/>
                  <a:moveTo>
                    <a:pt x="3016" y="19927"/>
                  </a:moveTo>
                  <a:cubicBezTo>
                    <a:pt x="3004" y="19927"/>
                    <a:pt x="2994" y="19931"/>
                    <a:pt x="2986" y="19939"/>
                  </a:cubicBezTo>
                  <a:lnTo>
                    <a:pt x="2009" y="20497"/>
                  </a:lnTo>
                  <a:cubicBezTo>
                    <a:pt x="1953" y="20525"/>
                    <a:pt x="1953" y="20581"/>
                    <a:pt x="1981" y="20608"/>
                  </a:cubicBezTo>
                  <a:cubicBezTo>
                    <a:pt x="1981" y="20664"/>
                    <a:pt x="2009" y="20664"/>
                    <a:pt x="2065" y="20664"/>
                  </a:cubicBezTo>
                  <a:lnTo>
                    <a:pt x="2093" y="20664"/>
                  </a:lnTo>
                  <a:lnTo>
                    <a:pt x="3069" y="20106"/>
                  </a:lnTo>
                  <a:cubicBezTo>
                    <a:pt x="3125" y="20078"/>
                    <a:pt x="3125" y="20023"/>
                    <a:pt x="3097" y="19967"/>
                  </a:cubicBezTo>
                  <a:cubicBezTo>
                    <a:pt x="3078" y="19947"/>
                    <a:pt x="3044" y="19927"/>
                    <a:pt x="3016" y="19927"/>
                  </a:cubicBezTo>
                  <a:close/>
                  <a:moveTo>
                    <a:pt x="1100" y="21037"/>
                  </a:moveTo>
                  <a:cubicBezTo>
                    <a:pt x="1079" y="21037"/>
                    <a:pt x="1056" y="21043"/>
                    <a:pt x="1033" y="21055"/>
                  </a:cubicBezTo>
                  <a:lnTo>
                    <a:pt x="56" y="21585"/>
                  </a:lnTo>
                  <a:cubicBezTo>
                    <a:pt x="1" y="21613"/>
                    <a:pt x="1" y="21669"/>
                    <a:pt x="28" y="21724"/>
                  </a:cubicBezTo>
                  <a:cubicBezTo>
                    <a:pt x="28" y="21752"/>
                    <a:pt x="84" y="21780"/>
                    <a:pt x="112" y="21780"/>
                  </a:cubicBezTo>
                  <a:cubicBezTo>
                    <a:pt x="112" y="21780"/>
                    <a:pt x="140" y="21780"/>
                    <a:pt x="140" y="21752"/>
                  </a:cubicBezTo>
                  <a:lnTo>
                    <a:pt x="1116" y="21222"/>
                  </a:lnTo>
                  <a:cubicBezTo>
                    <a:pt x="1172" y="21194"/>
                    <a:pt x="1172" y="21139"/>
                    <a:pt x="1172" y="21083"/>
                  </a:cubicBezTo>
                  <a:cubicBezTo>
                    <a:pt x="1156" y="21050"/>
                    <a:pt x="1130" y="21037"/>
                    <a:pt x="1100" y="210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4744950" y="3216575"/>
              <a:ext cx="18175" cy="11650"/>
            </a:xfrm>
            <a:custGeom>
              <a:avLst/>
              <a:gdLst/>
              <a:ahLst/>
              <a:cxnLst/>
              <a:rect l="l" t="t" r="r" b="b"/>
              <a:pathLst>
                <a:path w="727" h="466" extrusionOk="0">
                  <a:moveTo>
                    <a:pt x="626" y="1"/>
                  </a:moveTo>
                  <a:cubicBezTo>
                    <a:pt x="605" y="1"/>
                    <a:pt x="582" y="7"/>
                    <a:pt x="559" y="19"/>
                  </a:cubicBezTo>
                  <a:lnTo>
                    <a:pt x="57" y="298"/>
                  </a:lnTo>
                  <a:cubicBezTo>
                    <a:pt x="29" y="326"/>
                    <a:pt x="1" y="382"/>
                    <a:pt x="29" y="410"/>
                  </a:cubicBezTo>
                  <a:cubicBezTo>
                    <a:pt x="57" y="465"/>
                    <a:pt x="84" y="465"/>
                    <a:pt x="112" y="465"/>
                  </a:cubicBezTo>
                  <a:lnTo>
                    <a:pt x="168" y="465"/>
                  </a:lnTo>
                  <a:lnTo>
                    <a:pt x="642" y="186"/>
                  </a:lnTo>
                  <a:cubicBezTo>
                    <a:pt x="698" y="158"/>
                    <a:pt x="726" y="103"/>
                    <a:pt x="698" y="47"/>
                  </a:cubicBezTo>
                  <a:cubicBezTo>
                    <a:pt x="682" y="14"/>
                    <a:pt x="656"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3765700" y="3745975"/>
              <a:ext cx="17450" cy="11625"/>
            </a:xfrm>
            <a:custGeom>
              <a:avLst/>
              <a:gdLst/>
              <a:ahLst/>
              <a:cxnLst/>
              <a:rect l="l" t="t" r="r" b="b"/>
              <a:pathLst>
                <a:path w="698" h="465" extrusionOk="0">
                  <a:moveTo>
                    <a:pt x="95" y="0"/>
                  </a:moveTo>
                  <a:cubicBezTo>
                    <a:pt x="71" y="0"/>
                    <a:pt x="45" y="14"/>
                    <a:pt x="28" y="46"/>
                  </a:cubicBezTo>
                  <a:cubicBezTo>
                    <a:pt x="0" y="102"/>
                    <a:pt x="0" y="158"/>
                    <a:pt x="56" y="186"/>
                  </a:cubicBezTo>
                  <a:lnTo>
                    <a:pt x="558" y="465"/>
                  </a:lnTo>
                  <a:lnTo>
                    <a:pt x="586" y="465"/>
                  </a:lnTo>
                  <a:cubicBezTo>
                    <a:pt x="642" y="465"/>
                    <a:pt x="670" y="437"/>
                    <a:pt x="670" y="409"/>
                  </a:cubicBezTo>
                  <a:cubicBezTo>
                    <a:pt x="698" y="381"/>
                    <a:pt x="698" y="325"/>
                    <a:pt x="642" y="297"/>
                  </a:cubicBezTo>
                  <a:lnTo>
                    <a:pt x="140" y="18"/>
                  </a:lnTo>
                  <a:cubicBezTo>
                    <a:pt x="128" y="7"/>
                    <a:pt x="11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3245375" y="3450000"/>
              <a:ext cx="502225" cy="287375"/>
            </a:xfrm>
            <a:custGeom>
              <a:avLst/>
              <a:gdLst/>
              <a:ahLst/>
              <a:cxnLst/>
              <a:rect l="l" t="t" r="r" b="b"/>
              <a:pathLst>
                <a:path w="20089" h="11495" extrusionOk="0">
                  <a:moveTo>
                    <a:pt x="168" y="0"/>
                  </a:moveTo>
                  <a:cubicBezTo>
                    <a:pt x="112" y="0"/>
                    <a:pt x="56" y="0"/>
                    <a:pt x="29" y="56"/>
                  </a:cubicBezTo>
                  <a:cubicBezTo>
                    <a:pt x="1" y="84"/>
                    <a:pt x="29" y="140"/>
                    <a:pt x="56" y="168"/>
                  </a:cubicBezTo>
                  <a:lnTo>
                    <a:pt x="1005" y="726"/>
                  </a:lnTo>
                  <a:lnTo>
                    <a:pt x="1061" y="726"/>
                  </a:lnTo>
                  <a:cubicBezTo>
                    <a:pt x="1089" y="726"/>
                    <a:pt x="1117" y="698"/>
                    <a:pt x="1145" y="670"/>
                  </a:cubicBezTo>
                  <a:cubicBezTo>
                    <a:pt x="1172" y="642"/>
                    <a:pt x="1145" y="586"/>
                    <a:pt x="1117" y="558"/>
                  </a:cubicBezTo>
                  <a:lnTo>
                    <a:pt x="168" y="0"/>
                  </a:lnTo>
                  <a:close/>
                  <a:moveTo>
                    <a:pt x="2007" y="1077"/>
                  </a:moveTo>
                  <a:cubicBezTo>
                    <a:pt x="1979" y="1077"/>
                    <a:pt x="1945" y="1097"/>
                    <a:pt x="1926" y="1116"/>
                  </a:cubicBezTo>
                  <a:cubicBezTo>
                    <a:pt x="1898" y="1172"/>
                    <a:pt x="1898" y="1228"/>
                    <a:pt x="1954" y="1256"/>
                  </a:cubicBezTo>
                  <a:lnTo>
                    <a:pt x="2902" y="1786"/>
                  </a:lnTo>
                  <a:cubicBezTo>
                    <a:pt x="2930" y="1814"/>
                    <a:pt x="2930" y="1814"/>
                    <a:pt x="2958" y="1814"/>
                  </a:cubicBezTo>
                  <a:cubicBezTo>
                    <a:pt x="2986" y="1814"/>
                    <a:pt x="3014" y="1786"/>
                    <a:pt x="3042" y="1758"/>
                  </a:cubicBezTo>
                  <a:cubicBezTo>
                    <a:pt x="3070" y="1702"/>
                    <a:pt x="3042" y="1646"/>
                    <a:pt x="2986" y="1618"/>
                  </a:cubicBezTo>
                  <a:lnTo>
                    <a:pt x="2037" y="1088"/>
                  </a:lnTo>
                  <a:cubicBezTo>
                    <a:pt x="2029" y="1080"/>
                    <a:pt x="2019" y="1077"/>
                    <a:pt x="2007" y="1077"/>
                  </a:cubicBezTo>
                  <a:close/>
                  <a:moveTo>
                    <a:pt x="3889" y="2158"/>
                  </a:moveTo>
                  <a:cubicBezTo>
                    <a:pt x="3865" y="2158"/>
                    <a:pt x="3839" y="2172"/>
                    <a:pt x="3823" y="2204"/>
                  </a:cubicBezTo>
                  <a:cubicBezTo>
                    <a:pt x="3795" y="2260"/>
                    <a:pt x="3795" y="2316"/>
                    <a:pt x="3851" y="2316"/>
                  </a:cubicBezTo>
                  <a:lnTo>
                    <a:pt x="4799" y="2874"/>
                  </a:lnTo>
                  <a:lnTo>
                    <a:pt x="4827" y="2874"/>
                  </a:lnTo>
                  <a:cubicBezTo>
                    <a:pt x="4883" y="2874"/>
                    <a:pt x="4911" y="2874"/>
                    <a:pt x="4911" y="2846"/>
                  </a:cubicBezTo>
                  <a:cubicBezTo>
                    <a:pt x="4939" y="2790"/>
                    <a:pt x="4939" y="2734"/>
                    <a:pt x="4883" y="2706"/>
                  </a:cubicBezTo>
                  <a:lnTo>
                    <a:pt x="3934" y="2176"/>
                  </a:lnTo>
                  <a:cubicBezTo>
                    <a:pt x="3923" y="2165"/>
                    <a:pt x="3907" y="2158"/>
                    <a:pt x="3889" y="2158"/>
                  </a:cubicBezTo>
                  <a:close/>
                  <a:moveTo>
                    <a:pt x="5783" y="3225"/>
                  </a:moveTo>
                  <a:cubicBezTo>
                    <a:pt x="5746" y="3225"/>
                    <a:pt x="5712" y="3245"/>
                    <a:pt x="5692" y="3264"/>
                  </a:cubicBezTo>
                  <a:cubicBezTo>
                    <a:pt x="5664" y="3320"/>
                    <a:pt x="5692" y="3376"/>
                    <a:pt x="5748" y="3404"/>
                  </a:cubicBezTo>
                  <a:lnTo>
                    <a:pt x="6696" y="3934"/>
                  </a:lnTo>
                  <a:cubicBezTo>
                    <a:pt x="6696" y="3962"/>
                    <a:pt x="6724" y="3962"/>
                    <a:pt x="6724" y="3962"/>
                  </a:cubicBezTo>
                  <a:cubicBezTo>
                    <a:pt x="6752" y="3962"/>
                    <a:pt x="6808" y="3934"/>
                    <a:pt x="6808" y="3906"/>
                  </a:cubicBezTo>
                  <a:cubicBezTo>
                    <a:pt x="6836" y="3850"/>
                    <a:pt x="6836" y="3795"/>
                    <a:pt x="6780" y="3767"/>
                  </a:cubicBezTo>
                  <a:lnTo>
                    <a:pt x="5832" y="3237"/>
                  </a:lnTo>
                  <a:cubicBezTo>
                    <a:pt x="5815" y="3228"/>
                    <a:pt x="5799" y="3225"/>
                    <a:pt x="5783" y="3225"/>
                  </a:cubicBezTo>
                  <a:close/>
                  <a:moveTo>
                    <a:pt x="7661" y="4306"/>
                  </a:moveTo>
                  <a:cubicBezTo>
                    <a:pt x="7632" y="4306"/>
                    <a:pt x="7606" y="4320"/>
                    <a:pt x="7589" y="4353"/>
                  </a:cubicBezTo>
                  <a:cubicBezTo>
                    <a:pt x="7561" y="4408"/>
                    <a:pt x="7589" y="4464"/>
                    <a:pt x="7617" y="4492"/>
                  </a:cubicBezTo>
                  <a:lnTo>
                    <a:pt x="8566" y="5022"/>
                  </a:lnTo>
                  <a:lnTo>
                    <a:pt x="8622" y="5022"/>
                  </a:lnTo>
                  <a:cubicBezTo>
                    <a:pt x="8649" y="5022"/>
                    <a:pt x="8677" y="5022"/>
                    <a:pt x="8705" y="4994"/>
                  </a:cubicBezTo>
                  <a:cubicBezTo>
                    <a:pt x="8733" y="4938"/>
                    <a:pt x="8705" y="4883"/>
                    <a:pt x="8677" y="4855"/>
                  </a:cubicBezTo>
                  <a:lnTo>
                    <a:pt x="7729" y="4325"/>
                  </a:lnTo>
                  <a:cubicBezTo>
                    <a:pt x="7706" y="4313"/>
                    <a:pt x="7683" y="4306"/>
                    <a:pt x="7661" y="4306"/>
                  </a:cubicBezTo>
                  <a:close/>
                  <a:moveTo>
                    <a:pt x="9582" y="5374"/>
                  </a:moveTo>
                  <a:cubicBezTo>
                    <a:pt x="9542" y="5374"/>
                    <a:pt x="9507" y="5400"/>
                    <a:pt x="9486" y="5441"/>
                  </a:cubicBezTo>
                  <a:cubicBezTo>
                    <a:pt x="9458" y="5468"/>
                    <a:pt x="9486" y="5524"/>
                    <a:pt x="9514" y="5552"/>
                  </a:cubicBezTo>
                  <a:lnTo>
                    <a:pt x="10463" y="6082"/>
                  </a:lnTo>
                  <a:cubicBezTo>
                    <a:pt x="10491" y="6110"/>
                    <a:pt x="10491" y="6110"/>
                    <a:pt x="10519" y="6110"/>
                  </a:cubicBezTo>
                  <a:cubicBezTo>
                    <a:pt x="10547" y="6110"/>
                    <a:pt x="10574" y="6082"/>
                    <a:pt x="10602" y="6054"/>
                  </a:cubicBezTo>
                  <a:cubicBezTo>
                    <a:pt x="10630" y="6026"/>
                    <a:pt x="10602" y="5971"/>
                    <a:pt x="10574" y="5943"/>
                  </a:cubicBezTo>
                  <a:lnTo>
                    <a:pt x="9626" y="5385"/>
                  </a:lnTo>
                  <a:cubicBezTo>
                    <a:pt x="9611" y="5377"/>
                    <a:pt x="9596" y="5374"/>
                    <a:pt x="9582" y="5374"/>
                  </a:cubicBezTo>
                  <a:close/>
                  <a:moveTo>
                    <a:pt x="11450" y="6455"/>
                  </a:moveTo>
                  <a:cubicBezTo>
                    <a:pt x="11426" y="6455"/>
                    <a:pt x="11400" y="6468"/>
                    <a:pt x="11384" y="6501"/>
                  </a:cubicBezTo>
                  <a:cubicBezTo>
                    <a:pt x="11356" y="6557"/>
                    <a:pt x="11356" y="6612"/>
                    <a:pt x="11411" y="6640"/>
                  </a:cubicBezTo>
                  <a:lnTo>
                    <a:pt x="12360" y="7170"/>
                  </a:lnTo>
                  <a:lnTo>
                    <a:pt x="12416" y="7170"/>
                  </a:lnTo>
                  <a:cubicBezTo>
                    <a:pt x="12444" y="7170"/>
                    <a:pt x="12472" y="7170"/>
                    <a:pt x="12499" y="7142"/>
                  </a:cubicBezTo>
                  <a:cubicBezTo>
                    <a:pt x="12527" y="7087"/>
                    <a:pt x="12499" y="7031"/>
                    <a:pt x="12444" y="7003"/>
                  </a:cubicBezTo>
                  <a:lnTo>
                    <a:pt x="11495" y="6473"/>
                  </a:lnTo>
                  <a:cubicBezTo>
                    <a:pt x="11484" y="6461"/>
                    <a:pt x="11467" y="6455"/>
                    <a:pt x="11450" y="6455"/>
                  </a:cubicBezTo>
                  <a:close/>
                  <a:moveTo>
                    <a:pt x="13365" y="7522"/>
                  </a:moveTo>
                  <a:cubicBezTo>
                    <a:pt x="13336" y="7522"/>
                    <a:pt x="13301" y="7548"/>
                    <a:pt x="13281" y="7589"/>
                  </a:cubicBezTo>
                  <a:cubicBezTo>
                    <a:pt x="13253" y="7617"/>
                    <a:pt x="13253" y="7673"/>
                    <a:pt x="13309" y="7700"/>
                  </a:cubicBezTo>
                  <a:lnTo>
                    <a:pt x="14257" y="8258"/>
                  </a:lnTo>
                  <a:lnTo>
                    <a:pt x="14285" y="8258"/>
                  </a:lnTo>
                  <a:cubicBezTo>
                    <a:pt x="14341" y="8258"/>
                    <a:pt x="14369" y="8231"/>
                    <a:pt x="14369" y="8203"/>
                  </a:cubicBezTo>
                  <a:cubicBezTo>
                    <a:pt x="14397" y="8175"/>
                    <a:pt x="14397" y="8119"/>
                    <a:pt x="14341" y="8091"/>
                  </a:cubicBezTo>
                  <a:lnTo>
                    <a:pt x="13392" y="7533"/>
                  </a:lnTo>
                  <a:cubicBezTo>
                    <a:pt x="13385" y="7526"/>
                    <a:pt x="13375" y="7522"/>
                    <a:pt x="13365" y="7522"/>
                  </a:cubicBezTo>
                  <a:close/>
                  <a:moveTo>
                    <a:pt x="15241" y="8610"/>
                  </a:moveTo>
                  <a:cubicBezTo>
                    <a:pt x="15203" y="8610"/>
                    <a:pt x="15170" y="8629"/>
                    <a:pt x="15150" y="8649"/>
                  </a:cubicBezTo>
                  <a:cubicBezTo>
                    <a:pt x="15122" y="8705"/>
                    <a:pt x="15150" y="8761"/>
                    <a:pt x="15206" y="8788"/>
                  </a:cubicBezTo>
                  <a:lnTo>
                    <a:pt x="16154" y="9319"/>
                  </a:lnTo>
                  <a:cubicBezTo>
                    <a:pt x="16154" y="9319"/>
                    <a:pt x="16182" y="9346"/>
                    <a:pt x="16182" y="9346"/>
                  </a:cubicBezTo>
                  <a:cubicBezTo>
                    <a:pt x="16210" y="9346"/>
                    <a:pt x="16266" y="9319"/>
                    <a:pt x="16266" y="9291"/>
                  </a:cubicBezTo>
                  <a:cubicBezTo>
                    <a:pt x="16294" y="9235"/>
                    <a:pt x="16294" y="9179"/>
                    <a:pt x="16238" y="9151"/>
                  </a:cubicBezTo>
                  <a:lnTo>
                    <a:pt x="15289" y="8621"/>
                  </a:lnTo>
                  <a:cubicBezTo>
                    <a:pt x="15273" y="8613"/>
                    <a:pt x="15257" y="8610"/>
                    <a:pt x="15241" y="8610"/>
                  </a:cubicBezTo>
                  <a:close/>
                  <a:moveTo>
                    <a:pt x="17119" y="9691"/>
                  </a:moveTo>
                  <a:cubicBezTo>
                    <a:pt x="17089" y="9691"/>
                    <a:pt x="17063" y="9704"/>
                    <a:pt x="17047" y="9737"/>
                  </a:cubicBezTo>
                  <a:cubicBezTo>
                    <a:pt x="17019" y="9765"/>
                    <a:pt x="17047" y="9849"/>
                    <a:pt x="17075" y="9849"/>
                  </a:cubicBezTo>
                  <a:lnTo>
                    <a:pt x="18024" y="10407"/>
                  </a:lnTo>
                  <a:lnTo>
                    <a:pt x="18079" y="10407"/>
                  </a:lnTo>
                  <a:cubicBezTo>
                    <a:pt x="18107" y="10407"/>
                    <a:pt x="18135" y="10407"/>
                    <a:pt x="18163" y="10351"/>
                  </a:cubicBezTo>
                  <a:cubicBezTo>
                    <a:pt x="18191" y="10323"/>
                    <a:pt x="18163" y="10267"/>
                    <a:pt x="18135" y="10239"/>
                  </a:cubicBezTo>
                  <a:lnTo>
                    <a:pt x="17187" y="9709"/>
                  </a:lnTo>
                  <a:cubicBezTo>
                    <a:pt x="17163" y="9698"/>
                    <a:pt x="17140" y="9691"/>
                    <a:pt x="17119" y="9691"/>
                  </a:cubicBezTo>
                  <a:close/>
                  <a:moveTo>
                    <a:pt x="19035" y="10758"/>
                  </a:moveTo>
                  <a:cubicBezTo>
                    <a:pt x="18998" y="10758"/>
                    <a:pt x="18964" y="10777"/>
                    <a:pt x="18944" y="10797"/>
                  </a:cubicBezTo>
                  <a:cubicBezTo>
                    <a:pt x="18916" y="10853"/>
                    <a:pt x="18944" y="10909"/>
                    <a:pt x="18972" y="10937"/>
                  </a:cubicBezTo>
                  <a:lnTo>
                    <a:pt x="19921" y="11467"/>
                  </a:lnTo>
                  <a:cubicBezTo>
                    <a:pt x="19949" y="11495"/>
                    <a:pt x="19949" y="11495"/>
                    <a:pt x="19976" y="11495"/>
                  </a:cubicBezTo>
                  <a:cubicBezTo>
                    <a:pt x="20004" y="11495"/>
                    <a:pt x="20032" y="11467"/>
                    <a:pt x="20060" y="11439"/>
                  </a:cubicBezTo>
                  <a:cubicBezTo>
                    <a:pt x="20088" y="11383"/>
                    <a:pt x="20060" y="11327"/>
                    <a:pt x="20004" y="11299"/>
                  </a:cubicBezTo>
                  <a:lnTo>
                    <a:pt x="19084" y="10769"/>
                  </a:lnTo>
                  <a:cubicBezTo>
                    <a:pt x="19067" y="10761"/>
                    <a:pt x="19051" y="10758"/>
                    <a:pt x="19035" y="10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3209800" y="3429475"/>
              <a:ext cx="17475" cy="12175"/>
            </a:xfrm>
            <a:custGeom>
              <a:avLst/>
              <a:gdLst/>
              <a:ahLst/>
              <a:cxnLst/>
              <a:rect l="l" t="t" r="r" b="b"/>
              <a:pathLst>
                <a:path w="699" h="487" extrusionOk="0">
                  <a:moveTo>
                    <a:pt x="92" y="1"/>
                  </a:moveTo>
                  <a:cubicBezTo>
                    <a:pt x="54" y="1"/>
                    <a:pt x="21" y="20"/>
                    <a:pt x="1" y="40"/>
                  </a:cubicBezTo>
                  <a:cubicBezTo>
                    <a:pt x="1" y="96"/>
                    <a:pt x="1" y="152"/>
                    <a:pt x="57" y="180"/>
                  </a:cubicBezTo>
                  <a:lnTo>
                    <a:pt x="531" y="459"/>
                  </a:lnTo>
                  <a:cubicBezTo>
                    <a:pt x="559" y="459"/>
                    <a:pt x="587" y="486"/>
                    <a:pt x="587" y="486"/>
                  </a:cubicBezTo>
                  <a:cubicBezTo>
                    <a:pt x="615" y="486"/>
                    <a:pt x="643" y="459"/>
                    <a:pt x="670" y="431"/>
                  </a:cubicBezTo>
                  <a:cubicBezTo>
                    <a:pt x="698" y="375"/>
                    <a:pt x="670" y="319"/>
                    <a:pt x="643" y="291"/>
                  </a:cubicBezTo>
                  <a:lnTo>
                    <a:pt x="140" y="12"/>
                  </a:lnTo>
                  <a:cubicBezTo>
                    <a:pt x="124" y="4"/>
                    <a:pt x="108"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4228125" y="2681075"/>
              <a:ext cx="17450" cy="11475"/>
            </a:xfrm>
            <a:custGeom>
              <a:avLst/>
              <a:gdLst/>
              <a:ahLst/>
              <a:cxnLst/>
              <a:rect l="l" t="t" r="r" b="b"/>
              <a:pathLst>
                <a:path w="698" h="459" extrusionOk="0">
                  <a:moveTo>
                    <a:pt x="120" y="1"/>
                  </a:moveTo>
                  <a:cubicBezTo>
                    <a:pt x="82" y="1"/>
                    <a:pt x="48" y="21"/>
                    <a:pt x="28" y="40"/>
                  </a:cubicBezTo>
                  <a:cubicBezTo>
                    <a:pt x="1" y="96"/>
                    <a:pt x="28" y="152"/>
                    <a:pt x="56" y="180"/>
                  </a:cubicBezTo>
                  <a:lnTo>
                    <a:pt x="558" y="459"/>
                  </a:lnTo>
                  <a:lnTo>
                    <a:pt x="614" y="459"/>
                  </a:lnTo>
                  <a:cubicBezTo>
                    <a:pt x="642" y="459"/>
                    <a:pt x="670" y="459"/>
                    <a:pt x="698" y="431"/>
                  </a:cubicBezTo>
                  <a:cubicBezTo>
                    <a:pt x="698" y="375"/>
                    <a:pt x="698" y="319"/>
                    <a:pt x="642" y="291"/>
                  </a:cubicBezTo>
                  <a:lnTo>
                    <a:pt x="168" y="12"/>
                  </a:lnTo>
                  <a:cubicBezTo>
                    <a:pt x="152" y="4"/>
                    <a:pt x="135"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3891250" y="2489300"/>
              <a:ext cx="318075" cy="183025"/>
            </a:xfrm>
            <a:custGeom>
              <a:avLst/>
              <a:gdLst/>
              <a:ahLst/>
              <a:cxnLst/>
              <a:rect l="l" t="t" r="r" b="b"/>
              <a:pathLst>
                <a:path w="12723" h="7321" extrusionOk="0">
                  <a:moveTo>
                    <a:pt x="123" y="0"/>
                  </a:moveTo>
                  <a:cubicBezTo>
                    <a:pt x="84" y="0"/>
                    <a:pt x="49" y="26"/>
                    <a:pt x="28" y="67"/>
                  </a:cubicBezTo>
                  <a:cubicBezTo>
                    <a:pt x="0" y="95"/>
                    <a:pt x="28" y="151"/>
                    <a:pt x="56" y="179"/>
                  </a:cubicBezTo>
                  <a:lnTo>
                    <a:pt x="1033" y="737"/>
                  </a:lnTo>
                  <a:lnTo>
                    <a:pt x="1060" y="737"/>
                  </a:lnTo>
                  <a:cubicBezTo>
                    <a:pt x="1116" y="737"/>
                    <a:pt x="1144" y="737"/>
                    <a:pt x="1144" y="709"/>
                  </a:cubicBezTo>
                  <a:cubicBezTo>
                    <a:pt x="1172" y="653"/>
                    <a:pt x="1172" y="597"/>
                    <a:pt x="1116" y="569"/>
                  </a:cubicBezTo>
                  <a:lnTo>
                    <a:pt x="168" y="11"/>
                  </a:lnTo>
                  <a:cubicBezTo>
                    <a:pt x="153" y="4"/>
                    <a:pt x="138" y="0"/>
                    <a:pt x="123" y="0"/>
                  </a:cubicBezTo>
                  <a:close/>
                  <a:moveTo>
                    <a:pt x="2025" y="1109"/>
                  </a:moveTo>
                  <a:cubicBezTo>
                    <a:pt x="1995" y="1109"/>
                    <a:pt x="1970" y="1122"/>
                    <a:pt x="1953" y="1155"/>
                  </a:cubicBezTo>
                  <a:cubicBezTo>
                    <a:pt x="1925" y="1183"/>
                    <a:pt x="1953" y="1267"/>
                    <a:pt x="1981" y="1267"/>
                  </a:cubicBezTo>
                  <a:lnTo>
                    <a:pt x="2958" y="1825"/>
                  </a:lnTo>
                  <a:cubicBezTo>
                    <a:pt x="2958" y="1825"/>
                    <a:pt x="2985" y="1853"/>
                    <a:pt x="2985" y="1853"/>
                  </a:cubicBezTo>
                  <a:cubicBezTo>
                    <a:pt x="3041" y="1853"/>
                    <a:pt x="3069" y="1825"/>
                    <a:pt x="3069" y="1797"/>
                  </a:cubicBezTo>
                  <a:cubicBezTo>
                    <a:pt x="3097" y="1741"/>
                    <a:pt x="3097" y="1685"/>
                    <a:pt x="3041" y="1657"/>
                  </a:cubicBezTo>
                  <a:lnTo>
                    <a:pt x="2093" y="1127"/>
                  </a:lnTo>
                  <a:cubicBezTo>
                    <a:pt x="2070" y="1116"/>
                    <a:pt x="2046" y="1109"/>
                    <a:pt x="2025" y="1109"/>
                  </a:cubicBezTo>
                  <a:close/>
                  <a:moveTo>
                    <a:pt x="3950" y="2197"/>
                  </a:moveTo>
                  <a:cubicBezTo>
                    <a:pt x="3920" y="2197"/>
                    <a:pt x="3895" y="2210"/>
                    <a:pt x="3878" y="2243"/>
                  </a:cubicBezTo>
                  <a:cubicBezTo>
                    <a:pt x="3850" y="2299"/>
                    <a:pt x="3878" y="2355"/>
                    <a:pt x="3906" y="2383"/>
                  </a:cubicBezTo>
                  <a:lnTo>
                    <a:pt x="4883" y="2913"/>
                  </a:lnTo>
                  <a:cubicBezTo>
                    <a:pt x="4883" y="2941"/>
                    <a:pt x="4910" y="2941"/>
                    <a:pt x="4910" y="2941"/>
                  </a:cubicBezTo>
                  <a:cubicBezTo>
                    <a:pt x="4966" y="2941"/>
                    <a:pt x="4994" y="2913"/>
                    <a:pt x="4994" y="2885"/>
                  </a:cubicBezTo>
                  <a:cubicBezTo>
                    <a:pt x="5022" y="2829"/>
                    <a:pt x="5022" y="2773"/>
                    <a:pt x="4966" y="2745"/>
                  </a:cubicBezTo>
                  <a:lnTo>
                    <a:pt x="4018" y="2215"/>
                  </a:lnTo>
                  <a:cubicBezTo>
                    <a:pt x="3995" y="2204"/>
                    <a:pt x="3971" y="2197"/>
                    <a:pt x="3950" y="2197"/>
                  </a:cubicBezTo>
                  <a:close/>
                  <a:moveTo>
                    <a:pt x="5894" y="3292"/>
                  </a:moveTo>
                  <a:cubicBezTo>
                    <a:pt x="5857" y="3292"/>
                    <a:pt x="5823" y="3312"/>
                    <a:pt x="5803" y="3331"/>
                  </a:cubicBezTo>
                  <a:cubicBezTo>
                    <a:pt x="5775" y="3387"/>
                    <a:pt x="5803" y="3443"/>
                    <a:pt x="5831" y="3471"/>
                  </a:cubicBezTo>
                  <a:lnTo>
                    <a:pt x="6808" y="4029"/>
                  </a:lnTo>
                  <a:lnTo>
                    <a:pt x="6836" y="4029"/>
                  </a:lnTo>
                  <a:cubicBezTo>
                    <a:pt x="6891" y="4029"/>
                    <a:pt x="6919" y="4001"/>
                    <a:pt x="6919" y="3973"/>
                  </a:cubicBezTo>
                  <a:cubicBezTo>
                    <a:pt x="6947" y="3945"/>
                    <a:pt x="6947" y="3889"/>
                    <a:pt x="6891" y="3861"/>
                  </a:cubicBezTo>
                  <a:lnTo>
                    <a:pt x="5943" y="3303"/>
                  </a:lnTo>
                  <a:cubicBezTo>
                    <a:pt x="5926" y="3295"/>
                    <a:pt x="5910" y="3292"/>
                    <a:pt x="5894" y="3292"/>
                  </a:cubicBezTo>
                  <a:close/>
                  <a:moveTo>
                    <a:pt x="7823" y="4380"/>
                  </a:moveTo>
                  <a:cubicBezTo>
                    <a:pt x="7784" y="4380"/>
                    <a:pt x="7749" y="4406"/>
                    <a:pt x="7728" y="4447"/>
                  </a:cubicBezTo>
                  <a:cubicBezTo>
                    <a:pt x="7700" y="4475"/>
                    <a:pt x="7728" y="4531"/>
                    <a:pt x="7756" y="4559"/>
                  </a:cubicBezTo>
                  <a:lnTo>
                    <a:pt x="8733" y="5117"/>
                  </a:lnTo>
                  <a:lnTo>
                    <a:pt x="8761" y="5117"/>
                  </a:lnTo>
                  <a:cubicBezTo>
                    <a:pt x="8816" y="5117"/>
                    <a:pt x="8844" y="5117"/>
                    <a:pt x="8844" y="5089"/>
                  </a:cubicBezTo>
                  <a:cubicBezTo>
                    <a:pt x="8872" y="5033"/>
                    <a:pt x="8872" y="4977"/>
                    <a:pt x="8816" y="4949"/>
                  </a:cubicBezTo>
                  <a:lnTo>
                    <a:pt x="7868" y="4391"/>
                  </a:lnTo>
                  <a:cubicBezTo>
                    <a:pt x="7853" y="4384"/>
                    <a:pt x="7838" y="4380"/>
                    <a:pt x="7823" y="4380"/>
                  </a:cubicBezTo>
                  <a:close/>
                  <a:moveTo>
                    <a:pt x="9725" y="5489"/>
                  </a:moveTo>
                  <a:cubicBezTo>
                    <a:pt x="9696" y="5489"/>
                    <a:pt x="9670" y="5503"/>
                    <a:pt x="9653" y="5535"/>
                  </a:cubicBezTo>
                  <a:cubicBezTo>
                    <a:pt x="9625" y="5563"/>
                    <a:pt x="9653" y="5647"/>
                    <a:pt x="9681" y="5647"/>
                  </a:cubicBezTo>
                  <a:lnTo>
                    <a:pt x="10658" y="6205"/>
                  </a:lnTo>
                  <a:cubicBezTo>
                    <a:pt x="10658" y="6205"/>
                    <a:pt x="10686" y="6233"/>
                    <a:pt x="10686" y="6233"/>
                  </a:cubicBezTo>
                  <a:cubicBezTo>
                    <a:pt x="10741" y="6233"/>
                    <a:pt x="10769" y="6205"/>
                    <a:pt x="10769" y="6177"/>
                  </a:cubicBezTo>
                  <a:cubicBezTo>
                    <a:pt x="10797" y="6121"/>
                    <a:pt x="10797" y="6065"/>
                    <a:pt x="10741" y="6037"/>
                  </a:cubicBezTo>
                  <a:lnTo>
                    <a:pt x="9793" y="5507"/>
                  </a:lnTo>
                  <a:cubicBezTo>
                    <a:pt x="9770" y="5496"/>
                    <a:pt x="9747" y="5489"/>
                    <a:pt x="9725" y="5489"/>
                  </a:cubicBezTo>
                  <a:close/>
                  <a:moveTo>
                    <a:pt x="11651" y="6577"/>
                  </a:moveTo>
                  <a:cubicBezTo>
                    <a:pt x="11621" y="6577"/>
                    <a:pt x="11595" y="6591"/>
                    <a:pt x="11578" y="6623"/>
                  </a:cubicBezTo>
                  <a:cubicBezTo>
                    <a:pt x="11550" y="6679"/>
                    <a:pt x="11578" y="6735"/>
                    <a:pt x="11606" y="6763"/>
                  </a:cubicBezTo>
                  <a:lnTo>
                    <a:pt x="12583" y="7293"/>
                  </a:lnTo>
                  <a:cubicBezTo>
                    <a:pt x="12583" y="7321"/>
                    <a:pt x="12611" y="7321"/>
                    <a:pt x="12611" y="7321"/>
                  </a:cubicBezTo>
                  <a:cubicBezTo>
                    <a:pt x="12666" y="7321"/>
                    <a:pt x="12694" y="7293"/>
                    <a:pt x="12694" y="7265"/>
                  </a:cubicBezTo>
                  <a:cubicBezTo>
                    <a:pt x="12722" y="7209"/>
                    <a:pt x="12722" y="7153"/>
                    <a:pt x="12666" y="7126"/>
                  </a:cubicBezTo>
                  <a:lnTo>
                    <a:pt x="11718" y="6595"/>
                  </a:lnTo>
                  <a:cubicBezTo>
                    <a:pt x="11695" y="6584"/>
                    <a:pt x="11672" y="6577"/>
                    <a:pt x="11651" y="65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3854975" y="2468875"/>
              <a:ext cx="17450" cy="11650"/>
            </a:xfrm>
            <a:custGeom>
              <a:avLst/>
              <a:gdLst/>
              <a:ahLst/>
              <a:cxnLst/>
              <a:rect l="l" t="t" r="r" b="b"/>
              <a:pathLst>
                <a:path w="698" h="466" extrusionOk="0">
                  <a:moveTo>
                    <a:pt x="95" y="1"/>
                  </a:moveTo>
                  <a:cubicBezTo>
                    <a:pt x="71" y="1"/>
                    <a:pt x="45" y="14"/>
                    <a:pt x="28" y="47"/>
                  </a:cubicBezTo>
                  <a:cubicBezTo>
                    <a:pt x="0" y="103"/>
                    <a:pt x="0" y="159"/>
                    <a:pt x="56" y="187"/>
                  </a:cubicBezTo>
                  <a:lnTo>
                    <a:pt x="558" y="466"/>
                  </a:lnTo>
                  <a:lnTo>
                    <a:pt x="586" y="466"/>
                  </a:lnTo>
                  <a:cubicBezTo>
                    <a:pt x="642" y="466"/>
                    <a:pt x="670" y="438"/>
                    <a:pt x="670" y="410"/>
                  </a:cubicBezTo>
                  <a:cubicBezTo>
                    <a:pt x="698" y="382"/>
                    <a:pt x="698" y="326"/>
                    <a:pt x="642" y="298"/>
                  </a:cubicBezTo>
                  <a:lnTo>
                    <a:pt x="140" y="19"/>
                  </a:lnTo>
                  <a:cubicBezTo>
                    <a:pt x="128" y="8"/>
                    <a:pt x="112"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5390125" y="4339000"/>
              <a:ext cx="18150" cy="12150"/>
            </a:xfrm>
            <a:custGeom>
              <a:avLst/>
              <a:gdLst/>
              <a:ahLst/>
              <a:cxnLst/>
              <a:rect l="l" t="t" r="r" b="b"/>
              <a:pathLst>
                <a:path w="726" h="486" extrusionOk="0">
                  <a:moveTo>
                    <a:pt x="123" y="1"/>
                  </a:moveTo>
                  <a:cubicBezTo>
                    <a:pt x="84" y="1"/>
                    <a:pt x="49" y="27"/>
                    <a:pt x="28" y="67"/>
                  </a:cubicBezTo>
                  <a:cubicBezTo>
                    <a:pt x="0" y="95"/>
                    <a:pt x="28" y="151"/>
                    <a:pt x="84" y="179"/>
                  </a:cubicBezTo>
                  <a:lnTo>
                    <a:pt x="558" y="458"/>
                  </a:lnTo>
                  <a:cubicBezTo>
                    <a:pt x="586" y="486"/>
                    <a:pt x="586" y="486"/>
                    <a:pt x="614" y="486"/>
                  </a:cubicBezTo>
                  <a:cubicBezTo>
                    <a:pt x="642" y="486"/>
                    <a:pt x="670" y="458"/>
                    <a:pt x="698" y="430"/>
                  </a:cubicBezTo>
                  <a:cubicBezTo>
                    <a:pt x="726" y="374"/>
                    <a:pt x="698" y="318"/>
                    <a:pt x="670" y="291"/>
                  </a:cubicBezTo>
                  <a:lnTo>
                    <a:pt x="168" y="12"/>
                  </a:lnTo>
                  <a:cubicBezTo>
                    <a:pt x="153" y="4"/>
                    <a:pt x="138"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4687075" y="3939175"/>
              <a:ext cx="683550" cy="390375"/>
            </a:xfrm>
            <a:custGeom>
              <a:avLst/>
              <a:gdLst/>
              <a:ahLst/>
              <a:cxnLst/>
              <a:rect l="l" t="t" r="r" b="b"/>
              <a:pathLst>
                <a:path w="27342" h="15615" extrusionOk="0">
                  <a:moveTo>
                    <a:pt x="100" y="0"/>
                  </a:moveTo>
                  <a:cubicBezTo>
                    <a:pt x="70" y="0"/>
                    <a:pt x="44" y="14"/>
                    <a:pt x="28" y="46"/>
                  </a:cubicBezTo>
                  <a:cubicBezTo>
                    <a:pt x="0" y="102"/>
                    <a:pt x="28" y="158"/>
                    <a:pt x="56" y="186"/>
                  </a:cubicBezTo>
                  <a:lnTo>
                    <a:pt x="1060" y="744"/>
                  </a:lnTo>
                  <a:cubicBezTo>
                    <a:pt x="1088" y="744"/>
                    <a:pt x="1088" y="772"/>
                    <a:pt x="1116" y="772"/>
                  </a:cubicBezTo>
                  <a:cubicBezTo>
                    <a:pt x="1144" y="772"/>
                    <a:pt x="1172" y="744"/>
                    <a:pt x="1200" y="716"/>
                  </a:cubicBezTo>
                  <a:cubicBezTo>
                    <a:pt x="1228" y="660"/>
                    <a:pt x="1200" y="604"/>
                    <a:pt x="1172" y="576"/>
                  </a:cubicBezTo>
                  <a:lnTo>
                    <a:pt x="167" y="18"/>
                  </a:lnTo>
                  <a:cubicBezTo>
                    <a:pt x="144" y="7"/>
                    <a:pt x="121" y="0"/>
                    <a:pt x="100" y="0"/>
                  </a:cubicBezTo>
                  <a:close/>
                  <a:moveTo>
                    <a:pt x="2109" y="1144"/>
                  </a:moveTo>
                  <a:cubicBezTo>
                    <a:pt x="2079" y="1144"/>
                    <a:pt x="2053" y="1158"/>
                    <a:pt x="2037" y="1190"/>
                  </a:cubicBezTo>
                  <a:cubicBezTo>
                    <a:pt x="2009" y="1246"/>
                    <a:pt x="2037" y="1302"/>
                    <a:pt x="2065" y="1330"/>
                  </a:cubicBezTo>
                  <a:lnTo>
                    <a:pt x="3069" y="1888"/>
                  </a:lnTo>
                  <a:cubicBezTo>
                    <a:pt x="3097" y="1888"/>
                    <a:pt x="3097" y="1916"/>
                    <a:pt x="3125" y="1916"/>
                  </a:cubicBezTo>
                  <a:cubicBezTo>
                    <a:pt x="3153" y="1916"/>
                    <a:pt x="3181" y="1888"/>
                    <a:pt x="3208" y="1860"/>
                  </a:cubicBezTo>
                  <a:cubicBezTo>
                    <a:pt x="3236" y="1804"/>
                    <a:pt x="3208" y="1748"/>
                    <a:pt x="3181" y="1720"/>
                  </a:cubicBezTo>
                  <a:lnTo>
                    <a:pt x="2176" y="1162"/>
                  </a:lnTo>
                  <a:cubicBezTo>
                    <a:pt x="2153" y="1151"/>
                    <a:pt x="2130" y="1144"/>
                    <a:pt x="2109" y="1144"/>
                  </a:cubicBezTo>
                  <a:close/>
                  <a:moveTo>
                    <a:pt x="4118" y="2288"/>
                  </a:moveTo>
                  <a:cubicBezTo>
                    <a:pt x="4088" y="2288"/>
                    <a:pt x="4062" y="2301"/>
                    <a:pt x="4045" y="2334"/>
                  </a:cubicBezTo>
                  <a:cubicBezTo>
                    <a:pt x="4018" y="2390"/>
                    <a:pt x="4045" y="2446"/>
                    <a:pt x="4073" y="2474"/>
                  </a:cubicBezTo>
                  <a:lnTo>
                    <a:pt x="5078" y="3032"/>
                  </a:lnTo>
                  <a:cubicBezTo>
                    <a:pt x="5106" y="3032"/>
                    <a:pt x="5106" y="3059"/>
                    <a:pt x="5134" y="3059"/>
                  </a:cubicBezTo>
                  <a:cubicBezTo>
                    <a:pt x="5161" y="3059"/>
                    <a:pt x="5189" y="3032"/>
                    <a:pt x="5217" y="3004"/>
                  </a:cubicBezTo>
                  <a:cubicBezTo>
                    <a:pt x="5245" y="2948"/>
                    <a:pt x="5217" y="2892"/>
                    <a:pt x="5189" y="2864"/>
                  </a:cubicBezTo>
                  <a:lnTo>
                    <a:pt x="4185" y="2306"/>
                  </a:lnTo>
                  <a:cubicBezTo>
                    <a:pt x="4162" y="2295"/>
                    <a:pt x="4139" y="2288"/>
                    <a:pt x="4118" y="2288"/>
                  </a:cubicBezTo>
                  <a:close/>
                  <a:moveTo>
                    <a:pt x="6126" y="3432"/>
                  </a:moveTo>
                  <a:cubicBezTo>
                    <a:pt x="6096" y="3432"/>
                    <a:pt x="6071" y="3445"/>
                    <a:pt x="6054" y="3478"/>
                  </a:cubicBezTo>
                  <a:cubicBezTo>
                    <a:pt x="6026" y="3534"/>
                    <a:pt x="6054" y="3590"/>
                    <a:pt x="6082" y="3617"/>
                  </a:cubicBezTo>
                  <a:lnTo>
                    <a:pt x="7086" y="4175"/>
                  </a:lnTo>
                  <a:lnTo>
                    <a:pt x="7142" y="4175"/>
                  </a:lnTo>
                  <a:cubicBezTo>
                    <a:pt x="7170" y="4175"/>
                    <a:pt x="7198" y="4175"/>
                    <a:pt x="7226" y="4147"/>
                  </a:cubicBezTo>
                  <a:cubicBezTo>
                    <a:pt x="7254" y="4092"/>
                    <a:pt x="7226" y="4036"/>
                    <a:pt x="7198" y="4008"/>
                  </a:cubicBezTo>
                  <a:lnTo>
                    <a:pt x="6194" y="3450"/>
                  </a:lnTo>
                  <a:cubicBezTo>
                    <a:pt x="6171" y="3438"/>
                    <a:pt x="6147" y="3432"/>
                    <a:pt x="6126" y="3432"/>
                  </a:cubicBezTo>
                  <a:close/>
                  <a:moveTo>
                    <a:pt x="8135" y="4576"/>
                  </a:moveTo>
                  <a:cubicBezTo>
                    <a:pt x="8105" y="4576"/>
                    <a:pt x="8079" y="4589"/>
                    <a:pt x="8063" y="4622"/>
                  </a:cubicBezTo>
                  <a:cubicBezTo>
                    <a:pt x="8035" y="4678"/>
                    <a:pt x="8063" y="4733"/>
                    <a:pt x="8091" y="4761"/>
                  </a:cubicBezTo>
                  <a:lnTo>
                    <a:pt x="9095" y="5319"/>
                  </a:lnTo>
                  <a:lnTo>
                    <a:pt x="9151" y="5319"/>
                  </a:lnTo>
                  <a:cubicBezTo>
                    <a:pt x="9179" y="5319"/>
                    <a:pt x="9207" y="5319"/>
                    <a:pt x="9235" y="5291"/>
                  </a:cubicBezTo>
                  <a:cubicBezTo>
                    <a:pt x="9263" y="5236"/>
                    <a:pt x="9235" y="5180"/>
                    <a:pt x="9207" y="5152"/>
                  </a:cubicBezTo>
                  <a:lnTo>
                    <a:pt x="8202" y="4594"/>
                  </a:lnTo>
                  <a:cubicBezTo>
                    <a:pt x="8179" y="4582"/>
                    <a:pt x="8156" y="4576"/>
                    <a:pt x="8135" y="4576"/>
                  </a:cubicBezTo>
                  <a:close/>
                  <a:moveTo>
                    <a:pt x="10144" y="5719"/>
                  </a:moveTo>
                  <a:cubicBezTo>
                    <a:pt x="10114" y="5719"/>
                    <a:pt x="10088" y="5733"/>
                    <a:pt x="10072" y="5766"/>
                  </a:cubicBezTo>
                  <a:cubicBezTo>
                    <a:pt x="10044" y="5794"/>
                    <a:pt x="10072" y="5877"/>
                    <a:pt x="10100" y="5877"/>
                  </a:cubicBezTo>
                  <a:lnTo>
                    <a:pt x="11104" y="6463"/>
                  </a:lnTo>
                  <a:lnTo>
                    <a:pt x="11160" y="6463"/>
                  </a:lnTo>
                  <a:cubicBezTo>
                    <a:pt x="11188" y="6463"/>
                    <a:pt x="11216" y="6463"/>
                    <a:pt x="11243" y="6435"/>
                  </a:cubicBezTo>
                  <a:cubicBezTo>
                    <a:pt x="11271" y="6379"/>
                    <a:pt x="11243" y="6324"/>
                    <a:pt x="11216" y="6296"/>
                  </a:cubicBezTo>
                  <a:lnTo>
                    <a:pt x="10211" y="5738"/>
                  </a:lnTo>
                  <a:cubicBezTo>
                    <a:pt x="10188" y="5726"/>
                    <a:pt x="10165" y="5719"/>
                    <a:pt x="10144" y="5719"/>
                  </a:cubicBezTo>
                  <a:close/>
                  <a:moveTo>
                    <a:pt x="12153" y="6863"/>
                  </a:moveTo>
                  <a:cubicBezTo>
                    <a:pt x="12123" y="6863"/>
                    <a:pt x="12097" y="6877"/>
                    <a:pt x="12080" y="6910"/>
                  </a:cubicBezTo>
                  <a:cubicBezTo>
                    <a:pt x="12053" y="6937"/>
                    <a:pt x="12080" y="7021"/>
                    <a:pt x="12108" y="7021"/>
                  </a:cubicBezTo>
                  <a:lnTo>
                    <a:pt x="13113" y="7607"/>
                  </a:lnTo>
                  <a:lnTo>
                    <a:pt x="13168" y="7607"/>
                  </a:lnTo>
                  <a:cubicBezTo>
                    <a:pt x="13196" y="7607"/>
                    <a:pt x="13224" y="7607"/>
                    <a:pt x="13252" y="7579"/>
                  </a:cubicBezTo>
                  <a:cubicBezTo>
                    <a:pt x="13280" y="7523"/>
                    <a:pt x="13252" y="7467"/>
                    <a:pt x="13224" y="7440"/>
                  </a:cubicBezTo>
                  <a:lnTo>
                    <a:pt x="12220" y="6882"/>
                  </a:lnTo>
                  <a:cubicBezTo>
                    <a:pt x="12197" y="6870"/>
                    <a:pt x="12174" y="6863"/>
                    <a:pt x="12153" y="6863"/>
                  </a:cubicBezTo>
                  <a:close/>
                  <a:moveTo>
                    <a:pt x="14161" y="8007"/>
                  </a:moveTo>
                  <a:cubicBezTo>
                    <a:pt x="14131" y="8007"/>
                    <a:pt x="14105" y="8021"/>
                    <a:pt x="14089" y="8053"/>
                  </a:cubicBezTo>
                  <a:cubicBezTo>
                    <a:pt x="14061" y="8081"/>
                    <a:pt x="14089" y="8165"/>
                    <a:pt x="14117" y="8165"/>
                  </a:cubicBezTo>
                  <a:lnTo>
                    <a:pt x="15121" y="8751"/>
                  </a:lnTo>
                  <a:lnTo>
                    <a:pt x="15177" y="8751"/>
                  </a:lnTo>
                  <a:cubicBezTo>
                    <a:pt x="15205" y="8751"/>
                    <a:pt x="15233" y="8751"/>
                    <a:pt x="15261" y="8723"/>
                  </a:cubicBezTo>
                  <a:cubicBezTo>
                    <a:pt x="15289" y="8667"/>
                    <a:pt x="15261" y="8611"/>
                    <a:pt x="15233" y="8583"/>
                  </a:cubicBezTo>
                  <a:lnTo>
                    <a:pt x="14229" y="8025"/>
                  </a:lnTo>
                  <a:cubicBezTo>
                    <a:pt x="14206" y="8014"/>
                    <a:pt x="14182" y="8007"/>
                    <a:pt x="14161" y="8007"/>
                  </a:cubicBezTo>
                  <a:close/>
                  <a:moveTo>
                    <a:pt x="16237" y="9141"/>
                  </a:moveTo>
                  <a:cubicBezTo>
                    <a:pt x="16182" y="9141"/>
                    <a:pt x="16126" y="9141"/>
                    <a:pt x="16098" y="9197"/>
                  </a:cubicBezTo>
                  <a:cubicBezTo>
                    <a:pt x="16070" y="9225"/>
                    <a:pt x="16098" y="9281"/>
                    <a:pt x="16126" y="9309"/>
                  </a:cubicBezTo>
                  <a:lnTo>
                    <a:pt x="17130" y="9895"/>
                  </a:lnTo>
                  <a:lnTo>
                    <a:pt x="17186" y="9895"/>
                  </a:lnTo>
                  <a:cubicBezTo>
                    <a:pt x="17214" y="9895"/>
                    <a:pt x="17242" y="9895"/>
                    <a:pt x="17270" y="9867"/>
                  </a:cubicBezTo>
                  <a:cubicBezTo>
                    <a:pt x="17298" y="9811"/>
                    <a:pt x="17270" y="9755"/>
                    <a:pt x="17242" y="9727"/>
                  </a:cubicBezTo>
                  <a:lnTo>
                    <a:pt x="16237" y="9141"/>
                  </a:lnTo>
                  <a:close/>
                  <a:moveTo>
                    <a:pt x="18246" y="10285"/>
                  </a:moveTo>
                  <a:cubicBezTo>
                    <a:pt x="18190" y="10285"/>
                    <a:pt x="18135" y="10285"/>
                    <a:pt x="18107" y="10341"/>
                  </a:cubicBezTo>
                  <a:cubicBezTo>
                    <a:pt x="18079" y="10369"/>
                    <a:pt x="18107" y="10425"/>
                    <a:pt x="18135" y="10453"/>
                  </a:cubicBezTo>
                  <a:lnTo>
                    <a:pt x="19139" y="11039"/>
                  </a:lnTo>
                  <a:lnTo>
                    <a:pt x="19195" y="11039"/>
                  </a:lnTo>
                  <a:cubicBezTo>
                    <a:pt x="19223" y="11039"/>
                    <a:pt x="19250" y="11039"/>
                    <a:pt x="19278" y="11011"/>
                  </a:cubicBezTo>
                  <a:cubicBezTo>
                    <a:pt x="19306" y="10955"/>
                    <a:pt x="19278" y="10899"/>
                    <a:pt x="19250" y="10871"/>
                  </a:cubicBezTo>
                  <a:lnTo>
                    <a:pt x="18246" y="10285"/>
                  </a:lnTo>
                  <a:close/>
                  <a:moveTo>
                    <a:pt x="20211" y="11418"/>
                  </a:moveTo>
                  <a:cubicBezTo>
                    <a:pt x="20171" y="11418"/>
                    <a:pt x="20136" y="11444"/>
                    <a:pt x="20115" y="11485"/>
                  </a:cubicBezTo>
                  <a:cubicBezTo>
                    <a:pt x="20087" y="11513"/>
                    <a:pt x="20115" y="11569"/>
                    <a:pt x="20143" y="11597"/>
                  </a:cubicBezTo>
                  <a:lnTo>
                    <a:pt x="21148" y="12182"/>
                  </a:lnTo>
                  <a:lnTo>
                    <a:pt x="21203" y="12182"/>
                  </a:lnTo>
                  <a:cubicBezTo>
                    <a:pt x="21231" y="12182"/>
                    <a:pt x="21287" y="12182"/>
                    <a:pt x="21287" y="12155"/>
                  </a:cubicBezTo>
                  <a:cubicBezTo>
                    <a:pt x="21315" y="12099"/>
                    <a:pt x="21287" y="12043"/>
                    <a:pt x="21259" y="12015"/>
                  </a:cubicBezTo>
                  <a:lnTo>
                    <a:pt x="20255" y="11429"/>
                  </a:lnTo>
                  <a:cubicBezTo>
                    <a:pt x="20240" y="11422"/>
                    <a:pt x="20225" y="11418"/>
                    <a:pt x="20211" y="11418"/>
                  </a:cubicBezTo>
                  <a:close/>
                  <a:moveTo>
                    <a:pt x="22219" y="12562"/>
                  </a:moveTo>
                  <a:cubicBezTo>
                    <a:pt x="22180" y="12562"/>
                    <a:pt x="22144" y="12588"/>
                    <a:pt x="22124" y="12629"/>
                  </a:cubicBezTo>
                  <a:cubicBezTo>
                    <a:pt x="22096" y="12657"/>
                    <a:pt x="22124" y="12713"/>
                    <a:pt x="22180" y="12740"/>
                  </a:cubicBezTo>
                  <a:lnTo>
                    <a:pt x="23184" y="13326"/>
                  </a:lnTo>
                  <a:lnTo>
                    <a:pt x="23212" y="13326"/>
                  </a:lnTo>
                  <a:cubicBezTo>
                    <a:pt x="23240" y="13326"/>
                    <a:pt x="23296" y="13326"/>
                    <a:pt x="23296" y="13298"/>
                  </a:cubicBezTo>
                  <a:cubicBezTo>
                    <a:pt x="23324" y="13243"/>
                    <a:pt x="23296" y="13187"/>
                    <a:pt x="23268" y="13159"/>
                  </a:cubicBezTo>
                  <a:lnTo>
                    <a:pt x="22264" y="12573"/>
                  </a:lnTo>
                  <a:cubicBezTo>
                    <a:pt x="22249" y="12566"/>
                    <a:pt x="22234" y="12562"/>
                    <a:pt x="22219" y="12562"/>
                  </a:cubicBezTo>
                  <a:close/>
                  <a:moveTo>
                    <a:pt x="24228" y="13706"/>
                  </a:moveTo>
                  <a:cubicBezTo>
                    <a:pt x="24189" y="13706"/>
                    <a:pt x="24153" y="13732"/>
                    <a:pt x="24133" y="13773"/>
                  </a:cubicBezTo>
                  <a:cubicBezTo>
                    <a:pt x="24105" y="13801"/>
                    <a:pt x="24133" y="13856"/>
                    <a:pt x="24189" y="13884"/>
                  </a:cubicBezTo>
                  <a:lnTo>
                    <a:pt x="25193" y="14470"/>
                  </a:lnTo>
                  <a:lnTo>
                    <a:pt x="25221" y="14470"/>
                  </a:lnTo>
                  <a:cubicBezTo>
                    <a:pt x="25249" y="14470"/>
                    <a:pt x="25305" y="14470"/>
                    <a:pt x="25305" y="14414"/>
                  </a:cubicBezTo>
                  <a:cubicBezTo>
                    <a:pt x="25332" y="14386"/>
                    <a:pt x="25332" y="14331"/>
                    <a:pt x="25277" y="14303"/>
                  </a:cubicBezTo>
                  <a:lnTo>
                    <a:pt x="24272" y="13717"/>
                  </a:lnTo>
                  <a:cubicBezTo>
                    <a:pt x="24257" y="13709"/>
                    <a:pt x="24242" y="13706"/>
                    <a:pt x="24228" y="13706"/>
                  </a:cubicBezTo>
                  <a:close/>
                  <a:moveTo>
                    <a:pt x="26237" y="14850"/>
                  </a:moveTo>
                  <a:cubicBezTo>
                    <a:pt x="26197" y="14850"/>
                    <a:pt x="26162" y="14876"/>
                    <a:pt x="26142" y="14917"/>
                  </a:cubicBezTo>
                  <a:cubicBezTo>
                    <a:pt x="26114" y="14944"/>
                    <a:pt x="26142" y="15000"/>
                    <a:pt x="26197" y="15028"/>
                  </a:cubicBezTo>
                  <a:lnTo>
                    <a:pt x="27202" y="15614"/>
                  </a:lnTo>
                  <a:lnTo>
                    <a:pt x="27230" y="15614"/>
                  </a:lnTo>
                  <a:cubicBezTo>
                    <a:pt x="27258" y="15614"/>
                    <a:pt x="27313" y="15614"/>
                    <a:pt x="27313" y="15558"/>
                  </a:cubicBezTo>
                  <a:cubicBezTo>
                    <a:pt x="27341" y="15530"/>
                    <a:pt x="27341" y="15475"/>
                    <a:pt x="27285" y="15447"/>
                  </a:cubicBezTo>
                  <a:lnTo>
                    <a:pt x="26281" y="14861"/>
                  </a:lnTo>
                  <a:cubicBezTo>
                    <a:pt x="26266" y="14853"/>
                    <a:pt x="26251" y="14850"/>
                    <a:pt x="26237" y="148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4649400" y="3917725"/>
              <a:ext cx="18150" cy="12150"/>
            </a:xfrm>
            <a:custGeom>
              <a:avLst/>
              <a:gdLst/>
              <a:ahLst/>
              <a:cxnLst/>
              <a:rect l="l" t="t" r="r" b="b"/>
              <a:pathLst>
                <a:path w="726" h="486" extrusionOk="0">
                  <a:moveTo>
                    <a:pt x="120" y="0"/>
                  </a:moveTo>
                  <a:cubicBezTo>
                    <a:pt x="82" y="0"/>
                    <a:pt x="48" y="20"/>
                    <a:pt x="28" y="39"/>
                  </a:cubicBezTo>
                  <a:cubicBezTo>
                    <a:pt x="1" y="95"/>
                    <a:pt x="28" y="151"/>
                    <a:pt x="84" y="179"/>
                  </a:cubicBezTo>
                  <a:lnTo>
                    <a:pt x="559" y="458"/>
                  </a:lnTo>
                  <a:cubicBezTo>
                    <a:pt x="586" y="458"/>
                    <a:pt x="586" y="486"/>
                    <a:pt x="614" y="486"/>
                  </a:cubicBezTo>
                  <a:cubicBezTo>
                    <a:pt x="642" y="486"/>
                    <a:pt x="670" y="458"/>
                    <a:pt x="698" y="430"/>
                  </a:cubicBezTo>
                  <a:cubicBezTo>
                    <a:pt x="726" y="374"/>
                    <a:pt x="698" y="318"/>
                    <a:pt x="670" y="291"/>
                  </a:cubicBezTo>
                  <a:lnTo>
                    <a:pt x="168" y="12"/>
                  </a:lnTo>
                  <a:cubicBezTo>
                    <a:pt x="152" y="3"/>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4606850" y="4050925"/>
              <a:ext cx="18175" cy="11475"/>
            </a:xfrm>
            <a:custGeom>
              <a:avLst/>
              <a:gdLst/>
              <a:ahLst/>
              <a:cxnLst/>
              <a:rect l="l" t="t" r="r" b="b"/>
              <a:pathLst>
                <a:path w="727" h="459" extrusionOk="0">
                  <a:moveTo>
                    <a:pt x="607" y="1"/>
                  </a:moveTo>
                  <a:cubicBezTo>
                    <a:pt x="591" y="1"/>
                    <a:pt x="575" y="4"/>
                    <a:pt x="559" y="12"/>
                  </a:cubicBezTo>
                  <a:lnTo>
                    <a:pt x="57" y="291"/>
                  </a:lnTo>
                  <a:cubicBezTo>
                    <a:pt x="29" y="319"/>
                    <a:pt x="1" y="375"/>
                    <a:pt x="29" y="431"/>
                  </a:cubicBezTo>
                  <a:cubicBezTo>
                    <a:pt x="57" y="459"/>
                    <a:pt x="84" y="459"/>
                    <a:pt x="112" y="459"/>
                  </a:cubicBezTo>
                  <a:lnTo>
                    <a:pt x="168" y="459"/>
                  </a:lnTo>
                  <a:lnTo>
                    <a:pt x="642" y="180"/>
                  </a:lnTo>
                  <a:cubicBezTo>
                    <a:pt x="698" y="152"/>
                    <a:pt x="726" y="96"/>
                    <a:pt x="698" y="40"/>
                  </a:cubicBezTo>
                  <a:cubicBezTo>
                    <a:pt x="678" y="20"/>
                    <a:pt x="645" y="1"/>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4644525" y="3650600"/>
              <a:ext cx="683550" cy="390875"/>
            </a:xfrm>
            <a:custGeom>
              <a:avLst/>
              <a:gdLst/>
              <a:ahLst/>
              <a:cxnLst/>
              <a:rect l="l" t="t" r="r" b="b"/>
              <a:pathLst>
                <a:path w="27342" h="15635" extrusionOk="0">
                  <a:moveTo>
                    <a:pt x="27218" y="0"/>
                  </a:moveTo>
                  <a:cubicBezTo>
                    <a:pt x="27204" y="0"/>
                    <a:pt x="27189" y="4"/>
                    <a:pt x="27174" y="11"/>
                  </a:cubicBezTo>
                  <a:lnTo>
                    <a:pt x="26170" y="597"/>
                  </a:lnTo>
                  <a:cubicBezTo>
                    <a:pt x="26142" y="625"/>
                    <a:pt x="26114" y="681"/>
                    <a:pt x="26142" y="709"/>
                  </a:cubicBezTo>
                  <a:cubicBezTo>
                    <a:pt x="26170" y="764"/>
                    <a:pt x="26197" y="764"/>
                    <a:pt x="26225" y="764"/>
                  </a:cubicBezTo>
                  <a:lnTo>
                    <a:pt x="26281" y="764"/>
                  </a:lnTo>
                  <a:lnTo>
                    <a:pt x="27286" y="179"/>
                  </a:lnTo>
                  <a:cubicBezTo>
                    <a:pt x="27313" y="151"/>
                    <a:pt x="27341" y="95"/>
                    <a:pt x="27313" y="67"/>
                  </a:cubicBezTo>
                  <a:cubicBezTo>
                    <a:pt x="27293" y="26"/>
                    <a:pt x="27258" y="0"/>
                    <a:pt x="27218" y="0"/>
                  </a:cubicBezTo>
                  <a:close/>
                  <a:moveTo>
                    <a:pt x="25210" y="1144"/>
                  </a:moveTo>
                  <a:cubicBezTo>
                    <a:pt x="25195" y="1144"/>
                    <a:pt x="25180" y="1148"/>
                    <a:pt x="25165" y="1155"/>
                  </a:cubicBezTo>
                  <a:lnTo>
                    <a:pt x="24161" y="1741"/>
                  </a:lnTo>
                  <a:cubicBezTo>
                    <a:pt x="24133" y="1769"/>
                    <a:pt x="24105" y="1825"/>
                    <a:pt x="24133" y="1853"/>
                  </a:cubicBezTo>
                  <a:cubicBezTo>
                    <a:pt x="24161" y="1880"/>
                    <a:pt x="24189" y="1908"/>
                    <a:pt x="24217" y="1908"/>
                  </a:cubicBezTo>
                  <a:lnTo>
                    <a:pt x="24272" y="1908"/>
                  </a:lnTo>
                  <a:lnTo>
                    <a:pt x="25277" y="1322"/>
                  </a:lnTo>
                  <a:cubicBezTo>
                    <a:pt x="25305" y="1295"/>
                    <a:pt x="25333" y="1239"/>
                    <a:pt x="25305" y="1211"/>
                  </a:cubicBezTo>
                  <a:cubicBezTo>
                    <a:pt x="25284" y="1170"/>
                    <a:pt x="25249" y="1144"/>
                    <a:pt x="25210" y="1144"/>
                  </a:cubicBezTo>
                  <a:close/>
                  <a:moveTo>
                    <a:pt x="23201" y="2288"/>
                  </a:moveTo>
                  <a:cubicBezTo>
                    <a:pt x="23186" y="2288"/>
                    <a:pt x="23171" y="2291"/>
                    <a:pt x="23156" y="2299"/>
                  </a:cubicBezTo>
                  <a:lnTo>
                    <a:pt x="22152" y="2885"/>
                  </a:lnTo>
                  <a:cubicBezTo>
                    <a:pt x="22124" y="2913"/>
                    <a:pt x="22096" y="2969"/>
                    <a:pt x="22124" y="2996"/>
                  </a:cubicBezTo>
                  <a:cubicBezTo>
                    <a:pt x="22152" y="3024"/>
                    <a:pt x="22180" y="3052"/>
                    <a:pt x="22208" y="3052"/>
                  </a:cubicBezTo>
                  <a:lnTo>
                    <a:pt x="22264" y="3052"/>
                  </a:lnTo>
                  <a:lnTo>
                    <a:pt x="23268" y="2466"/>
                  </a:lnTo>
                  <a:cubicBezTo>
                    <a:pt x="23296" y="2438"/>
                    <a:pt x="23324" y="2383"/>
                    <a:pt x="23296" y="2355"/>
                  </a:cubicBezTo>
                  <a:cubicBezTo>
                    <a:pt x="23276" y="2314"/>
                    <a:pt x="23240" y="2288"/>
                    <a:pt x="23201" y="2288"/>
                  </a:cubicBezTo>
                  <a:close/>
                  <a:moveTo>
                    <a:pt x="21192" y="3432"/>
                  </a:moveTo>
                  <a:cubicBezTo>
                    <a:pt x="21178" y="3432"/>
                    <a:pt x="21163" y="3435"/>
                    <a:pt x="21148" y="3443"/>
                  </a:cubicBezTo>
                  <a:lnTo>
                    <a:pt x="20143" y="4029"/>
                  </a:lnTo>
                  <a:cubicBezTo>
                    <a:pt x="20115" y="4057"/>
                    <a:pt x="20088" y="4112"/>
                    <a:pt x="20115" y="4140"/>
                  </a:cubicBezTo>
                  <a:cubicBezTo>
                    <a:pt x="20143" y="4168"/>
                    <a:pt x="20171" y="4196"/>
                    <a:pt x="20199" y="4196"/>
                  </a:cubicBezTo>
                  <a:lnTo>
                    <a:pt x="20255" y="4196"/>
                  </a:lnTo>
                  <a:lnTo>
                    <a:pt x="21259" y="3610"/>
                  </a:lnTo>
                  <a:cubicBezTo>
                    <a:pt x="21287" y="3582"/>
                    <a:pt x="21315" y="3526"/>
                    <a:pt x="21287" y="3499"/>
                  </a:cubicBezTo>
                  <a:cubicBezTo>
                    <a:pt x="21267" y="3458"/>
                    <a:pt x="21231" y="3432"/>
                    <a:pt x="21192" y="3432"/>
                  </a:cubicBezTo>
                  <a:close/>
                  <a:moveTo>
                    <a:pt x="19187" y="4575"/>
                  </a:moveTo>
                  <a:cubicBezTo>
                    <a:pt x="19172" y="4575"/>
                    <a:pt x="19155" y="4578"/>
                    <a:pt x="19139" y="4587"/>
                  </a:cubicBezTo>
                  <a:lnTo>
                    <a:pt x="18135" y="5173"/>
                  </a:lnTo>
                  <a:cubicBezTo>
                    <a:pt x="18107" y="5200"/>
                    <a:pt x="18079" y="5256"/>
                    <a:pt x="18107" y="5284"/>
                  </a:cubicBezTo>
                  <a:cubicBezTo>
                    <a:pt x="18135" y="5312"/>
                    <a:pt x="18163" y="5340"/>
                    <a:pt x="18190" y="5340"/>
                  </a:cubicBezTo>
                  <a:lnTo>
                    <a:pt x="18246" y="5340"/>
                  </a:lnTo>
                  <a:lnTo>
                    <a:pt x="19251" y="4754"/>
                  </a:lnTo>
                  <a:cubicBezTo>
                    <a:pt x="19279" y="4726"/>
                    <a:pt x="19306" y="4670"/>
                    <a:pt x="19279" y="4615"/>
                  </a:cubicBezTo>
                  <a:cubicBezTo>
                    <a:pt x="19259" y="4595"/>
                    <a:pt x="19225" y="4575"/>
                    <a:pt x="19187" y="4575"/>
                  </a:cubicBezTo>
                  <a:close/>
                  <a:moveTo>
                    <a:pt x="17179" y="5719"/>
                  </a:moveTo>
                  <a:cubicBezTo>
                    <a:pt x="17163" y="5719"/>
                    <a:pt x="17147" y="5722"/>
                    <a:pt x="17130" y="5731"/>
                  </a:cubicBezTo>
                  <a:lnTo>
                    <a:pt x="16126" y="6316"/>
                  </a:lnTo>
                  <a:cubicBezTo>
                    <a:pt x="16098" y="6344"/>
                    <a:pt x="16070" y="6400"/>
                    <a:pt x="16098" y="6428"/>
                  </a:cubicBezTo>
                  <a:cubicBezTo>
                    <a:pt x="16126" y="6456"/>
                    <a:pt x="16154" y="6484"/>
                    <a:pt x="16182" y="6484"/>
                  </a:cubicBezTo>
                  <a:lnTo>
                    <a:pt x="16238" y="6484"/>
                  </a:lnTo>
                  <a:lnTo>
                    <a:pt x="17242" y="5898"/>
                  </a:lnTo>
                  <a:cubicBezTo>
                    <a:pt x="17270" y="5870"/>
                    <a:pt x="17298" y="5814"/>
                    <a:pt x="17270" y="5758"/>
                  </a:cubicBezTo>
                  <a:cubicBezTo>
                    <a:pt x="17250" y="5739"/>
                    <a:pt x="17216" y="5719"/>
                    <a:pt x="17179" y="5719"/>
                  </a:cubicBezTo>
                  <a:close/>
                  <a:moveTo>
                    <a:pt x="15170" y="6863"/>
                  </a:moveTo>
                  <a:cubicBezTo>
                    <a:pt x="15154" y="6863"/>
                    <a:pt x="15138" y="6866"/>
                    <a:pt x="15122" y="6874"/>
                  </a:cubicBezTo>
                  <a:lnTo>
                    <a:pt x="14117" y="7460"/>
                  </a:lnTo>
                  <a:cubicBezTo>
                    <a:pt x="14089" y="7488"/>
                    <a:pt x="14061" y="7544"/>
                    <a:pt x="14089" y="7572"/>
                  </a:cubicBezTo>
                  <a:cubicBezTo>
                    <a:pt x="14117" y="7600"/>
                    <a:pt x="14145" y="7628"/>
                    <a:pt x="14173" y="7628"/>
                  </a:cubicBezTo>
                  <a:lnTo>
                    <a:pt x="14229" y="7628"/>
                  </a:lnTo>
                  <a:lnTo>
                    <a:pt x="15233" y="7042"/>
                  </a:lnTo>
                  <a:cubicBezTo>
                    <a:pt x="15261" y="7014"/>
                    <a:pt x="15289" y="6958"/>
                    <a:pt x="15261" y="6902"/>
                  </a:cubicBezTo>
                  <a:cubicBezTo>
                    <a:pt x="15241" y="6883"/>
                    <a:pt x="15208" y="6863"/>
                    <a:pt x="15170" y="6863"/>
                  </a:cubicBezTo>
                  <a:close/>
                  <a:moveTo>
                    <a:pt x="13161" y="8007"/>
                  </a:moveTo>
                  <a:cubicBezTo>
                    <a:pt x="13146" y="8007"/>
                    <a:pt x="13129" y="8010"/>
                    <a:pt x="13113" y="8018"/>
                  </a:cubicBezTo>
                  <a:lnTo>
                    <a:pt x="12108" y="8604"/>
                  </a:lnTo>
                  <a:cubicBezTo>
                    <a:pt x="12081" y="8632"/>
                    <a:pt x="12053" y="8688"/>
                    <a:pt x="12081" y="8716"/>
                  </a:cubicBezTo>
                  <a:cubicBezTo>
                    <a:pt x="12108" y="8744"/>
                    <a:pt x="12136" y="8772"/>
                    <a:pt x="12164" y="8772"/>
                  </a:cubicBezTo>
                  <a:cubicBezTo>
                    <a:pt x="12164" y="8772"/>
                    <a:pt x="12192" y="8772"/>
                    <a:pt x="12220" y="8744"/>
                  </a:cubicBezTo>
                  <a:lnTo>
                    <a:pt x="13224" y="8186"/>
                  </a:lnTo>
                  <a:cubicBezTo>
                    <a:pt x="13252" y="8158"/>
                    <a:pt x="13280" y="8102"/>
                    <a:pt x="13252" y="8046"/>
                  </a:cubicBezTo>
                  <a:cubicBezTo>
                    <a:pt x="13233" y="8026"/>
                    <a:pt x="13199" y="8007"/>
                    <a:pt x="13161" y="8007"/>
                  </a:cubicBezTo>
                  <a:close/>
                  <a:moveTo>
                    <a:pt x="11152" y="9151"/>
                  </a:moveTo>
                  <a:cubicBezTo>
                    <a:pt x="11137" y="9151"/>
                    <a:pt x="11120" y="9154"/>
                    <a:pt x="11104" y="9162"/>
                  </a:cubicBezTo>
                  <a:lnTo>
                    <a:pt x="10100" y="9748"/>
                  </a:lnTo>
                  <a:cubicBezTo>
                    <a:pt x="10072" y="9748"/>
                    <a:pt x="10044" y="9832"/>
                    <a:pt x="10072" y="9860"/>
                  </a:cubicBezTo>
                  <a:cubicBezTo>
                    <a:pt x="10100" y="9887"/>
                    <a:pt x="10128" y="9915"/>
                    <a:pt x="10156" y="9915"/>
                  </a:cubicBezTo>
                  <a:cubicBezTo>
                    <a:pt x="10156" y="9915"/>
                    <a:pt x="10183" y="9915"/>
                    <a:pt x="10211" y="9887"/>
                  </a:cubicBezTo>
                  <a:lnTo>
                    <a:pt x="11216" y="9330"/>
                  </a:lnTo>
                  <a:cubicBezTo>
                    <a:pt x="11244" y="9302"/>
                    <a:pt x="11271" y="9246"/>
                    <a:pt x="11244" y="9190"/>
                  </a:cubicBezTo>
                  <a:cubicBezTo>
                    <a:pt x="11224" y="9170"/>
                    <a:pt x="11190" y="9151"/>
                    <a:pt x="11152" y="9151"/>
                  </a:cubicBezTo>
                  <a:close/>
                  <a:moveTo>
                    <a:pt x="9144" y="10294"/>
                  </a:moveTo>
                  <a:cubicBezTo>
                    <a:pt x="9128" y="10294"/>
                    <a:pt x="9112" y="10298"/>
                    <a:pt x="9095" y="10306"/>
                  </a:cubicBezTo>
                  <a:lnTo>
                    <a:pt x="8091" y="10892"/>
                  </a:lnTo>
                  <a:cubicBezTo>
                    <a:pt x="8063" y="10892"/>
                    <a:pt x="8035" y="10976"/>
                    <a:pt x="8063" y="11003"/>
                  </a:cubicBezTo>
                  <a:cubicBezTo>
                    <a:pt x="8091" y="11031"/>
                    <a:pt x="8119" y="11059"/>
                    <a:pt x="8147" y="11059"/>
                  </a:cubicBezTo>
                  <a:cubicBezTo>
                    <a:pt x="8147" y="11059"/>
                    <a:pt x="8175" y="11059"/>
                    <a:pt x="8203" y="11031"/>
                  </a:cubicBezTo>
                  <a:lnTo>
                    <a:pt x="9207" y="10473"/>
                  </a:lnTo>
                  <a:cubicBezTo>
                    <a:pt x="9235" y="10445"/>
                    <a:pt x="9263" y="10390"/>
                    <a:pt x="9235" y="10334"/>
                  </a:cubicBezTo>
                  <a:cubicBezTo>
                    <a:pt x="9215" y="10314"/>
                    <a:pt x="9181" y="10294"/>
                    <a:pt x="9144" y="10294"/>
                  </a:cubicBezTo>
                  <a:close/>
                  <a:moveTo>
                    <a:pt x="7135" y="11438"/>
                  </a:moveTo>
                  <a:cubicBezTo>
                    <a:pt x="7119" y="11438"/>
                    <a:pt x="7103" y="11442"/>
                    <a:pt x="7087" y="11450"/>
                  </a:cubicBezTo>
                  <a:lnTo>
                    <a:pt x="6082" y="12008"/>
                  </a:lnTo>
                  <a:cubicBezTo>
                    <a:pt x="6054" y="12036"/>
                    <a:pt x="6026" y="12092"/>
                    <a:pt x="6054" y="12147"/>
                  </a:cubicBezTo>
                  <a:cubicBezTo>
                    <a:pt x="6054" y="12175"/>
                    <a:pt x="6110" y="12203"/>
                    <a:pt x="6138" y="12203"/>
                  </a:cubicBezTo>
                  <a:cubicBezTo>
                    <a:pt x="6138" y="12203"/>
                    <a:pt x="6166" y="12203"/>
                    <a:pt x="6194" y="12175"/>
                  </a:cubicBezTo>
                  <a:lnTo>
                    <a:pt x="7198" y="11617"/>
                  </a:lnTo>
                  <a:cubicBezTo>
                    <a:pt x="7226" y="11589"/>
                    <a:pt x="7254" y="11534"/>
                    <a:pt x="7226" y="11478"/>
                  </a:cubicBezTo>
                  <a:cubicBezTo>
                    <a:pt x="7206" y="11458"/>
                    <a:pt x="7173" y="11438"/>
                    <a:pt x="7135" y="11438"/>
                  </a:cubicBezTo>
                  <a:close/>
                  <a:moveTo>
                    <a:pt x="5126" y="12582"/>
                  </a:moveTo>
                  <a:cubicBezTo>
                    <a:pt x="5111" y="12582"/>
                    <a:pt x="5094" y="12586"/>
                    <a:pt x="5078" y="12594"/>
                  </a:cubicBezTo>
                  <a:lnTo>
                    <a:pt x="4074" y="13152"/>
                  </a:lnTo>
                  <a:cubicBezTo>
                    <a:pt x="4046" y="13180"/>
                    <a:pt x="4018" y="13235"/>
                    <a:pt x="4046" y="13291"/>
                  </a:cubicBezTo>
                  <a:cubicBezTo>
                    <a:pt x="4046" y="13319"/>
                    <a:pt x="4101" y="13347"/>
                    <a:pt x="4129" y="13347"/>
                  </a:cubicBezTo>
                  <a:cubicBezTo>
                    <a:pt x="4129" y="13347"/>
                    <a:pt x="4157" y="13347"/>
                    <a:pt x="4157" y="13319"/>
                  </a:cubicBezTo>
                  <a:lnTo>
                    <a:pt x="5162" y="12761"/>
                  </a:lnTo>
                  <a:cubicBezTo>
                    <a:pt x="5217" y="12733"/>
                    <a:pt x="5245" y="12677"/>
                    <a:pt x="5217" y="12622"/>
                  </a:cubicBezTo>
                  <a:cubicBezTo>
                    <a:pt x="5198" y="12602"/>
                    <a:pt x="5164" y="12582"/>
                    <a:pt x="5126" y="12582"/>
                  </a:cubicBezTo>
                  <a:close/>
                  <a:moveTo>
                    <a:pt x="3117" y="13726"/>
                  </a:moveTo>
                  <a:cubicBezTo>
                    <a:pt x="3102" y="13726"/>
                    <a:pt x="3086" y="13729"/>
                    <a:pt x="3069" y="13738"/>
                  </a:cubicBezTo>
                  <a:lnTo>
                    <a:pt x="2065" y="14296"/>
                  </a:lnTo>
                  <a:cubicBezTo>
                    <a:pt x="2009" y="14323"/>
                    <a:pt x="2009" y="14379"/>
                    <a:pt x="2037" y="14435"/>
                  </a:cubicBezTo>
                  <a:cubicBezTo>
                    <a:pt x="2037" y="14463"/>
                    <a:pt x="2093" y="14491"/>
                    <a:pt x="2121" y="14491"/>
                  </a:cubicBezTo>
                  <a:cubicBezTo>
                    <a:pt x="2121" y="14491"/>
                    <a:pt x="2148" y="14491"/>
                    <a:pt x="2148" y="14463"/>
                  </a:cubicBezTo>
                  <a:lnTo>
                    <a:pt x="3153" y="13905"/>
                  </a:lnTo>
                  <a:cubicBezTo>
                    <a:pt x="3209" y="13877"/>
                    <a:pt x="3237" y="13821"/>
                    <a:pt x="3209" y="13765"/>
                  </a:cubicBezTo>
                  <a:cubicBezTo>
                    <a:pt x="3189" y="13746"/>
                    <a:pt x="3155" y="13726"/>
                    <a:pt x="3117" y="13726"/>
                  </a:cubicBezTo>
                  <a:close/>
                  <a:moveTo>
                    <a:pt x="1109" y="14870"/>
                  </a:moveTo>
                  <a:cubicBezTo>
                    <a:pt x="1093" y="14870"/>
                    <a:pt x="1077" y="14873"/>
                    <a:pt x="1060" y="14881"/>
                  </a:cubicBezTo>
                  <a:lnTo>
                    <a:pt x="56" y="15439"/>
                  </a:lnTo>
                  <a:cubicBezTo>
                    <a:pt x="0" y="15467"/>
                    <a:pt x="0" y="15523"/>
                    <a:pt x="28" y="15579"/>
                  </a:cubicBezTo>
                  <a:cubicBezTo>
                    <a:pt x="28" y="15607"/>
                    <a:pt x="84" y="15635"/>
                    <a:pt x="112" y="15635"/>
                  </a:cubicBezTo>
                  <a:cubicBezTo>
                    <a:pt x="112" y="15635"/>
                    <a:pt x="140" y="15635"/>
                    <a:pt x="140" y="15607"/>
                  </a:cubicBezTo>
                  <a:lnTo>
                    <a:pt x="1144" y="15049"/>
                  </a:lnTo>
                  <a:cubicBezTo>
                    <a:pt x="1200" y="15021"/>
                    <a:pt x="1228" y="14965"/>
                    <a:pt x="1200" y="14909"/>
                  </a:cubicBezTo>
                  <a:cubicBezTo>
                    <a:pt x="1180" y="14890"/>
                    <a:pt x="1147" y="14870"/>
                    <a:pt x="1109" y="1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5347575" y="3629475"/>
              <a:ext cx="18150" cy="11650"/>
            </a:xfrm>
            <a:custGeom>
              <a:avLst/>
              <a:gdLst/>
              <a:ahLst/>
              <a:cxnLst/>
              <a:rect l="l" t="t" r="r" b="b"/>
              <a:pathLst>
                <a:path w="726" h="466" extrusionOk="0">
                  <a:moveTo>
                    <a:pt x="626" y="1"/>
                  </a:moveTo>
                  <a:cubicBezTo>
                    <a:pt x="605" y="1"/>
                    <a:pt x="582" y="8"/>
                    <a:pt x="559" y="19"/>
                  </a:cubicBezTo>
                  <a:lnTo>
                    <a:pt x="56" y="298"/>
                  </a:lnTo>
                  <a:cubicBezTo>
                    <a:pt x="28" y="326"/>
                    <a:pt x="1" y="382"/>
                    <a:pt x="28" y="410"/>
                  </a:cubicBezTo>
                  <a:cubicBezTo>
                    <a:pt x="56" y="466"/>
                    <a:pt x="84" y="466"/>
                    <a:pt x="112" y="466"/>
                  </a:cubicBezTo>
                  <a:lnTo>
                    <a:pt x="168" y="466"/>
                  </a:lnTo>
                  <a:lnTo>
                    <a:pt x="642" y="187"/>
                  </a:lnTo>
                  <a:cubicBezTo>
                    <a:pt x="698" y="159"/>
                    <a:pt x="726" y="103"/>
                    <a:pt x="698" y="47"/>
                  </a:cubicBezTo>
                  <a:cubicBezTo>
                    <a:pt x="682" y="14"/>
                    <a:pt x="656"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a:off x="5411750" y="3587625"/>
              <a:ext cx="18150" cy="11650"/>
            </a:xfrm>
            <a:custGeom>
              <a:avLst/>
              <a:gdLst/>
              <a:ahLst/>
              <a:cxnLst/>
              <a:rect l="l" t="t" r="r" b="b"/>
              <a:pathLst>
                <a:path w="726" h="466" extrusionOk="0">
                  <a:moveTo>
                    <a:pt x="100" y="1"/>
                  </a:moveTo>
                  <a:cubicBezTo>
                    <a:pt x="70" y="1"/>
                    <a:pt x="44" y="15"/>
                    <a:pt x="28" y="47"/>
                  </a:cubicBezTo>
                  <a:cubicBezTo>
                    <a:pt x="0" y="103"/>
                    <a:pt x="28" y="159"/>
                    <a:pt x="56" y="187"/>
                  </a:cubicBezTo>
                  <a:lnTo>
                    <a:pt x="558" y="466"/>
                  </a:lnTo>
                  <a:lnTo>
                    <a:pt x="614" y="466"/>
                  </a:lnTo>
                  <a:cubicBezTo>
                    <a:pt x="642" y="466"/>
                    <a:pt x="670" y="438"/>
                    <a:pt x="698" y="410"/>
                  </a:cubicBezTo>
                  <a:cubicBezTo>
                    <a:pt x="726" y="382"/>
                    <a:pt x="698" y="326"/>
                    <a:pt x="642" y="298"/>
                  </a:cubicBezTo>
                  <a:lnTo>
                    <a:pt x="168" y="19"/>
                  </a:lnTo>
                  <a:cubicBezTo>
                    <a:pt x="145" y="8"/>
                    <a:pt x="121"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4708675" y="3187450"/>
              <a:ext cx="683575" cy="390900"/>
            </a:xfrm>
            <a:custGeom>
              <a:avLst/>
              <a:gdLst/>
              <a:ahLst/>
              <a:cxnLst/>
              <a:rect l="l" t="t" r="r" b="b"/>
              <a:pathLst>
                <a:path w="27343" h="15636" extrusionOk="0">
                  <a:moveTo>
                    <a:pt x="110" y="1"/>
                  </a:moveTo>
                  <a:cubicBezTo>
                    <a:pt x="82" y="1"/>
                    <a:pt x="49" y="20"/>
                    <a:pt x="29" y="40"/>
                  </a:cubicBezTo>
                  <a:cubicBezTo>
                    <a:pt x="1" y="96"/>
                    <a:pt x="1" y="152"/>
                    <a:pt x="57" y="180"/>
                  </a:cubicBezTo>
                  <a:lnTo>
                    <a:pt x="1061" y="765"/>
                  </a:lnTo>
                  <a:lnTo>
                    <a:pt x="1117" y="765"/>
                  </a:lnTo>
                  <a:cubicBezTo>
                    <a:pt x="1145" y="765"/>
                    <a:pt x="1173" y="738"/>
                    <a:pt x="1201" y="710"/>
                  </a:cubicBezTo>
                  <a:cubicBezTo>
                    <a:pt x="1229" y="682"/>
                    <a:pt x="1201" y="626"/>
                    <a:pt x="1145" y="598"/>
                  </a:cubicBezTo>
                  <a:lnTo>
                    <a:pt x="140" y="12"/>
                  </a:lnTo>
                  <a:cubicBezTo>
                    <a:pt x="132" y="4"/>
                    <a:pt x="122" y="1"/>
                    <a:pt x="110" y="1"/>
                  </a:cubicBezTo>
                  <a:close/>
                  <a:moveTo>
                    <a:pt x="2119" y="1145"/>
                  </a:moveTo>
                  <a:cubicBezTo>
                    <a:pt x="2091" y="1145"/>
                    <a:pt x="2057" y="1164"/>
                    <a:pt x="2038" y="1184"/>
                  </a:cubicBezTo>
                  <a:cubicBezTo>
                    <a:pt x="2010" y="1240"/>
                    <a:pt x="2010" y="1296"/>
                    <a:pt x="2066" y="1323"/>
                  </a:cubicBezTo>
                  <a:lnTo>
                    <a:pt x="3070" y="1881"/>
                  </a:lnTo>
                  <a:cubicBezTo>
                    <a:pt x="3098" y="1909"/>
                    <a:pt x="3098" y="1909"/>
                    <a:pt x="3126" y="1909"/>
                  </a:cubicBezTo>
                  <a:cubicBezTo>
                    <a:pt x="3154" y="1909"/>
                    <a:pt x="3181" y="1881"/>
                    <a:pt x="3209" y="1854"/>
                  </a:cubicBezTo>
                  <a:cubicBezTo>
                    <a:pt x="3237" y="1826"/>
                    <a:pt x="3209" y="1770"/>
                    <a:pt x="3154" y="1742"/>
                  </a:cubicBezTo>
                  <a:lnTo>
                    <a:pt x="2149" y="1156"/>
                  </a:lnTo>
                  <a:cubicBezTo>
                    <a:pt x="2141" y="1148"/>
                    <a:pt x="2130" y="1145"/>
                    <a:pt x="2119" y="1145"/>
                  </a:cubicBezTo>
                  <a:close/>
                  <a:moveTo>
                    <a:pt x="4128" y="2288"/>
                  </a:moveTo>
                  <a:cubicBezTo>
                    <a:pt x="4100" y="2288"/>
                    <a:pt x="4066" y="2308"/>
                    <a:pt x="4046" y="2328"/>
                  </a:cubicBezTo>
                  <a:cubicBezTo>
                    <a:pt x="4018" y="2384"/>
                    <a:pt x="4018" y="2439"/>
                    <a:pt x="4074" y="2467"/>
                  </a:cubicBezTo>
                  <a:lnTo>
                    <a:pt x="5079" y="3025"/>
                  </a:lnTo>
                  <a:cubicBezTo>
                    <a:pt x="5107" y="3053"/>
                    <a:pt x="5107" y="3053"/>
                    <a:pt x="5134" y="3053"/>
                  </a:cubicBezTo>
                  <a:cubicBezTo>
                    <a:pt x="5162" y="3053"/>
                    <a:pt x="5190" y="3025"/>
                    <a:pt x="5218" y="2997"/>
                  </a:cubicBezTo>
                  <a:cubicBezTo>
                    <a:pt x="5246" y="2970"/>
                    <a:pt x="5218" y="2886"/>
                    <a:pt x="5162" y="2886"/>
                  </a:cubicBezTo>
                  <a:lnTo>
                    <a:pt x="4158" y="2300"/>
                  </a:lnTo>
                  <a:cubicBezTo>
                    <a:pt x="4150" y="2292"/>
                    <a:pt x="4139" y="2288"/>
                    <a:pt x="4128" y="2288"/>
                  </a:cubicBezTo>
                  <a:close/>
                  <a:moveTo>
                    <a:pt x="6136" y="3432"/>
                  </a:moveTo>
                  <a:cubicBezTo>
                    <a:pt x="6108" y="3432"/>
                    <a:pt x="6075" y="3452"/>
                    <a:pt x="6055" y="3472"/>
                  </a:cubicBezTo>
                  <a:cubicBezTo>
                    <a:pt x="6027" y="3528"/>
                    <a:pt x="6027" y="3583"/>
                    <a:pt x="6083" y="3611"/>
                  </a:cubicBezTo>
                  <a:lnTo>
                    <a:pt x="7087" y="4169"/>
                  </a:lnTo>
                  <a:cubicBezTo>
                    <a:pt x="7115" y="4197"/>
                    <a:pt x="7115" y="4197"/>
                    <a:pt x="7143" y="4197"/>
                  </a:cubicBezTo>
                  <a:cubicBezTo>
                    <a:pt x="7171" y="4197"/>
                    <a:pt x="7199" y="4169"/>
                    <a:pt x="7227" y="4141"/>
                  </a:cubicBezTo>
                  <a:cubicBezTo>
                    <a:pt x="7255" y="4113"/>
                    <a:pt x="7227" y="4030"/>
                    <a:pt x="7171" y="4030"/>
                  </a:cubicBezTo>
                  <a:lnTo>
                    <a:pt x="6167" y="3444"/>
                  </a:lnTo>
                  <a:cubicBezTo>
                    <a:pt x="6158" y="3436"/>
                    <a:pt x="6148" y="3432"/>
                    <a:pt x="6136" y="3432"/>
                  </a:cubicBezTo>
                  <a:close/>
                  <a:moveTo>
                    <a:pt x="8145" y="4576"/>
                  </a:moveTo>
                  <a:cubicBezTo>
                    <a:pt x="8117" y="4576"/>
                    <a:pt x="8084" y="4596"/>
                    <a:pt x="8064" y="4616"/>
                  </a:cubicBezTo>
                  <a:cubicBezTo>
                    <a:pt x="8036" y="4671"/>
                    <a:pt x="8036" y="4727"/>
                    <a:pt x="8092" y="4755"/>
                  </a:cubicBezTo>
                  <a:lnTo>
                    <a:pt x="9096" y="5313"/>
                  </a:lnTo>
                  <a:cubicBezTo>
                    <a:pt x="9124" y="5341"/>
                    <a:pt x="9124" y="5341"/>
                    <a:pt x="9152" y="5341"/>
                  </a:cubicBezTo>
                  <a:cubicBezTo>
                    <a:pt x="9180" y="5341"/>
                    <a:pt x="9208" y="5313"/>
                    <a:pt x="9236" y="5285"/>
                  </a:cubicBezTo>
                  <a:cubicBezTo>
                    <a:pt x="9263" y="5229"/>
                    <a:pt x="9236" y="5174"/>
                    <a:pt x="9180" y="5146"/>
                  </a:cubicBezTo>
                  <a:lnTo>
                    <a:pt x="8175" y="4588"/>
                  </a:lnTo>
                  <a:cubicBezTo>
                    <a:pt x="8167" y="4580"/>
                    <a:pt x="8157" y="4576"/>
                    <a:pt x="8145" y="4576"/>
                  </a:cubicBezTo>
                  <a:close/>
                  <a:moveTo>
                    <a:pt x="10164" y="5720"/>
                  </a:moveTo>
                  <a:cubicBezTo>
                    <a:pt x="10126" y="5720"/>
                    <a:pt x="10092" y="5740"/>
                    <a:pt x="10073" y="5759"/>
                  </a:cubicBezTo>
                  <a:cubicBezTo>
                    <a:pt x="10045" y="5815"/>
                    <a:pt x="10073" y="5871"/>
                    <a:pt x="10100" y="5899"/>
                  </a:cubicBezTo>
                  <a:lnTo>
                    <a:pt x="11105" y="6457"/>
                  </a:lnTo>
                  <a:cubicBezTo>
                    <a:pt x="11133" y="6485"/>
                    <a:pt x="11133" y="6485"/>
                    <a:pt x="11161" y="6485"/>
                  </a:cubicBezTo>
                  <a:cubicBezTo>
                    <a:pt x="11189" y="6485"/>
                    <a:pt x="11216" y="6457"/>
                    <a:pt x="11244" y="6429"/>
                  </a:cubicBezTo>
                  <a:cubicBezTo>
                    <a:pt x="11272" y="6373"/>
                    <a:pt x="11244" y="6317"/>
                    <a:pt x="11216" y="6290"/>
                  </a:cubicBezTo>
                  <a:lnTo>
                    <a:pt x="10212" y="5732"/>
                  </a:lnTo>
                  <a:cubicBezTo>
                    <a:pt x="10196" y="5723"/>
                    <a:pt x="10179" y="5720"/>
                    <a:pt x="10164" y="5720"/>
                  </a:cubicBezTo>
                  <a:close/>
                  <a:moveTo>
                    <a:pt x="12172" y="6864"/>
                  </a:moveTo>
                  <a:cubicBezTo>
                    <a:pt x="12135" y="6864"/>
                    <a:pt x="12101" y="6884"/>
                    <a:pt x="12081" y="6903"/>
                  </a:cubicBezTo>
                  <a:cubicBezTo>
                    <a:pt x="12053" y="6959"/>
                    <a:pt x="12081" y="7015"/>
                    <a:pt x="12109" y="7043"/>
                  </a:cubicBezTo>
                  <a:lnTo>
                    <a:pt x="13114" y="7601"/>
                  </a:lnTo>
                  <a:cubicBezTo>
                    <a:pt x="13141" y="7629"/>
                    <a:pt x="13141" y="7629"/>
                    <a:pt x="13169" y="7629"/>
                  </a:cubicBezTo>
                  <a:cubicBezTo>
                    <a:pt x="13197" y="7629"/>
                    <a:pt x="13225" y="7601"/>
                    <a:pt x="13253" y="7573"/>
                  </a:cubicBezTo>
                  <a:cubicBezTo>
                    <a:pt x="13281" y="7517"/>
                    <a:pt x="13253" y="7461"/>
                    <a:pt x="13225" y="7433"/>
                  </a:cubicBezTo>
                  <a:lnTo>
                    <a:pt x="12221" y="6875"/>
                  </a:lnTo>
                  <a:cubicBezTo>
                    <a:pt x="12204" y="6867"/>
                    <a:pt x="12188" y="6864"/>
                    <a:pt x="12172" y="6864"/>
                  </a:cubicBezTo>
                  <a:close/>
                  <a:moveTo>
                    <a:pt x="14181" y="8008"/>
                  </a:moveTo>
                  <a:cubicBezTo>
                    <a:pt x="14143" y="8008"/>
                    <a:pt x="14110" y="8027"/>
                    <a:pt x="14090" y="8047"/>
                  </a:cubicBezTo>
                  <a:cubicBezTo>
                    <a:pt x="14062" y="8103"/>
                    <a:pt x="14090" y="8159"/>
                    <a:pt x="14118" y="8187"/>
                  </a:cubicBezTo>
                  <a:lnTo>
                    <a:pt x="15122" y="8745"/>
                  </a:lnTo>
                  <a:cubicBezTo>
                    <a:pt x="15150" y="8773"/>
                    <a:pt x="15150" y="8773"/>
                    <a:pt x="15178" y="8773"/>
                  </a:cubicBezTo>
                  <a:cubicBezTo>
                    <a:pt x="15206" y="8773"/>
                    <a:pt x="15234" y="8745"/>
                    <a:pt x="15262" y="8717"/>
                  </a:cubicBezTo>
                  <a:cubicBezTo>
                    <a:pt x="15290" y="8661"/>
                    <a:pt x="15262" y="8605"/>
                    <a:pt x="15234" y="8577"/>
                  </a:cubicBezTo>
                  <a:lnTo>
                    <a:pt x="14230" y="8019"/>
                  </a:lnTo>
                  <a:cubicBezTo>
                    <a:pt x="14213" y="8011"/>
                    <a:pt x="14197" y="8008"/>
                    <a:pt x="14181" y="8008"/>
                  </a:cubicBezTo>
                  <a:close/>
                  <a:moveTo>
                    <a:pt x="16190" y="9152"/>
                  </a:moveTo>
                  <a:cubicBezTo>
                    <a:pt x="16152" y="9152"/>
                    <a:pt x="16118" y="9171"/>
                    <a:pt x="16099" y="9191"/>
                  </a:cubicBezTo>
                  <a:cubicBezTo>
                    <a:pt x="16071" y="9247"/>
                    <a:pt x="16099" y="9303"/>
                    <a:pt x="16127" y="9331"/>
                  </a:cubicBezTo>
                  <a:lnTo>
                    <a:pt x="17131" y="9888"/>
                  </a:lnTo>
                  <a:cubicBezTo>
                    <a:pt x="17159" y="9916"/>
                    <a:pt x="17159" y="9916"/>
                    <a:pt x="17187" y="9916"/>
                  </a:cubicBezTo>
                  <a:cubicBezTo>
                    <a:pt x="17215" y="9916"/>
                    <a:pt x="17243" y="9888"/>
                    <a:pt x="17271" y="9861"/>
                  </a:cubicBezTo>
                  <a:cubicBezTo>
                    <a:pt x="17298" y="9805"/>
                    <a:pt x="17271" y="9749"/>
                    <a:pt x="17243" y="9721"/>
                  </a:cubicBezTo>
                  <a:lnTo>
                    <a:pt x="16238" y="9163"/>
                  </a:lnTo>
                  <a:cubicBezTo>
                    <a:pt x="16222" y="9155"/>
                    <a:pt x="16206" y="9152"/>
                    <a:pt x="16190" y="9152"/>
                  </a:cubicBezTo>
                  <a:close/>
                  <a:moveTo>
                    <a:pt x="18180" y="10289"/>
                  </a:moveTo>
                  <a:cubicBezTo>
                    <a:pt x="18150" y="10289"/>
                    <a:pt x="18124" y="10302"/>
                    <a:pt x="18107" y="10335"/>
                  </a:cubicBezTo>
                  <a:cubicBezTo>
                    <a:pt x="18080" y="10391"/>
                    <a:pt x="18107" y="10446"/>
                    <a:pt x="18135" y="10474"/>
                  </a:cubicBezTo>
                  <a:lnTo>
                    <a:pt x="19140" y="11032"/>
                  </a:lnTo>
                  <a:cubicBezTo>
                    <a:pt x="19168" y="11060"/>
                    <a:pt x="19168" y="11060"/>
                    <a:pt x="19196" y="11060"/>
                  </a:cubicBezTo>
                  <a:cubicBezTo>
                    <a:pt x="19223" y="11060"/>
                    <a:pt x="19251" y="11032"/>
                    <a:pt x="19279" y="11004"/>
                  </a:cubicBezTo>
                  <a:cubicBezTo>
                    <a:pt x="19307" y="10949"/>
                    <a:pt x="19279" y="10893"/>
                    <a:pt x="19251" y="10865"/>
                  </a:cubicBezTo>
                  <a:lnTo>
                    <a:pt x="18247" y="10307"/>
                  </a:lnTo>
                  <a:cubicBezTo>
                    <a:pt x="18224" y="10295"/>
                    <a:pt x="18201" y="10289"/>
                    <a:pt x="18180" y="10289"/>
                  </a:cubicBezTo>
                  <a:close/>
                  <a:moveTo>
                    <a:pt x="20188" y="11433"/>
                  </a:moveTo>
                  <a:cubicBezTo>
                    <a:pt x="20158" y="11433"/>
                    <a:pt x="20133" y="11446"/>
                    <a:pt x="20116" y="11479"/>
                  </a:cubicBezTo>
                  <a:cubicBezTo>
                    <a:pt x="20088" y="11535"/>
                    <a:pt x="20116" y="11590"/>
                    <a:pt x="20144" y="11618"/>
                  </a:cubicBezTo>
                  <a:lnTo>
                    <a:pt x="21148" y="12176"/>
                  </a:lnTo>
                  <a:cubicBezTo>
                    <a:pt x="21176" y="12204"/>
                    <a:pt x="21176" y="12204"/>
                    <a:pt x="21204" y="12204"/>
                  </a:cubicBezTo>
                  <a:cubicBezTo>
                    <a:pt x="21232" y="12204"/>
                    <a:pt x="21260" y="12176"/>
                    <a:pt x="21288" y="12148"/>
                  </a:cubicBezTo>
                  <a:cubicBezTo>
                    <a:pt x="21316" y="12093"/>
                    <a:pt x="21288" y="12037"/>
                    <a:pt x="21260" y="12009"/>
                  </a:cubicBezTo>
                  <a:lnTo>
                    <a:pt x="20256" y="11451"/>
                  </a:lnTo>
                  <a:cubicBezTo>
                    <a:pt x="20233" y="11439"/>
                    <a:pt x="20209" y="11433"/>
                    <a:pt x="20188" y="11433"/>
                  </a:cubicBezTo>
                  <a:close/>
                  <a:moveTo>
                    <a:pt x="22197" y="12576"/>
                  </a:moveTo>
                  <a:cubicBezTo>
                    <a:pt x="22167" y="12576"/>
                    <a:pt x="22141" y="12590"/>
                    <a:pt x="22125" y="12623"/>
                  </a:cubicBezTo>
                  <a:cubicBezTo>
                    <a:pt x="22097" y="12678"/>
                    <a:pt x="22125" y="12734"/>
                    <a:pt x="22153" y="12762"/>
                  </a:cubicBezTo>
                  <a:lnTo>
                    <a:pt x="23157" y="13320"/>
                  </a:lnTo>
                  <a:cubicBezTo>
                    <a:pt x="23185" y="13320"/>
                    <a:pt x="23185" y="13348"/>
                    <a:pt x="23213" y="13348"/>
                  </a:cubicBezTo>
                  <a:cubicBezTo>
                    <a:pt x="23241" y="13348"/>
                    <a:pt x="23269" y="13320"/>
                    <a:pt x="23297" y="13292"/>
                  </a:cubicBezTo>
                  <a:cubicBezTo>
                    <a:pt x="23325" y="13236"/>
                    <a:pt x="23297" y="13181"/>
                    <a:pt x="23269" y="13153"/>
                  </a:cubicBezTo>
                  <a:lnTo>
                    <a:pt x="22264" y="12595"/>
                  </a:lnTo>
                  <a:cubicBezTo>
                    <a:pt x="22241" y="12583"/>
                    <a:pt x="22218" y="12576"/>
                    <a:pt x="22197" y="12576"/>
                  </a:cubicBezTo>
                  <a:close/>
                  <a:moveTo>
                    <a:pt x="24206" y="13720"/>
                  </a:moveTo>
                  <a:cubicBezTo>
                    <a:pt x="24176" y="13720"/>
                    <a:pt x="24150" y="13734"/>
                    <a:pt x="24134" y="13766"/>
                  </a:cubicBezTo>
                  <a:cubicBezTo>
                    <a:pt x="24106" y="13822"/>
                    <a:pt x="24134" y="13878"/>
                    <a:pt x="24162" y="13906"/>
                  </a:cubicBezTo>
                  <a:lnTo>
                    <a:pt x="25166" y="14464"/>
                  </a:lnTo>
                  <a:cubicBezTo>
                    <a:pt x="25194" y="14464"/>
                    <a:pt x="25194" y="14492"/>
                    <a:pt x="25222" y="14492"/>
                  </a:cubicBezTo>
                  <a:cubicBezTo>
                    <a:pt x="25250" y="14492"/>
                    <a:pt x="25278" y="14464"/>
                    <a:pt x="25305" y="14436"/>
                  </a:cubicBezTo>
                  <a:cubicBezTo>
                    <a:pt x="25333" y="14380"/>
                    <a:pt x="25305" y="14324"/>
                    <a:pt x="25278" y="14297"/>
                  </a:cubicBezTo>
                  <a:lnTo>
                    <a:pt x="24273" y="13739"/>
                  </a:lnTo>
                  <a:cubicBezTo>
                    <a:pt x="24250" y="13727"/>
                    <a:pt x="24227" y="13720"/>
                    <a:pt x="24206" y="13720"/>
                  </a:cubicBezTo>
                  <a:close/>
                  <a:moveTo>
                    <a:pt x="26215" y="14864"/>
                  </a:moveTo>
                  <a:cubicBezTo>
                    <a:pt x="26185" y="14864"/>
                    <a:pt x="26159" y="14878"/>
                    <a:pt x="26142" y="14910"/>
                  </a:cubicBezTo>
                  <a:cubicBezTo>
                    <a:pt x="26115" y="14966"/>
                    <a:pt x="26142" y="15022"/>
                    <a:pt x="26170" y="15050"/>
                  </a:cubicBezTo>
                  <a:lnTo>
                    <a:pt x="27175" y="15608"/>
                  </a:lnTo>
                  <a:cubicBezTo>
                    <a:pt x="27203" y="15608"/>
                    <a:pt x="27203" y="15636"/>
                    <a:pt x="27230" y="15636"/>
                  </a:cubicBezTo>
                  <a:cubicBezTo>
                    <a:pt x="27258" y="15636"/>
                    <a:pt x="27286" y="15608"/>
                    <a:pt x="27314" y="15580"/>
                  </a:cubicBezTo>
                  <a:cubicBezTo>
                    <a:pt x="27342" y="15524"/>
                    <a:pt x="27314" y="15468"/>
                    <a:pt x="27286" y="15440"/>
                  </a:cubicBezTo>
                  <a:lnTo>
                    <a:pt x="26282" y="14882"/>
                  </a:lnTo>
                  <a:cubicBezTo>
                    <a:pt x="26259" y="14871"/>
                    <a:pt x="26236" y="14864"/>
                    <a:pt x="26215" y="148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4671025" y="3166350"/>
              <a:ext cx="18150" cy="11650"/>
            </a:xfrm>
            <a:custGeom>
              <a:avLst/>
              <a:gdLst/>
              <a:ahLst/>
              <a:cxnLst/>
              <a:rect l="l" t="t" r="r" b="b"/>
              <a:pathLst>
                <a:path w="726" h="466" extrusionOk="0">
                  <a:moveTo>
                    <a:pt x="100" y="1"/>
                  </a:moveTo>
                  <a:cubicBezTo>
                    <a:pt x="71" y="1"/>
                    <a:pt x="45" y="14"/>
                    <a:pt x="28" y="47"/>
                  </a:cubicBezTo>
                  <a:cubicBezTo>
                    <a:pt x="0" y="75"/>
                    <a:pt x="28" y="159"/>
                    <a:pt x="56" y="159"/>
                  </a:cubicBezTo>
                  <a:lnTo>
                    <a:pt x="558" y="466"/>
                  </a:lnTo>
                  <a:lnTo>
                    <a:pt x="614" y="466"/>
                  </a:lnTo>
                  <a:cubicBezTo>
                    <a:pt x="642" y="466"/>
                    <a:pt x="670" y="438"/>
                    <a:pt x="698" y="410"/>
                  </a:cubicBezTo>
                  <a:cubicBezTo>
                    <a:pt x="726" y="382"/>
                    <a:pt x="698" y="326"/>
                    <a:pt x="642" y="298"/>
                  </a:cubicBezTo>
                  <a:lnTo>
                    <a:pt x="168" y="19"/>
                  </a:lnTo>
                  <a:cubicBezTo>
                    <a:pt x="145" y="8"/>
                    <a:pt x="122"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a:off x="5276425" y="2968450"/>
              <a:ext cx="18175" cy="12175"/>
            </a:xfrm>
            <a:custGeom>
              <a:avLst/>
              <a:gdLst/>
              <a:ahLst/>
              <a:cxnLst/>
              <a:rect l="l" t="t" r="r" b="b"/>
              <a:pathLst>
                <a:path w="727" h="487" extrusionOk="0">
                  <a:moveTo>
                    <a:pt x="124" y="1"/>
                  </a:moveTo>
                  <a:cubicBezTo>
                    <a:pt x="85" y="1"/>
                    <a:pt x="49" y="27"/>
                    <a:pt x="29" y="68"/>
                  </a:cubicBezTo>
                  <a:cubicBezTo>
                    <a:pt x="1" y="96"/>
                    <a:pt x="29" y="151"/>
                    <a:pt x="57" y="179"/>
                  </a:cubicBezTo>
                  <a:lnTo>
                    <a:pt x="559" y="458"/>
                  </a:lnTo>
                  <a:cubicBezTo>
                    <a:pt x="587" y="486"/>
                    <a:pt x="587" y="486"/>
                    <a:pt x="615" y="486"/>
                  </a:cubicBezTo>
                  <a:cubicBezTo>
                    <a:pt x="643" y="486"/>
                    <a:pt x="670" y="458"/>
                    <a:pt x="698" y="430"/>
                  </a:cubicBezTo>
                  <a:cubicBezTo>
                    <a:pt x="726" y="375"/>
                    <a:pt x="698" y="319"/>
                    <a:pt x="670" y="291"/>
                  </a:cubicBezTo>
                  <a:lnTo>
                    <a:pt x="168" y="12"/>
                  </a:lnTo>
                  <a:cubicBezTo>
                    <a:pt x="153" y="4"/>
                    <a:pt x="138"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4712175" y="2647600"/>
              <a:ext cx="544050" cy="311400"/>
            </a:xfrm>
            <a:custGeom>
              <a:avLst/>
              <a:gdLst/>
              <a:ahLst/>
              <a:cxnLst/>
              <a:rect l="l" t="t" r="r" b="b"/>
              <a:pathLst>
                <a:path w="21762" h="12456" extrusionOk="0">
                  <a:moveTo>
                    <a:pt x="120" y="1"/>
                  </a:moveTo>
                  <a:cubicBezTo>
                    <a:pt x="82" y="1"/>
                    <a:pt x="48" y="21"/>
                    <a:pt x="28" y="40"/>
                  </a:cubicBezTo>
                  <a:cubicBezTo>
                    <a:pt x="0" y="96"/>
                    <a:pt x="28" y="152"/>
                    <a:pt x="84" y="180"/>
                  </a:cubicBezTo>
                  <a:lnTo>
                    <a:pt x="1089" y="766"/>
                  </a:lnTo>
                  <a:lnTo>
                    <a:pt x="1144" y="766"/>
                  </a:lnTo>
                  <a:cubicBezTo>
                    <a:pt x="1172" y="766"/>
                    <a:pt x="1200" y="766"/>
                    <a:pt x="1228" y="738"/>
                  </a:cubicBezTo>
                  <a:cubicBezTo>
                    <a:pt x="1256" y="682"/>
                    <a:pt x="1228" y="626"/>
                    <a:pt x="1200" y="598"/>
                  </a:cubicBezTo>
                  <a:lnTo>
                    <a:pt x="168" y="12"/>
                  </a:lnTo>
                  <a:cubicBezTo>
                    <a:pt x="152" y="4"/>
                    <a:pt x="135" y="1"/>
                    <a:pt x="120" y="1"/>
                  </a:cubicBezTo>
                  <a:close/>
                  <a:moveTo>
                    <a:pt x="2174" y="1173"/>
                  </a:moveTo>
                  <a:cubicBezTo>
                    <a:pt x="2146" y="1173"/>
                    <a:pt x="2113" y="1192"/>
                    <a:pt x="2093" y="1212"/>
                  </a:cubicBezTo>
                  <a:cubicBezTo>
                    <a:pt x="2065" y="1268"/>
                    <a:pt x="2093" y="1324"/>
                    <a:pt x="2121" y="1351"/>
                  </a:cubicBezTo>
                  <a:lnTo>
                    <a:pt x="3153" y="1937"/>
                  </a:lnTo>
                  <a:lnTo>
                    <a:pt x="3209" y="1937"/>
                  </a:lnTo>
                  <a:cubicBezTo>
                    <a:pt x="3237" y="1937"/>
                    <a:pt x="3265" y="1937"/>
                    <a:pt x="3293" y="1909"/>
                  </a:cubicBezTo>
                  <a:cubicBezTo>
                    <a:pt x="3293" y="1854"/>
                    <a:pt x="3293" y="1798"/>
                    <a:pt x="3237" y="1770"/>
                  </a:cubicBezTo>
                  <a:lnTo>
                    <a:pt x="2204" y="1184"/>
                  </a:lnTo>
                  <a:cubicBezTo>
                    <a:pt x="2196" y="1176"/>
                    <a:pt x="2186" y="1173"/>
                    <a:pt x="2174" y="1173"/>
                  </a:cubicBezTo>
                  <a:close/>
                  <a:moveTo>
                    <a:pt x="4202" y="2338"/>
                  </a:moveTo>
                  <a:cubicBezTo>
                    <a:pt x="4172" y="2338"/>
                    <a:pt x="4146" y="2351"/>
                    <a:pt x="4130" y="2384"/>
                  </a:cubicBezTo>
                  <a:cubicBezTo>
                    <a:pt x="4102" y="2440"/>
                    <a:pt x="4130" y="2495"/>
                    <a:pt x="4185" y="2523"/>
                  </a:cubicBezTo>
                  <a:lnTo>
                    <a:pt x="5190" y="3109"/>
                  </a:lnTo>
                  <a:lnTo>
                    <a:pt x="5245" y="3109"/>
                  </a:lnTo>
                  <a:cubicBezTo>
                    <a:pt x="5273" y="3109"/>
                    <a:pt x="5301" y="3081"/>
                    <a:pt x="5329" y="3053"/>
                  </a:cubicBezTo>
                  <a:cubicBezTo>
                    <a:pt x="5357" y="3025"/>
                    <a:pt x="5329" y="2970"/>
                    <a:pt x="5301" y="2942"/>
                  </a:cubicBezTo>
                  <a:lnTo>
                    <a:pt x="4269" y="2356"/>
                  </a:lnTo>
                  <a:cubicBezTo>
                    <a:pt x="4246" y="2344"/>
                    <a:pt x="4223" y="2338"/>
                    <a:pt x="4202" y="2338"/>
                  </a:cubicBezTo>
                  <a:close/>
                  <a:moveTo>
                    <a:pt x="6266" y="3509"/>
                  </a:moveTo>
                  <a:cubicBezTo>
                    <a:pt x="6236" y="3509"/>
                    <a:pt x="6210" y="3523"/>
                    <a:pt x="6194" y="3556"/>
                  </a:cubicBezTo>
                  <a:cubicBezTo>
                    <a:pt x="6166" y="3611"/>
                    <a:pt x="6194" y="3667"/>
                    <a:pt x="6222" y="3695"/>
                  </a:cubicBezTo>
                  <a:lnTo>
                    <a:pt x="7254" y="4253"/>
                  </a:lnTo>
                  <a:cubicBezTo>
                    <a:pt x="7254" y="4281"/>
                    <a:pt x="7282" y="4281"/>
                    <a:pt x="7310" y="4281"/>
                  </a:cubicBezTo>
                  <a:cubicBezTo>
                    <a:pt x="7338" y="4281"/>
                    <a:pt x="7366" y="4253"/>
                    <a:pt x="7394" y="4225"/>
                  </a:cubicBezTo>
                  <a:cubicBezTo>
                    <a:pt x="7394" y="4197"/>
                    <a:pt x="7394" y="4141"/>
                    <a:pt x="7338" y="4113"/>
                  </a:cubicBezTo>
                  <a:lnTo>
                    <a:pt x="6334" y="3528"/>
                  </a:lnTo>
                  <a:cubicBezTo>
                    <a:pt x="6310" y="3516"/>
                    <a:pt x="6287" y="3509"/>
                    <a:pt x="6266" y="3509"/>
                  </a:cubicBezTo>
                  <a:close/>
                  <a:moveTo>
                    <a:pt x="8370" y="4671"/>
                  </a:moveTo>
                  <a:cubicBezTo>
                    <a:pt x="8314" y="4671"/>
                    <a:pt x="8259" y="4671"/>
                    <a:pt x="8231" y="4727"/>
                  </a:cubicBezTo>
                  <a:cubicBezTo>
                    <a:pt x="8231" y="4755"/>
                    <a:pt x="8231" y="4811"/>
                    <a:pt x="8286" y="4839"/>
                  </a:cubicBezTo>
                  <a:lnTo>
                    <a:pt x="9291" y="5425"/>
                  </a:lnTo>
                  <a:cubicBezTo>
                    <a:pt x="9319" y="5453"/>
                    <a:pt x="9347" y="5453"/>
                    <a:pt x="9347" y="5453"/>
                  </a:cubicBezTo>
                  <a:cubicBezTo>
                    <a:pt x="9375" y="5453"/>
                    <a:pt x="9402" y="5425"/>
                    <a:pt x="9430" y="5397"/>
                  </a:cubicBezTo>
                  <a:cubicBezTo>
                    <a:pt x="9458" y="5341"/>
                    <a:pt x="9430" y="5285"/>
                    <a:pt x="9402" y="5257"/>
                  </a:cubicBezTo>
                  <a:lnTo>
                    <a:pt x="8370" y="4671"/>
                  </a:lnTo>
                  <a:close/>
                  <a:moveTo>
                    <a:pt x="10390" y="5832"/>
                  </a:moveTo>
                  <a:cubicBezTo>
                    <a:pt x="10351" y="5832"/>
                    <a:pt x="10316" y="5858"/>
                    <a:pt x="10295" y="5899"/>
                  </a:cubicBezTo>
                  <a:cubicBezTo>
                    <a:pt x="10267" y="5927"/>
                    <a:pt x="10295" y="5983"/>
                    <a:pt x="10323" y="6011"/>
                  </a:cubicBezTo>
                  <a:lnTo>
                    <a:pt x="11355" y="6597"/>
                  </a:lnTo>
                  <a:cubicBezTo>
                    <a:pt x="11383" y="6597"/>
                    <a:pt x="11383" y="6624"/>
                    <a:pt x="11411" y="6624"/>
                  </a:cubicBezTo>
                  <a:cubicBezTo>
                    <a:pt x="11439" y="6624"/>
                    <a:pt x="11467" y="6597"/>
                    <a:pt x="11495" y="6569"/>
                  </a:cubicBezTo>
                  <a:cubicBezTo>
                    <a:pt x="11523" y="6513"/>
                    <a:pt x="11495" y="6457"/>
                    <a:pt x="11439" y="6429"/>
                  </a:cubicBezTo>
                  <a:lnTo>
                    <a:pt x="10435" y="5843"/>
                  </a:lnTo>
                  <a:cubicBezTo>
                    <a:pt x="10420" y="5836"/>
                    <a:pt x="10405" y="5832"/>
                    <a:pt x="10390" y="5832"/>
                  </a:cubicBezTo>
                  <a:close/>
                  <a:moveTo>
                    <a:pt x="12436" y="7003"/>
                  </a:moveTo>
                  <a:cubicBezTo>
                    <a:pt x="12402" y="7003"/>
                    <a:pt x="12360" y="7023"/>
                    <a:pt x="12360" y="7043"/>
                  </a:cubicBezTo>
                  <a:cubicBezTo>
                    <a:pt x="12332" y="7099"/>
                    <a:pt x="12332" y="7154"/>
                    <a:pt x="12388" y="7182"/>
                  </a:cubicBezTo>
                  <a:lnTo>
                    <a:pt x="13420" y="7768"/>
                  </a:lnTo>
                  <a:lnTo>
                    <a:pt x="13448" y="7768"/>
                  </a:lnTo>
                  <a:cubicBezTo>
                    <a:pt x="13476" y="7768"/>
                    <a:pt x="13532" y="7768"/>
                    <a:pt x="13532" y="7740"/>
                  </a:cubicBezTo>
                  <a:cubicBezTo>
                    <a:pt x="13559" y="7685"/>
                    <a:pt x="13559" y="7629"/>
                    <a:pt x="13504" y="7601"/>
                  </a:cubicBezTo>
                  <a:lnTo>
                    <a:pt x="12471" y="7015"/>
                  </a:lnTo>
                  <a:cubicBezTo>
                    <a:pt x="12463" y="7007"/>
                    <a:pt x="12450" y="7003"/>
                    <a:pt x="12436" y="7003"/>
                  </a:cubicBezTo>
                  <a:close/>
                  <a:moveTo>
                    <a:pt x="14488" y="8175"/>
                  </a:moveTo>
                  <a:cubicBezTo>
                    <a:pt x="14450" y="8175"/>
                    <a:pt x="14416" y="8195"/>
                    <a:pt x="14396" y="8215"/>
                  </a:cubicBezTo>
                  <a:cubicBezTo>
                    <a:pt x="14368" y="8270"/>
                    <a:pt x="14396" y="8326"/>
                    <a:pt x="14424" y="8354"/>
                  </a:cubicBezTo>
                  <a:lnTo>
                    <a:pt x="15457" y="8940"/>
                  </a:lnTo>
                  <a:lnTo>
                    <a:pt x="15512" y="8940"/>
                  </a:lnTo>
                  <a:cubicBezTo>
                    <a:pt x="15540" y="8940"/>
                    <a:pt x="15568" y="8940"/>
                    <a:pt x="15596" y="8912"/>
                  </a:cubicBezTo>
                  <a:cubicBezTo>
                    <a:pt x="15624" y="8856"/>
                    <a:pt x="15596" y="8801"/>
                    <a:pt x="15540" y="8773"/>
                  </a:cubicBezTo>
                  <a:lnTo>
                    <a:pt x="14536" y="8187"/>
                  </a:lnTo>
                  <a:cubicBezTo>
                    <a:pt x="14520" y="8179"/>
                    <a:pt x="14503" y="8175"/>
                    <a:pt x="14488" y="8175"/>
                  </a:cubicBezTo>
                  <a:close/>
                  <a:moveTo>
                    <a:pt x="16527" y="9340"/>
                  </a:moveTo>
                  <a:cubicBezTo>
                    <a:pt x="16503" y="9340"/>
                    <a:pt x="16477" y="9354"/>
                    <a:pt x="16461" y="9386"/>
                  </a:cubicBezTo>
                  <a:cubicBezTo>
                    <a:pt x="16433" y="9442"/>
                    <a:pt x="16433" y="9498"/>
                    <a:pt x="16489" y="9526"/>
                  </a:cubicBezTo>
                  <a:lnTo>
                    <a:pt x="17521" y="10112"/>
                  </a:lnTo>
                  <a:lnTo>
                    <a:pt x="17549" y="10112"/>
                  </a:lnTo>
                  <a:cubicBezTo>
                    <a:pt x="17577" y="10112"/>
                    <a:pt x="17633" y="10084"/>
                    <a:pt x="17633" y="10056"/>
                  </a:cubicBezTo>
                  <a:cubicBezTo>
                    <a:pt x="17661" y="10028"/>
                    <a:pt x="17661" y="9972"/>
                    <a:pt x="17605" y="9944"/>
                  </a:cubicBezTo>
                  <a:lnTo>
                    <a:pt x="16573" y="9359"/>
                  </a:lnTo>
                  <a:cubicBezTo>
                    <a:pt x="16561" y="9347"/>
                    <a:pt x="16545" y="9340"/>
                    <a:pt x="16527" y="9340"/>
                  </a:cubicBezTo>
                  <a:close/>
                  <a:moveTo>
                    <a:pt x="18570" y="10512"/>
                  </a:moveTo>
                  <a:cubicBezTo>
                    <a:pt x="18540" y="10512"/>
                    <a:pt x="18514" y="10525"/>
                    <a:pt x="18498" y="10558"/>
                  </a:cubicBezTo>
                  <a:cubicBezTo>
                    <a:pt x="18470" y="10614"/>
                    <a:pt x="18498" y="10670"/>
                    <a:pt x="18525" y="10698"/>
                  </a:cubicBezTo>
                  <a:lnTo>
                    <a:pt x="19558" y="11256"/>
                  </a:lnTo>
                  <a:cubicBezTo>
                    <a:pt x="19586" y="11284"/>
                    <a:pt x="19586" y="11284"/>
                    <a:pt x="19614" y="11284"/>
                  </a:cubicBezTo>
                  <a:cubicBezTo>
                    <a:pt x="19641" y="11284"/>
                    <a:pt x="19669" y="11256"/>
                    <a:pt x="19697" y="11228"/>
                  </a:cubicBezTo>
                  <a:cubicBezTo>
                    <a:pt x="19725" y="11200"/>
                    <a:pt x="19697" y="11116"/>
                    <a:pt x="19669" y="11116"/>
                  </a:cubicBezTo>
                  <a:lnTo>
                    <a:pt x="18637" y="10530"/>
                  </a:lnTo>
                  <a:cubicBezTo>
                    <a:pt x="18614" y="10519"/>
                    <a:pt x="18591" y="10512"/>
                    <a:pt x="18570" y="10512"/>
                  </a:cubicBezTo>
                  <a:close/>
                  <a:moveTo>
                    <a:pt x="20674" y="11674"/>
                  </a:moveTo>
                  <a:cubicBezTo>
                    <a:pt x="20646" y="11674"/>
                    <a:pt x="20590" y="11674"/>
                    <a:pt x="20562" y="11730"/>
                  </a:cubicBezTo>
                  <a:cubicBezTo>
                    <a:pt x="20534" y="11758"/>
                    <a:pt x="20534" y="11814"/>
                    <a:pt x="20590" y="11842"/>
                  </a:cubicBezTo>
                  <a:lnTo>
                    <a:pt x="21622" y="12427"/>
                  </a:lnTo>
                  <a:cubicBezTo>
                    <a:pt x="21622" y="12455"/>
                    <a:pt x="21650" y="12455"/>
                    <a:pt x="21650" y="12455"/>
                  </a:cubicBezTo>
                  <a:cubicBezTo>
                    <a:pt x="21706" y="12455"/>
                    <a:pt x="21734" y="12427"/>
                    <a:pt x="21734" y="12400"/>
                  </a:cubicBezTo>
                  <a:cubicBezTo>
                    <a:pt x="21762" y="12344"/>
                    <a:pt x="21762" y="12288"/>
                    <a:pt x="21706" y="12260"/>
                  </a:cubicBezTo>
                  <a:lnTo>
                    <a:pt x="20674" y="1167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5"/>
            <p:cNvSpPr/>
            <p:nvPr/>
          </p:nvSpPr>
          <p:spPr>
            <a:xfrm>
              <a:off x="4661950" y="2625575"/>
              <a:ext cx="30025" cy="12575"/>
            </a:xfrm>
            <a:custGeom>
              <a:avLst/>
              <a:gdLst/>
              <a:ahLst/>
              <a:cxnLst/>
              <a:rect l="l" t="t" r="r" b="b"/>
              <a:pathLst>
                <a:path w="1201" h="503" extrusionOk="0">
                  <a:moveTo>
                    <a:pt x="615" y="1"/>
                  </a:moveTo>
                  <a:lnTo>
                    <a:pt x="57" y="307"/>
                  </a:lnTo>
                  <a:cubicBezTo>
                    <a:pt x="29" y="335"/>
                    <a:pt x="1" y="391"/>
                    <a:pt x="29" y="447"/>
                  </a:cubicBezTo>
                  <a:cubicBezTo>
                    <a:pt x="45" y="480"/>
                    <a:pt x="71" y="493"/>
                    <a:pt x="101" y="493"/>
                  </a:cubicBezTo>
                  <a:cubicBezTo>
                    <a:pt x="122" y="493"/>
                    <a:pt x="145" y="486"/>
                    <a:pt x="168" y="475"/>
                  </a:cubicBezTo>
                  <a:lnTo>
                    <a:pt x="615" y="224"/>
                  </a:lnTo>
                  <a:lnTo>
                    <a:pt x="1061" y="475"/>
                  </a:lnTo>
                  <a:cubicBezTo>
                    <a:pt x="1061" y="475"/>
                    <a:pt x="1089" y="503"/>
                    <a:pt x="1089" y="503"/>
                  </a:cubicBezTo>
                  <a:cubicBezTo>
                    <a:pt x="1145" y="503"/>
                    <a:pt x="1172" y="475"/>
                    <a:pt x="1172" y="447"/>
                  </a:cubicBezTo>
                  <a:cubicBezTo>
                    <a:pt x="1200" y="391"/>
                    <a:pt x="1200" y="335"/>
                    <a:pt x="1145" y="307"/>
                  </a:cubicBezTo>
                  <a:lnTo>
                    <a:pt x="6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4376700" y="2646750"/>
              <a:ext cx="267150" cy="153225"/>
            </a:xfrm>
            <a:custGeom>
              <a:avLst/>
              <a:gdLst/>
              <a:ahLst/>
              <a:cxnLst/>
              <a:rect l="l" t="t" r="r" b="b"/>
              <a:pathLst>
                <a:path w="10686" h="6129" extrusionOk="0">
                  <a:moveTo>
                    <a:pt x="10585" y="0"/>
                  </a:moveTo>
                  <a:cubicBezTo>
                    <a:pt x="10564" y="0"/>
                    <a:pt x="10541" y="7"/>
                    <a:pt x="10518" y="18"/>
                  </a:cubicBezTo>
                  <a:lnTo>
                    <a:pt x="9569" y="549"/>
                  </a:lnTo>
                  <a:cubicBezTo>
                    <a:pt x="9541" y="576"/>
                    <a:pt x="9514" y="632"/>
                    <a:pt x="9541" y="688"/>
                  </a:cubicBezTo>
                  <a:cubicBezTo>
                    <a:pt x="9569" y="716"/>
                    <a:pt x="9597" y="716"/>
                    <a:pt x="9625" y="716"/>
                  </a:cubicBezTo>
                  <a:lnTo>
                    <a:pt x="9681" y="716"/>
                  </a:lnTo>
                  <a:lnTo>
                    <a:pt x="10630" y="186"/>
                  </a:lnTo>
                  <a:cubicBezTo>
                    <a:pt x="10657" y="158"/>
                    <a:pt x="10685" y="102"/>
                    <a:pt x="10657" y="46"/>
                  </a:cubicBezTo>
                  <a:cubicBezTo>
                    <a:pt x="10641" y="14"/>
                    <a:pt x="10615" y="0"/>
                    <a:pt x="10585" y="0"/>
                  </a:cubicBezTo>
                  <a:close/>
                  <a:moveTo>
                    <a:pt x="8621" y="1079"/>
                  </a:moveTo>
                  <a:lnTo>
                    <a:pt x="7672" y="1637"/>
                  </a:lnTo>
                  <a:cubicBezTo>
                    <a:pt x="7644" y="1664"/>
                    <a:pt x="7616" y="1720"/>
                    <a:pt x="7644" y="1748"/>
                  </a:cubicBezTo>
                  <a:cubicBezTo>
                    <a:pt x="7644" y="1804"/>
                    <a:pt x="7700" y="1804"/>
                    <a:pt x="7728" y="1804"/>
                  </a:cubicBezTo>
                  <a:lnTo>
                    <a:pt x="7756" y="1804"/>
                  </a:lnTo>
                  <a:lnTo>
                    <a:pt x="8732" y="1246"/>
                  </a:lnTo>
                  <a:cubicBezTo>
                    <a:pt x="8760" y="1218"/>
                    <a:pt x="8788" y="1162"/>
                    <a:pt x="8760" y="1134"/>
                  </a:cubicBezTo>
                  <a:cubicBezTo>
                    <a:pt x="8732" y="1079"/>
                    <a:pt x="8677" y="1079"/>
                    <a:pt x="8621" y="1079"/>
                  </a:cubicBezTo>
                  <a:close/>
                  <a:moveTo>
                    <a:pt x="6772" y="2155"/>
                  </a:moveTo>
                  <a:cubicBezTo>
                    <a:pt x="6756" y="2155"/>
                    <a:pt x="6740" y="2158"/>
                    <a:pt x="6724" y="2167"/>
                  </a:cubicBezTo>
                  <a:lnTo>
                    <a:pt x="5775" y="2725"/>
                  </a:lnTo>
                  <a:cubicBezTo>
                    <a:pt x="5719" y="2753"/>
                    <a:pt x="5719" y="2808"/>
                    <a:pt x="5747" y="2836"/>
                  </a:cubicBezTo>
                  <a:cubicBezTo>
                    <a:pt x="5747" y="2864"/>
                    <a:pt x="5775" y="2892"/>
                    <a:pt x="5831" y="2892"/>
                  </a:cubicBezTo>
                  <a:cubicBezTo>
                    <a:pt x="5831" y="2892"/>
                    <a:pt x="5859" y="2892"/>
                    <a:pt x="5859" y="2864"/>
                  </a:cubicBezTo>
                  <a:lnTo>
                    <a:pt x="6807" y="2334"/>
                  </a:lnTo>
                  <a:cubicBezTo>
                    <a:pt x="6863" y="2306"/>
                    <a:pt x="6891" y="2250"/>
                    <a:pt x="6863" y="2195"/>
                  </a:cubicBezTo>
                  <a:cubicBezTo>
                    <a:pt x="6843" y="2175"/>
                    <a:pt x="6810" y="2155"/>
                    <a:pt x="6772" y="2155"/>
                  </a:cubicBezTo>
                  <a:close/>
                  <a:moveTo>
                    <a:pt x="4863" y="3243"/>
                  </a:moveTo>
                  <a:cubicBezTo>
                    <a:pt x="4848" y="3243"/>
                    <a:pt x="4835" y="3247"/>
                    <a:pt x="4827" y="3255"/>
                  </a:cubicBezTo>
                  <a:lnTo>
                    <a:pt x="3878" y="3785"/>
                  </a:lnTo>
                  <a:cubicBezTo>
                    <a:pt x="3822" y="3813"/>
                    <a:pt x="3822" y="3869"/>
                    <a:pt x="3850" y="3924"/>
                  </a:cubicBezTo>
                  <a:cubicBezTo>
                    <a:pt x="3850" y="3952"/>
                    <a:pt x="3878" y="3980"/>
                    <a:pt x="3906" y="3980"/>
                  </a:cubicBezTo>
                  <a:cubicBezTo>
                    <a:pt x="3934" y="3980"/>
                    <a:pt x="3962" y="3980"/>
                    <a:pt x="3962" y="3952"/>
                  </a:cubicBezTo>
                  <a:lnTo>
                    <a:pt x="4910" y="3422"/>
                  </a:lnTo>
                  <a:cubicBezTo>
                    <a:pt x="4966" y="3394"/>
                    <a:pt x="4966" y="3338"/>
                    <a:pt x="4966" y="3283"/>
                  </a:cubicBezTo>
                  <a:cubicBezTo>
                    <a:pt x="4946" y="3263"/>
                    <a:pt x="4899" y="3243"/>
                    <a:pt x="4863" y="3243"/>
                  </a:cubicBezTo>
                  <a:close/>
                  <a:moveTo>
                    <a:pt x="2974" y="4324"/>
                  </a:moveTo>
                  <a:cubicBezTo>
                    <a:pt x="2957" y="4324"/>
                    <a:pt x="2941" y="4331"/>
                    <a:pt x="2929" y="4343"/>
                  </a:cubicBezTo>
                  <a:lnTo>
                    <a:pt x="1981" y="4873"/>
                  </a:lnTo>
                  <a:cubicBezTo>
                    <a:pt x="1925" y="4901"/>
                    <a:pt x="1897" y="4957"/>
                    <a:pt x="1925" y="5012"/>
                  </a:cubicBezTo>
                  <a:cubicBezTo>
                    <a:pt x="1953" y="5040"/>
                    <a:pt x="1981" y="5040"/>
                    <a:pt x="2009" y="5040"/>
                  </a:cubicBezTo>
                  <a:lnTo>
                    <a:pt x="2065" y="5040"/>
                  </a:lnTo>
                  <a:lnTo>
                    <a:pt x="3013" y="4510"/>
                  </a:lnTo>
                  <a:cubicBezTo>
                    <a:pt x="3069" y="4482"/>
                    <a:pt x="3069" y="4426"/>
                    <a:pt x="3041" y="4371"/>
                  </a:cubicBezTo>
                  <a:cubicBezTo>
                    <a:pt x="3025" y="4338"/>
                    <a:pt x="2999" y="4324"/>
                    <a:pt x="2974" y="4324"/>
                  </a:cubicBezTo>
                  <a:close/>
                  <a:moveTo>
                    <a:pt x="1077" y="5413"/>
                  </a:moveTo>
                  <a:cubicBezTo>
                    <a:pt x="1060" y="5413"/>
                    <a:pt x="1044" y="5419"/>
                    <a:pt x="1032" y="5431"/>
                  </a:cubicBezTo>
                  <a:lnTo>
                    <a:pt x="56" y="5961"/>
                  </a:lnTo>
                  <a:cubicBezTo>
                    <a:pt x="28" y="5989"/>
                    <a:pt x="0" y="6045"/>
                    <a:pt x="28" y="6100"/>
                  </a:cubicBezTo>
                  <a:cubicBezTo>
                    <a:pt x="56" y="6128"/>
                    <a:pt x="84" y="6128"/>
                    <a:pt x="112" y="6128"/>
                  </a:cubicBezTo>
                  <a:lnTo>
                    <a:pt x="167" y="6128"/>
                  </a:lnTo>
                  <a:lnTo>
                    <a:pt x="1116" y="5570"/>
                  </a:lnTo>
                  <a:cubicBezTo>
                    <a:pt x="1172" y="5570"/>
                    <a:pt x="1172" y="5487"/>
                    <a:pt x="1144" y="5459"/>
                  </a:cubicBezTo>
                  <a:cubicBezTo>
                    <a:pt x="1128" y="5426"/>
                    <a:pt x="1102" y="5413"/>
                    <a:pt x="1077" y="54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4341125" y="2808750"/>
              <a:ext cx="17450" cy="12150"/>
            </a:xfrm>
            <a:custGeom>
              <a:avLst/>
              <a:gdLst/>
              <a:ahLst/>
              <a:cxnLst/>
              <a:rect l="l" t="t" r="r" b="b"/>
              <a:pathLst>
                <a:path w="698" h="486" extrusionOk="0">
                  <a:moveTo>
                    <a:pt x="575" y="0"/>
                  </a:moveTo>
                  <a:cubicBezTo>
                    <a:pt x="560" y="0"/>
                    <a:pt x="545" y="4"/>
                    <a:pt x="530" y="11"/>
                  </a:cubicBezTo>
                  <a:lnTo>
                    <a:pt x="56" y="290"/>
                  </a:lnTo>
                  <a:cubicBezTo>
                    <a:pt x="0" y="318"/>
                    <a:pt x="0" y="374"/>
                    <a:pt x="0" y="430"/>
                  </a:cubicBezTo>
                  <a:cubicBezTo>
                    <a:pt x="28" y="457"/>
                    <a:pt x="56" y="485"/>
                    <a:pt x="84" y="485"/>
                  </a:cubicBezTo>
                  <a:cubicBezTo>
                    <a:pt x="112" y="485"/>
                    <a:pt x="140" y="485"/>
                    <a:pt x="140" y="457"/>
                  </a:cubicBezTo>
                  <a:lnTo>
                    <a:pt x="642" y="178"/>
                  </a:lnTo>
                  <a:cubicBezTo>
                    <a:pt x="670" y="151"/>
                    <a:pt x="698" y="95"/>
                    <a:pt x="670" y="67"/>
                  </a:cubicBezTo>
                  <a:cubicBezTo>
                    <a:pt x="649" y="26"/>
                    <a:pt x="614"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5065800" y="4950700"/>
              <a:ext cx="17450" cy="12150"/>
            </a:xfrm>
            <a:custGeom>
              <a:avLst/>
              <a:gdLst/>
              <a:ahLst/>
              <a:cxnLst/>
              <a:rect l="l" t="t" r="r" b="b"/>
              <a:pathLst>
                <a:path w="698" h="486" extrusionOk="0">
                  <a:moveTo>
                    <a:pt x="586" y="0"/>
                  </a:moveTo>
                  <a:cubicBezTo>
                    <a:pt x="575" y="0"/>
                    <a:pt x="566" y="4"/>
                    <a:pt x="558" y="11"/>
                  </a:cubicBezTo>
                  <a:lnTo>
                    <a:pt x="56" y="318"/>
                  </a:lnTo>
                  <a:cubicBezTo>
                    <a:pt x="0" y="346"/>
                    <a:pt x="0" y="402"/>
                    <a:pt x="28" y="457"/>
                  </a:cubicBezTo>
                  <a:cubicBezTo>
                    <a:pt x="28" y="485"/>
                    <a:pt x="84" y="485"/>
                    <a:pt x="112" y="485"/>
                  </a:cubicBezTo>
                  <a:lnTo>
                    <a:pt x="140" y="485"/>
                  </a:lnTo>
                  <a:lnTo>
                    <a:pt x="642" y="178"/>
                  </a:lnTo>
                  <a:cubicBezTo>
                    <a:pt x="698" y="151"/>
                    <a:pt x="698" y="95"/>
                    <a:pt x="670" y="67"/>
                  </a:cubicBezTo>
                  <a:cubicBezTo>
                    <a:pt x="649" y="26"/>
                    <a:pt x="614" y="0"/>
                    <a:pt x="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5351075" y="4381525"/>
              <a:ext cx="675875" cy="409750"/>
            </a:xfrm>
            <a:custGeom>
              <a:avLst/>
              <a:gdLst/>
              <a:ahLst/>
              <a:cxnLst/>
              <a:rect l="l" t="t" r="r" b="b"/>
              <a:pathLst>
                <a:path w="27035" h="16390" extrusionOk="0">
                  <a:moveTo>
                    <a:pt x="26915" y="1"/>
                  </a:moveTo>
                  <a:cubicBezTo>
                    <a:pt x="26900" y="1"/>
                    <a:pt x="26883" y="4"/>
                    <a:pt x="26867" y="12"/>
                  </a:cubicBezTo>
                  <a:lnTo>
                    <a:pt x="25890" y="626"/>
                  </a:lnTo>
                  <a:cubicBezTo>
                    <a:pt x="25835" y="654"/>
                    <a:pt x="25807" y="710"/>
                    <a:pt x="25835" y="738"/>
                  </a:cubicBezTo>
                  <a:cubicBezTo>
                    <a:pt x="25862" y="766"/>
                    <a:pt x="25890" y="794"/>
                    <a:pt x="25918" y="794"/>
                  </a:cubicBezTo>
                  <a:lnTo>
                    <a:pt x="25974" y="794"/>
                  </a:lnTo>
                  <a:lnTo>
                    <a:pt x="26978" y="180"/>
                  </a:lnTo>
                  <a:cubicBezTo>
                    <a:pt x="27006" y="152"/>
                    <a:pt x="27034" y="96"/>
                    <a:pt x="27006" y="40"/>
                  </a:cubicBezTo>
                  <a:cubicBezTo>
                    <a:pt x="26987" y="21"/>
                    <a:pt x="26953" y="1"/>
                    <a:pt x="26915" y="1"/>
                  </a:cubicBezTo>
                  <a:close/>
                  <a:moveTo>
                    <a:pt x="24934" y="1201"/>
                  </a:moveTo>
                  <a:cubicBezTo>
                    <a:pt x="24919" y="1201"/>
                    <a:pt x="24902" y="1204"/>
                    <a:pt x="24886" y="1212"/>
                  </a:cubicBezTo>
                  <a:lnTo>
                    <a:pt x="23882" y="1826"/>
                  </a:lnTo>
                  <a:cubicBezTo>
                    <a:pt x="23854" y="1826"/>
                    <a:pt x="23826" y="1910"/>
                    <a:pt x="23854" y="1937"/>
                  </a:cubicBezTo>
                  <a:cubicBezTo>
                    <a:pt x="23882" y="1965"/>
                    <a:pt x="23910" y="1993"/>
                    <a:pt x="23937" y="1993"/>
                  </a:cubicBezTo>
                  <a:lnTo>
                    <a:pt x="23993" y="1993"/>
                  </a:lnTo>
                  <a:lnTo>
                    <a:pt x="24970" y="1380"/>
                  </a:lnTo>
                  <a:cubicBezTo>
                    <a:pt x="25026" y="1352"/>
                    <a:pt x="25053" y="1296"/>
                    <a:pt x="25026" y="1240"/>
                  </a:cubicBezTo>
                  <a:cubicBezTo>
                    <a:pt x="25006" y="1220"/>
                    <a:pt x="24972" y="1201"/>
                    <a:pt x="24934" y="1201"/>
                  </a:cubicBezTo>
                  <a:close/>
                  <a:moveTo>
                    <a:pt x="22941" y="2400"/>
                  </a:moveTo>
                  <a:cubicBezTo>
                    <a:pt x="22926" y="2400"/>
                    <a:pt x="22913" y="2404"/>
                    <a:pt x="22905" y="2412"/>
                  </a:cubicBezTo>
                  <a:lnTo>
                    <a:pt x="21901" y="2998"/>
                  </a:lnTo>
                  <a:cubicBezTo>
                    <a:pt x="21873" y="3026"/>
                    <a:pt x="21845" y="3109"/>
                    <a:pt x="21873" y="3137"/>
                  </a:cubicBezTo>
                  <a:cubicBezTo>
                    <a:pt x="21901" y="3165"/>
                    <a:pt x="21929" y="3193"/>
                    <a:pt x="21957" y="3193"/>
                  </a:cubicBezTo>
                  <a:cubicBezTo>
                    <a:pt x="21985" y="3193"/>
                    <a:pt x="21985" y="3193"/>
                    <a:pt x="22012" y="3165"/>
                  </a:cubicBezTo>
                  <a:lnTo>
                    <a:pt x="22989" y="2579"/>
                  </a:lnTo>
                  <a:cubicBezTo>
                    <a:pt x="23045" y="2551"/>
                    <a:pt x="23045" y="2495"/>
                    <a:pt x="23017" y="2440"/>
                  </a:cubicBezTo>
                  <a:cubicBezTo>
                    <a:pt x="23017" y="2420"/>
                    <a:pt x="22975" y="2400"/>
                    <a:pt x="22941" y="2400"/>
                  </a:cubicBezTo>
                  <a:close/>
                  <a:moveTo>
                    <a:pt x="20955" y="3600"/>
                  </a:moveTo>
                  <a:cubicBezTo>
                    <a:pt x="20943" y="3600"/>
                    <a:pt x="20933" y="3603"/>
                    <a:pt x="20924" y="3611"/>
                  </a:cubicBezTo>
                  <a:lnTo>
                    <a:pt x="19920" y="4197"/>
                  </a:lnTo>
                  <a:cubicBezTo>
                    <a:pt x="19864" y="4225"/>
                    <a:pt x="19864" y="4309"/>
                    <a:pt x="19892" y="4337"/>
                  </a:cubicBezTo>
                  <a:cubicBezTo>
                    <a:pt x="19892" y="4365"/>
                    <a:pt x="19948" y="4393"/>
                    <a:pt x="19976" y="4393"/>
                  </a:cubicBezTo>
                  <a:cubicBezTo>
                    <a:pt x="19976" y="4393"/>
                    <a:pt x="20004" y="4393"/>
                    <a:pt x="20004" y="4365"/>
                  </a:cubicBezTo>
                  <a:lnTo>
                    <a:pt x="21008" y="3779"/>
                  </a:lnTo>
                  <a:cubicBezTo>
                    <a:pt x="21064" y="3751"/>
                    <a:pt x="21064" y="3695"/>
                    <a:pt x="21036" y="3639"/>
                  </a:cubicBezTo>
                  <a:cubicBezTo>
                    <a:pt x="21016" y="3620"/>
                    <a:pt x="20983" y="3600"/>
                    <a:pt x="20955" y="3600"/>
                  </a:cubicBezTo>
                  <a:close/>
                  <a:moveTo>
                    <a:pt x="18983" y="4793"/>
                  </a:moveTo>
                  <a:cubicBezTo>
                    <a:pt x="18962" y="4793"/>
                    <a:pt x="18939" y="4800"/>
                    <a:pt x="18916" y="4811"/>
                  </a:cubicBezTo>
                  <a:lnTo>
                    <a:pt x="17939" y="5397"/>
                  </a:lnTo>
                  <a:cubicBezTo>
                    <a:pt x="17883" y="5425"/>
                    <a:pt x="17883" y="5509"/>
                    <a:pt x="17911" y="5536"/>
                  </a:cubicBezTo>
                  <a:cubicBezTo>
                    <a:pt x="17911" y="5564"/>
                    <a:pt x="17939" y="5592"/>
                    <a:pt x="17995" y="5592"/>
                  </a:cubicBezTo>
                  <a:cubicBezTo>
                    <a:pt x="17995" y="5592"/>
                    <a:pt x="18023" y="5592"/>
                    <a:pt x="18023" y="5564"/>
                  </a:cubicBezTo>
                  <a:lnTo>
                    <a:pt x="19027" y="4978"/>
                  </a:lnTo>
                  <a:cubicBezTo>
                    <a:pt x="19055" y="4951"/>
                    <a:pt x="19083" y="4895"/>
                    <a:pt x="19055" y="4839"/>
                  </a:cubicBezTo>
                  <a:cubicBezTo>
                    <a:pt x="19039" y="4806"/>
                    <a:pt x="19013" y="4793"/>
                    <a:pt x="18983" y="4793"/>
                  </a:cubicBezTo>
                  <a:close/>
                  <a:moveTo>
                    <a:pt x="17002" y="5992"/>
                  </a:moveTo>
                  <a:cubicBezTo>
                    <a:pt x="16981" y="5992"/>
                    <a:pt x="16958" y="5999"/>
                    <a:pt x="16935" y="6011"/>
                  </a:cubicBezTo>
                  <a:lnTo>
                    <a:pt x="15958" y="6597"/>
                  </a:lnTo>
                  <a:cubicBezTo>
                    <a:pt x="15903" y="6625"/>
                    <a:pt x="15875" y="6680"/>
                    <a:pt x="15903" y="6736"/>
                  </a:cubicBezTo>
                  <a:cubicBezTo>
                    <a:pt x="15930" y="6764"/>
                    <a:pt x="15958" y="6792"/>
                    <a:pt x="15986" y="6792"/>
                  </a:cubicBezTo>
                  <a:cubicBezTo>
                    <a:pt x="16014" y="6792"/>
                    <a:pt x="16042" y="6792"/>
                    <a:pt x="16042" y="6764"/>
                  </a:cubicBezTo>
                  <a:lnTo>
                    <a:pt x="17046" y="6178"/>
                  </a:lnTo>
                  <a:cubicBezTo>
                    <a:pt x="17074" y="6150"/>
                    <a:pt x="17102" y="6094"/>
                    <a:pt x="17074" y="6039"/>
                  </a:cubicBezTo>
                  <a:cubicBezTo>
                    <a:pt x="17058" y="6006"/>
                    <a:pt x="17032" y="5992"/>
                    <a:pt x="17002" y="5992"/>
                  </a:cubicBezTo>
                  <a:close/>
                  <a:moveTo>
                    <a:pt x="15021" y="7192"/>
                  </a:moveTo>
                  <a:cubicBezTo>
                    <a:pt x="15000" y="7192"/>
                    <a:pt x="14977" y="7199"/>
                    <a:pt x="14954" y="7210"/>
                  </a:cubicBezTo>
                  <a:lnTo>
                    <a:pt x="13950" y="7796"/>
                  </a:lnTo>
                  <a:cubicBezTo>
                    <a:pt x="13922" y="7824"/>
                    <a:pt x="13894" y="7880"/>
                    <a:pt x="13922" y="7936"/>
                  </a:cubicBezTo>
                  <a:cubicBezTo>
                    <a:pt x="13950" y="7964"/>
                    <a:pt x="13977" y="7992"/>
                    <a:pt x="14005" y="7992"/>
                  </a:cubicBezTo>
                  <a:cubicBezTo>
                    <a:pt x="14033" y="7992"/>
                    <a:pt x="14033" y="7992"/>
                    <a:pt x="14061" y="7964"/>
                  </a:cubicBezTo>
                  <a:lnTo>
                    <a:pt x="15038" y="7378"/>
                  </a:lnTo>
                  <a:cubicBezTo>
                    <a:pt x="15093" y="7350"/>
                    <a:pt x="15121" y="7294"/>
                    <a:pt x="15093" y="7238"/>
                  </a:cubicBezTo>
                  <a:cubicBezTo>
                    <a:pt x="15077" y="7206"/>
                    <a:pt x="15051" y="7192"/>
                    <a:pt x="15021" y="7192"/>
                  </a:cubicBezTo>
                  <a:close/>
                  <a:moveTo>
                    <a:pt x="13029" y="8392"/>
                  </a:moveTo>
                  <a:cubicBezTo>
                    <a:pt x="13006" y="8392"/>
                    <a:pt x="12985" y="8399"/>
                    <a:pt x="12973" y="8410"/>
                  </a:cubicBezTo>
                  <a:lnTo>
                    <a:pt x="11969" y="8996"/>
                  </a:lnTo>
                  <a:cubicBezTo>
                    <a:pt x="11941" y="9024"/>
                    <a:pt x="11913" y="9080"/>
                    <a:pt x="11941" y="9135"/>
                  </a:cubicBezTo>
                  <a:cubicBezTo>
                    <a:pt x="11969" y="9163"/>
                    <a:pt x="11997" y="9191"/>
                    <a:pt x="12025" y="9191"/>
                  </a:cubicBezTo>
                  <a:cubicBezTo>
                    <a:pt x="12052" y="9191"/>
                    <a:pt x="12052" y="9191"/>
                    <a:pt x="12080" y="9163"/>
                  </a:cubicBezTo>
                  <a:lnTo>
                    <a:pt x="13057" y="8577"/>
                  </a:lnTo>
                  <a:cubicBezTo>
                    <a:pt x="13113" y="8550"/>
                    <a:pt x="13113" y="8494"/>
                    <a:pt x="13113" y="8438"/>
                  </a:cubicBezTo>
                  <a:cubicBezTo>
                    <a:pt x="13096" y="8405"/>
                    <a:pt x="13061" y="8392"/>
                    <a:pt x="13029" y="8392"/>
                  </a:cubicBezTo>
                  <a:close/>
                  <a:moveTo>
                    <a:pt x="11037" y="9591"/>
                  </a:moveTo>
                  <a:cubicBezTo>
                    <a:pt x="11020" y="9591"/>
                    <a:pt x="11004" y="9598"/>
                    <a:pt x="10992" y="9610"/>
                  </a:cubicBezTo>
                  <a:lnTo>
                    <a:pt x="9988" y="10196"/>
                  </a:lnTo>
                  <a:cubicBezTo>
                    <a:pt x="9932" y="10224"/>
                    <a:pt x="9932" y="10279"/>
                    <a:pt x="9960" y="10335"/>
                  </a:cubicBezTo>
                  <a:cubicBezTo>
                    <a:pt x="9960" y="10363"/>
                    <a:pt x="10016" y="10391"/>
                    <a:pt x="10044" y="10391"/>
                  </a:cubicBezTo>
                  <a:cubicBezTo>
                    <a:pt x="10044" y="10391"/>
                    <a:pt x="10072" y="10391"/>
                    <a:pt x="10072" y="10363"/>
                  </a:cubicBezTo>
                  <a:lnTo>
                    <a:pt x="11076" y="9777"/>
                  </a:lnTo>
                  <a:cubicBezTo>
                    <a:pt x="11132" y="9749"/>
                    <a:pt x="11132" y="9693"/>
                    <a:pt x="11104" y="9638"/>
                  </a:cubicBezTo>
                  <a:cubicBezTo>
                    <a:pt x="11088" y="9605"/>
                    <a:pt x="11062" y="9591"/>
                    <a:pt x="11037" y="9591"/>
                  </a:cubicBezTo>
                  <a:close/>
                  <a:moveTo>
                    <a:pt x="9051" y="10791"/>
                  </a:moveTo>
                  <a:cubicBezTo>
                    <a:pt x="9030" y="10791"/>
                    <a:pt x="9007" y="10798"/>
                    <a:pt x="8984" y="10809"/>
                  </a:cubicBezTo>
                  <a:lnTo>
                    <a:pt x="8007" y="11395"/>
                  </a:lnTo>
                  <a:cubicBezTo>
                    <a:pt x="7951" y="11423"/>
                    <a:pt x="7951" y="11479"/>
                    <a:pt x="7979" y="11535"/>
                  </a:cubicBezTo>
                  <a:cubicBezTo>
                    <a:pt x="7979" y="11563"/>
                    <a:pt x="8007" y="11591"/>
                    <a:pt x="8063" y="11591"/>
                  </a:cubicBezTo>
                  <a:cubicBezTo>
                    <a:pt x="8063" y="11591"/>
                    <a:pt x="8091" y="11591"/>
                    <a:pt x="8091" y="11563"/>
                  </a:cubicBezTo>
                  <a:lnTo>
                    <a:pt x="9095" y="10977"/>
                  </a:lnTo>
                  <a:cubicBezTo>
                    <a:pt x="9151" y="10949"/>
                    <a:pt x="9151" y="10893"/>
                    <a:pt x="9123" y="10837"/>
                  </a:cubicBezTo>
                  <a:cubicBezTo>
                    <a:pt x="9107" y="10805"/>
                    <a:pt x="9081" y="10791"/>
                    <a:pt x="9051" y="10791"/>
                  </a:cubicBezTo>
                  <a:close/>
                  <a:moveTo>
                    <a:pt x="7070" y="11991"/>
                  </a:moveTo>
                  <a:cubicBezTo>
                    <a:pt x="7049" y="11991"/>
                    <a:pt x="7026" y="11997"/>
                    <a:pt x="7003" y="12009"/>
                  </a:cubicBezTo>
                  <a:lnTo>
                    <a:pt x="6026" y="12595"/>
                  </a:lnTo>
                  <a:cubicBezTo>
                    <a:pt x="5970" y="12623"/>
                    <a:pt x="5970" y="12679"/>
                    <a:pt x="5970" y="12734"/>
                  </a:cubicBezTo>
                  <a:cubicBezTo>
                    <a:pt x="5998" y="12762"/>
                    <a:pt x="6026" y="12790"/>
                    <a:pt x="6054" y="12790"/>
                  </a:cubicBezTo>
                  <a:cubicBezTo>
                    <a:pt x="6082" y="12790"/>
                    <a:pt x="6110" y="12790"/>
                    <a:pt x="6110" y="12762"/>
                  </a:cubicBezTo>
                  <a:lnTo>
                    <a:pt x="7114" y="12176"/>
                  </a:lnTo>
                  <a:cubicBezTo>
                    <a:pt x="7142" y="12149"/>
                    <a:pt x="7170" y="12093"/>
                    <a:pt x="7142" y="12037"/>
                  </a:cubicBezTo>
                  <a:cubicBezTo>
                    <a:pt x="7126" y="12004"/>
                    <a:pt x="7100" y="11991"/>
                    <a:pt x="7070" y="11991"/>
                  </a:cubicBezTo>
                  <a:close/>
                  <a:moveTo>
                    <a:pt x="5089" y="13190"/>
                  </a:moveTo>
                  <a:cubicBezTo>
                    <a:pt x="5068" y="13190"/>
                    <a:pt x="5045" y="13197"/>
                    <a:pt x="5022" y="13209"/>
                  </a:cubicBezTo>
                  <a:lnTo>
                    <a:pt x="4017" y="13795"/>
                  </a:lnTo>
                  <a:cubicBezTo>
                    <a:pt x="3990" y="13822"/>
                    <a:pt x="3962" y="13878"/>
                    <a:pt x="3990" y="13934"/>
                  </a:cubicBezTo>
                  <a:cubicBezTo>
                    <a:pt x="4017" y="13962"/>
                    <a:pt x="4045" y="13990"/>
                    <a:pt x="4073" y="13990"/>
                  </a:cubicBezTo>
                  <a:cubicBezTo>
                    <a:pt x="4101" y="13990"/>
                    <a:pt x="4101" y="13962"/>
                    <a:pt x="4129" y="13962"/>
                  </a:cubicBezTo>
                  <a:lnTo>
                    <a:pt x="5133" y="13376"/>
                  </a:lnTo>
                  <a:cubicBezTo>
                    <a:pt x="5161" y="13348"/>
                    <a:pt x="5189" y="13292"/>
                    <a:pt x="5161" y="13237"/>
                  </a:cubicBezTo>
                  <a:cubicBezTo>
                    <a:pt x="5145" y="13204"/>
                    <a:pt x="5119" y="13190"/>
                    <a:pt x="5089" y="13190"/>
                  </a:cubicBezTo>
                  <a:close/>
                  <a:moveTo>
                    <a:pt x="3096" y="14390"/>
                  </a:moveTo>
                  <a:cubicBezTo>
                    <a:pt x="3074" y="14390"/>
                    <a:pt x="3053" y="14397"/>
                    <a:pt x="3041" y="14408"/>
                  </a:cubicBezTo>
                  <a:lnTo>
                    <a:pt x="2037" y="14994"/>
                  </a:lnTo>
                  <a:cubicBezTo>
                    <a:pt x="2009" y="15022"/>
                    <a:pt x="1981" y="15078"/>
                    <a:pt x="2009" y="15134"/>
                  </a:cubicBezTo>
                  <a:cubicBezTo>
                    <a:pt x="2037" y="15162"/>
                    <a:pt x="2065" y="15190"/>
                    <a:pt x="2092" y="15190"/>
                  </a:cubicBezTo>
                  <a:cubicBezTo>
                    <a:pt x="2120" y="15190"/>
                    <a:pt x="2120" y="15162"/>
                    <a:pt x="2148" y="15162"/>
                  </a:cubicBezTo>
                  <a:lnTo>
                    <a:pt x="3125" y="14576"/>
                  </a:lnTo>
                  <a:cubicBezTo>
                    <a:pt x="3181" y="14548"/>
                    <a:pt x="3181" y="14492"/>
                    <a:pt x="3181" y="14436"/>
                  </a:cubicBezTo>
                  <a:cubicBezTo>
                    <a:pt x="3164" y="14404"/>
                    <a:pt x="3129" y="14390"/>
                    <a:pt x="3096" y="14390"/>
                  </a:cubicBezTo>
                  <a:close/>
                  <a:moveTo>
                    <a:pt x="1105" y="15590"/>
                  </a:moveTo>
                  <a:cubicBezTo>
                    <a:pt x="1088" y="15590"/>
                    <a:pt x="1072" y="15596"/>
                    <a:pt x="1060" y="15608"/>
                  </a:cubicBezTo>
                  <a:lnTo>
                    <a:pt x="56" y="16194"/>
                  </a:lnTo>
                  <a:cubicBezTo>
                    <a:pt x="0" y="16222"/>
                    <a:pt x="0" y="16278"/>
                    <a:pt x="28" y="16333"/>
                  </a:cubicBezTo>
                  <a:cubicBezTo>
                    <a:pt x="56" y="16361"/>
                    <a:pt x="84" y="16389"/>
                    <a:pt x="112" y="16389"/>
                  </a:cubicBezTo>
                  <a:cubicBezTo>
                    <a:pt x="112" y="16389"/>
                    <a:pt x="140" y="16361"/>
                    <a:pt x="167" y="16361"/>
                  </a:cubicBezTo>
                  <a:lnTo>
                    <a:pt x="1144" y="15775"/>
                  </a:lnTo>
                  <a:cubicBezTo>
                    <a:pt x="1200" y="15748"/>
                    <a:pt x="1200" y="15664"/>
                    <a:pt x="1172" y="15636"/>
                  </a:cubicBezTo>
                  <a:cubicBezTo>
                    <a:pt x="1155" y="15603"/>
                    <a:pt x="1130" y="15590"/>
                    <a:pt x="1105" y="155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5"/>
            <p:cNvSpPr/>
            <p:nvPr/>
          </p:nvSpPr>
          <p:spPr>
            <a:xfrm>
              <a:off x="6046450" y="4352075"/>
              <a:ext cx="19550" cy="19300"/>
            </a:xfrm>
            <a:custGeom>
              <a:avLst/>
              <a:gdLst/>
              <a:ahLst/>
              <a:cxnLst/>
              <a:rect l="l" t="t" r="r" b="b"/>
              <a:pathLst>
                <a:path w="782" h="772" extrusionOk="0">
                  <a:moveTo>
                    <a:pt x="73" y="0"/>
                  </a:moveTo>
                  <a:cubicBezTo>
                    <a:pt x="43" y="0"/>
                    <a:pt x="17" y="14"/>
                    <a:pt x="0" y="47"/>
                  </a:cubicBezTo>
                  <a:cubicBezTo>
                    <a:pt x="0" y="102"/>
                    <a:pt x="0" y="158"/>
                    <a:pt x="56" y="186"/>
                  </a:cubicBezTo>
                  <a:lnTo>
                    <a:pt x="391" y="381"/>
                  </a:lnTo>
                  <a:lnTo>
                    <a:pt x="56" y="605"/>
                  </a:lnTo>
                  <a:cubicBezTo>
                    <a:pt x="0" y="632"/>
                    <a:pt x="0" y="688"/>
                    <a:pt x="28" y="716"/>
                  </a:cubicBezTo>
                  <a:cubicBezTo>
                    <a:pt x="28" y="744"/>
                    <a:pt x="56" y="772"/>
                    <a:pt x="112" y="772"/>
                  </a:cubicBezTo>
                  <a:lnTo>
                    <a:pt x="140" y="772"/>
                  </a:lnTo>
                  <a:lnTo>
                    <a:pt x="782" y="381"/>
                  </a:lnTo>
                  <a:lnTo>
                    <a:pt x="140" y="19"/>
                  </a:lnTo>
                  <a:cubicBezTo>
                    <a:pt x="117" y="7"/>
                    <a:pt x="94"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5780000" y="4196000"/>
              <a:ext cx="244850" cy="145400"/>
            </a:xfrm>
            <a:custGeom>
              <a:avLst/>
              <a:gdLst/>
              <a:ahLst/>
              <a:cxnLst/>
              <a:rect l="l" t="t" r="r" b="b"/>
              <a:pathLst>
                <a:path w="9794" h="5816" extrusionOk="0">
                  <a:moveTo>
                    <a:pt x="120" y="1"/>
                  </a:moveTo>
                  <a:cubicBezTo>
                    <a:pt x="82" y="1"/>
                    <a:pt x="49" y="20"/>
                    <a:pt x="29" y="40"/>
                  </a:cubicBezTo>
                  <a:cubicBezTo>
                    <a:pt x="1" y="96"/>
                    <a:pt x="29" y="152"/>
                    <a:pt x="57" y="180"/>
                  </a:cubicBezTo>
                  <a:lnTo>
                    <a:pt x="1117" y="821"/>
                  </a:lnTo>
                  <a:lnTo>
                    <a:pt x="1173" y="821"/>
                  </a:lnTo>
                  <a:cubicBezTo>
                    <a:pt x="1201" y="821"/>
                    <a:pt x="1229" y="793"/>
                    <a:pt x="1256" y="766"/>
                  </a:cubicBezTo>
                  <a:cubicBezTo>
                    <a:pt x="1284" y="738"/>
                    <a:pt x="1256" y="654"/>
                    <a:pt x="1229" y="626"/>
                  </a:cubicBezTo>
                  <a:lnTo>
                    <a:pt x="168" y="12"/>
                  </a:lnTo>
                  <a:cubicBezTo>
                    <a:pt x="152" y="4"/>
                    <a:pt x="136" y="1"/>
                    <a:pt x="120" y="1"/>
                  </a:cubicBezTo>
                  <a:close/>
                  <a:moveTo>
                    <a:pt x="2221" y="1249"/>
                  </a:moveTo>
                  <a:cubicBezTo>
                    <a:pt x="2191" y="1249"/>
                    <a:pt x="2166" y="1263"/>
                    <a:pt x="2149" y="1296"/>
                  </a:cubicBezTo>
                  <a:cubicBezTo>
                    <a:pt x="2121" y="1351"/>
                    <a:pt x="2149" y="1407"/>
                    <a:pt x="2177" y="1435"/>
                  </a:cubicBezTo>
                  <a:lnTo>
                    <a:pt x="3265" y="2049"/>
                  </a:lnTo>
                  <a:cubicBezTo>
                    <a:pt x="3265" y="2077"/>
                    <a:pt x="3293" y="2077"/>
                    <a:pt x="3293" y="2077"/>
                  </a:cubicBezTo>
                  <a:cubicBezTo>
                    <a:pt x="3349" y="2077"/>
                    <a:pt x="3377" y="2049"/>
                    <a:pt x="3377" y="2021"/>
                  </a:cubicBezTo>
                  <a:cubicBezTo>
                    <a:pt x="3405" y="1965"/>
                    <a:pt x="3405" y="1909"/>
                    <a:pt x="3349" y="1882"/>
                  </a:cubicBezTo>
                  <a:lnTo>
                    <a:pt x="2289" y="1268"/>
                  </a:lnTo>
                  <a:cubicBezTo>
                    <a:pt x="2266" y="1256"/>
                    <a:pt x="2242" y="1249"/>
                    <a:pt x="2221" y="1249"/>
                  </a:cubicBezTo>
                  <a:close/>
                  <a:moveTo>
                    <a:pt x="4356" y="2505"/>
                  </a:moveTo>
                  <a:cubicBezTo>
                    <a:pt x="4326" y="2505"/>
                    <a:pt x="4297" y="2518"/>
                    <a:pt x="4297" y="2551"/>
                  </a:cubicBezTo>
                  <a:cubicBezTo>
                    <a:pt x="4270" y="2607"/>
                    <a:pt x="4270" y="2663"/>
                    <a:pt x="4325" y="2691"/>
                  </a:cubicBezTo>
                  <a:lnTo>
                    <a:pt x="5385" y="3304"/>
                  </a:lnTo>
                  <a:lnTo>
                    <a:pt x="5441" y="3304"/>
                  </a:lnTo>
                  <a:cubicBezTo>
                    <a:pt x="5469" y="3304"/>
                    <a:pt x="5497" y="3304"/>
                    <a:pt x="5525" y="3276"/>
                  </a:cubicBezTo>
                  <a:cubicBezTo>
                    <a:pt x="5553" y="3221"/>
                    <a:pt x="5525" y="3165"/>
                    <a:pt x="5469" y="3137"/>
                  </a:cubicBezTo>
                  <a:lnTo>
                    <a:pt x="4409" y="2523"/>
                  </a:lnTo>
                  <a:cubicBezTo>
                    <a:pt x="4397" y="2512"/>
                    <a:pt x="4376" y="2505"/>
                    <a:pt x="4356" y="2505"/>
                  </a:cubicBezTo>
                  <a:close/>
                  <a:moveTo>
                    <a:pt x="6502" y="3740"/>
                  </a:moveTo>
                  <a:cubicBezTo>
                    <a:pt x="6474" y="3740"/>
                    <a:pt x="6438" y="3766"/>
                    <a:pt x="6418" y="3807"/>
                  </a:cubicBezTo>
                  <a:cubicBezTo>
                    <a:pt x="6390" y="3834"/>
                    <a:pt x="6390" y="3890"/>
                    <a:pt x="6446" y="3918"/>
                  </a:cubicBezTo>
                  <a:lnTo>
                    <a:pt x="7506" y="4560"/>
                  </a:lnTo>
                  <a:lnTo>
                    <a:pt x="7562" y="4560"/>
                  </a:lnTo>
                  <a:cubicBezTo>
                    <a:pt x="7590" y="4560"/>
                    <a:pt x="7617" y="4532"/>
                    <a:pt x="7645" y="4504"/>
                  </a:cubicBezTo>
                  <a:cubicBezTo>
                    <a:pt x="7673" y="4476"/>
                    <a:pt x="7645" y="4420"/>
                    <a:pt x="7617" y="4392"/>
                  </a:cubicBezTo>
                  <a:lnTo>
                    <a:pt x="6529" y="3751"/>
                  </a:lnTo>
                  <a:cubicBezTo>
                    <a:pt x="6522" y="3743"/>
                    <a:pt x="6512" y="3740"/>
                    <a:pt x="6502" y="3740"/>
                  </a:cubicBezTo>
                  <a:close/>
                  <a:moveTo>
                    <a:pt x="8629" y="4995"/>
                  </a:moveTo>
                  <a:cubicBezTo>
                    <a:pt x="8591" y="4995"/>
                    <a:pt x="8558" y="5014"/>
                    <a:pt x="8538" y="5034"/>
                  </a:cubicBezTo>
                  <a:cubicBezTo>
                    <a:pt x="8510" y="5090"/>
                    <a:pt x="8538" y="5146"/>
                    <a:pt x="8566" y="5174"/>
                  </a:cubicBezTo>
                  <a:lnTo>
                    <a:pt x="9654" y="5787"/>
                  </a:lnTo>
                  <a:cubicBezTo>
                    <a:pt x="9654" y="5815"/>
                    <a:pt x="9682" y="5815"/>
                    <a:pt x="9682" y="5815"/>
                  </a:cubicBezTo>
                  <a:cubicBezTo>
                    <a:pt x="9710" y="5815"/>
                    <a:pt x="9766" y="5787"/>
                    <a:pt x="9766" y="5760"/>
                  </a:cubicBezTo>
                  <a:cubicBezTo>
                    <a:pt x="9794" y="5704"/>
                    <a:pt x="9794" y="5648"/>
                    <a:pt x="9738" y="5620"/>
                  </a:cubicBezTo>
                  <a:lnTo>
                    <a:pt x="8678" y="5006"/>
                  </a:lnTo>
                  <a:cubicBezTo>
                    <a:pt x="8661" y="4998"/>
                    <a:pt x="8645" y="4995"/>
                    <a:pt x="8629" y="49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5740950" y="4173000"/>
              <a:ext cx="18150" cy="12150"/>
            </a:xfrm>
            <a:custGeom>
              <a:avLst/>
              <a:gdLst/>
              <a:ahLst/>
              <a:cxnLst/>
              <a:rect l="l" t="t" r="r" b="b"/>
              <a:pathLst>
                <a:path w="726" h="486" extrusionOk="0">
                  <a:moveTo>
                    <a:pt x="124" y="1"/>
                  </a:moveTo>
                  <a:cubicBezTo>
                    <a:pt x="84" y="1"/>
                    <a:pt x="49" y="27"/>
                    <a:pt x="29" y="67"/>
                  </a:cubicBezTo>
                  <a:cubicBezTo>
                    <a:pt x="1" y="95"/>
                    <a:pt x="29" y="179"/>
                    <a:pt x="56" y="179"/>
                  </a:cubicBezTo>
                  <a:lnTo>
                    <a:pt x="559" y="486"/>
                  </a:lnTo>
                  <a:lnTo>
                    <a:pt x="614" y="486"/>
                  </a:lnTo>
                  <a:cubicBezTo>
                    <a:pt x="642" y="486"/>
                    <a:pt x="670" y="486"/>
                    <a:pt x="698" y="458"/>
                  </a:cubicBezTo>
                  <a:cubicBezTo>
                    <a:pt x="726" y="402"/>
                    <a:pt x="698" y="346"/>
                    <a:pt x="642" y="319"/>
                  </a:cubicBezTo>
                  <a:lnTo>
                    <a:pt x="168" y="12"/>
                  </a:lnTo>
                  <a:cubicBezTo>
                    <a:pt x="153" y="4"/>
                    <a:pt x="138"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grpSp>
        <p:nvGrpSpPr>
          <p:cNvPr id="49" name="Google Shape;49;p5"/>
          <p:cNvGrpSpPr/>
          <p:nvPr/>
        </p:nvGrpSpPr>
        <p:grpSpPr>
          <a:xfrm>
            <a:off x="-2823343" y="-465836"/>
            <a:ext cx="14575842" cy="6924864"/>
            <a:chOff x="-2823343" y="-465836"/>
            <a:chExt cx="14575842" cy="6924864"/>
          </a:xfrm>
        </p:grpSpPr>
        <p:grpSp>
          <p:nvGrpSpPr>
            <p:cNvPr id="50" name="Google Shape;50;p5"/>
            <p:cNvGrpSpPr/>
            <p:nvPr/>
          </p:nvGrpSpPr>
          <p:grpSpPr>
            <a:xfrm rot="90">
              <a:off x="8430753" y="4513263"/>
              <a:ext cx="484870" cy="326689"/>
              <a:chOff x="5850477" y="3901125"/>
              <a:chExt cx="127450" cy="85874"/>
            </a:xfrm>
          </p:grpSpPr>
          <p:sp>
            <p:nvSpPr>
              <p:cNvPr id="51" name="Google Shape;51;p5"/>
              <p:cNvSpPr/>
              <p:nvPr/>
            </p:nvSpPr>
            <p:spPr>
              <a:xfrm>
                <a:off x="5892700" y="3901125"/>
                <a:ext cx="34000" cy="25125"/>
              </a:xfrm>
              <a:custGeom>
                <a:avLst/>
                <a:gdLst/>
                <a:ahLst/>
                <a:cxnLst/>
                <a:rect l="l" t="t" r="r" b="b"/>
                <a:pathLst>
                  <a:path w="1360" h="1005" extrusionOk="0">
                    <a:moveTo>
                      <a:pt x="0" y="0"/>
                    </a:moveTo>
                    <a:lnTo>
                      <a:pt x="0" y="1004"/>
                    </a:lnTo>
                    <a:lnTo>
                      <a:pt x="1359" y="1004"/>
                    </a:lnTo>
                    <a:lnTo>
                      <a:pt x="13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5935028" y="3936639"/>
                <a:ext cx="28800" cy="21125"/>
              </a:xfrm>
              <a:custGeom>
                <a:avLst/>
                <a:gdLst/>
                <a:ahLst/>
                <a:cxnLst/>
                <a:rect l="l" t="t" r="r" b="b"/>
                <a:pathLst>
                  <a:path w="1152" h="845" extrusionOk="0">
                    <a:moveTo>
                      <a:pt x="0" y="0"/>
                    </a:moveTo>
                    <a:lnTo>
                      <a:pt x="0" y="845"/>
                    </a:lnTo>
                    <a:lnTo>
                      <a:pt x="1151" y="845"/>
                    </a:lnTo>
                    <a:lnTo>
                      <a:pt x="1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5850477" y="3936641"/>
                <a:ext cx="14400" cy="10125"/>
              </a:xfrm>
              <a:custGeom>
                <a:avLst/>
                <a:gdLst/>
                <a:ahLst/>
                <a:cxnLst/>
                <a:rect l="l" t="t" r="r" b="b"/>
                <a:pathLst>
                  <a:path w="576" h="405" extrusionOk="0">
                    <a:moveTo>
                      <a:pt x="1" y="1"/>
                    </a:moveTo>
                    <a:lnTo>
                      <a:pt x="1" y="405"/>
                    </a:lnTo>
                    <a:lnTo>
                      <a:pt x="576" y="405"/>
                    </a:lnTo>
                    <a:lnTo>
                      <a:pt x="5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5963827" y="3976574"/>
                <a:ext cx="14100" cy="10425"/>
              </a:xfrm>
              <a:custGeom>
                <a:avLst/>
                <a:gdLst/>
                <a:ahLst/>
                <a:cxnLst/>
                <a:rect l="l" t="t" r="r" b="b"/>
                <a:pathLst>
                  <a:path w="564" h="417" extrusionOk="0">
                    <a:moveTo>
                      <a:pt x="0" y="1"/>
                    </a:moveTo>
                    <a:lnTo>
                      <a:pt x="0" y="417"/>
                    </a:lnTo>
                    <a:lnTo>
                      <a:pt x="564" y="417"/>
                    </a:lnTo>
                    <a:lnTo>
                      <a:pt x="5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5898840" y="3951591"/>
                <a:ext cx="14100" cy="10450"/>
              </a:xfrm>
              <a:custGeom>
                <a:avLst/>
                <a:gdLst/>
                <a:ahLst/>
                <a:cxnLst/>
                <a:rect l="l" t="t" r="r" b="b"/>
                <a:pathLst>
                  <a:path w="564" h="418" extrusionOk="0">
                    <a:moveTo>
                      <a:pt x="0" y="1"/>
                    </a:moveTo>
                    <a:lnTo>
                      <a:pt x="0" y="417"/>
                    </a:lnTo>
                    <a:lnTo>
                      <a:pt x="564" y="417"/>
                    </a:lnTo>
                    <a:lnTo>
                      <a:pt x="5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5958542" y="3908476"/>
                <a:ext cx="14100" cy="10425"/>
              </a:xfrm>
              <a:custGeom>
                <a:avLst/>
                <a:gdLst/>
                <a:ahLst/>
                <a:cxnLst/>
                <a:rect l="l" t="t" r="r" b="b"/>
                <a:pathLst>
                  <a:path w="564" h="417" extrusionOk="0">
                    <a:moveTo>
                      <a:pt x="1" y="1"/>
                    </a:moveTo>
                    <a:lnTo>
                      <a:pt x="1" y="417"/>
                    </a:lnTo>
                    <a:lnTo>
                      <a:pt x="564" y="417"/>
                    </a:lnTo>
                    <a:lnTo>
                      <a:pt x="5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5"/>
            <p:cNvSpPr/>
            <p:nvPr/>
          </p:nvSpPr>
          <p:spPr>
            <a:xfrm rot="503819">
              <a:off x="-2732407" y="-89933"/>
              <a:ext cx="5268076" cy="1632161"/>
            </a:xfrm>
            <a:custGeom>
              <a:avLst/>
              <a:gdLst/>
              <a:ahLst/>
              <a:cxnLst/>
              <a:rect l="l" t="t" r="r" b="b"/>
              <a:pathLst>
                <a:path w="86976" h="26947" extrusionOk="0">
                  <a:moveTo>
                    <a:pt x="71061" y="0"/>
                  </a:moveTo>
                  <a:cubicBezTo>
                    <a:pt x="70664" y="0"/>
                    <a:pt x="70269" y="10"/>
                    <a:pt x="69878" y="33"/>
                  </a:cubicBezTo>
                  <a:cubicBezTo>
                    <a:pt x="68009" y="128"/>
                    <a:pt x="66116" y="474"/>
                    <a:pt x="64259" y="652"/>
                  </a:cubicBezTo>
                  <a:cubicBezTo>
                    <a:pt x="61425" y="926"/>
                    <a:pt x="58556" y="902"/>
                    <a:pt x="55734" y="1212"/>
                  </a:cubicBezTo>
                  <a:cubicBezTo>
                    <a:pt x="54365" y="1367"/>
                    <a:pt x="52995" y="1545"/>
                    <a:pt x="51626" y="1688"/>
                  </a:cubicBezTo>
                  <a:cubicBezTo>
                    <a:pt x="50638" y="1783"/>
                    <a:pt x="49864" y="2117"/>
                    <a:pt x="48923" y="2271"/>
                  </a:cubicBezTo>
                  <a:cubicBezTo>
                    <a:pt x="48447" y="2355"/>
                    <a:pt x="48019" y="2331"/>
                    <a:pt x="47542" y="2438"/>
                  </a:cubicBezTo>
                  <a:cubicBezTo>
                    <a:pt x="47136" y="2540"/>
                    <a:pt x="46522" y="2892"/>
                    <a:pt x="46491" y="2950"/>
                  </a:cubicBezTo>
                  <a:lnTo>
                    <a:pt x="46491" y="2950"/>
                  </a:lnTo>
                  <a:cubicBezTo>
                    <a:pt x="46451" y="2949"/>
                    <a:pt x="46411" y="2949"/>
                    <a:pt x="46372" y="2949"/>
                  </a:cubicBezTo>
                  <a:cubicBezTo>
                    <a:pt x="45578" y="2949"/>
                    <a:pt x="44776" y="3033"/>
                    <a:pt x="44006" y="3200"/>
                  </a:cubicBezTo>
                  <a:cubicBezTo>
                    <a:pt x="42339" y="3533"/>
                    <a:pt x="40637" y="3664"/>
                    <a:pt x="38946" y="3843"/>
                  </a:cubicBezTo>
                  <a:cubicBezTo>
                    <a:pt x="37863" y="3962"/>
                    <a:pt x="36874" y="4200"/>
                    <a:pt x="35815" y="4379"/>
                  </a:cubicBezTo>
                  <a:cubicBezTo>
                    <a:pt x="35243" y="4474"/>
                    <a:pt x="34862" y="4665"/>
                    <a:pt x="34303" y="4795"/>
                  </a:cubicBezTo>
                  <a:cubicBezTo>
                    <a:pt x="33731" y="4926"/>
                    <a:pt x="32481" y="4986"/>
                    <a:pt x="32207" y="5474"/>
                  </a:cubicBezTo>
                  <a:cubicBezTo>
                    <a:pt x="32017" y="5808"/>
                    <a:pt x="32338" y="5986"/>
                    <a:pt x="31909" y="6272"/>
                  </a:cubicBezTo>
                  <a:cubicBezTo>
                    <a:pt x="31564" y="6498"/>
                    <a:pt x="30814" y="6593"/>
                    <a:pt x="30409" y="6724"/>
                  </a:cubicBezTo>
                  <a:cubicBezTo>
                    <a:pt x="29814" y="6915"/>
                    <a:pt x="29278" y="7212"/>
                    <a:pt x="28671" y="7379"/>
                  </a:cubicBezTo>
                  <a:cubicBezTo>
                    <a:pt x="28876" y="7365"/>
                    <a:pt x="29098" y="7344"/>
                    <a:pt x="29316" y="7344"/>
                  </a:cubicBezTo>
                  <a:cubicBezTo>
                    <a:pt x="29478" y="7344"/>
                    <a:pt x="29638" y="7356"/>
                    <a:pt x="29790" y="7391"/>
                  </a:cubicBezTo>
                  <a:cubicBezTo>
                    <a:pt x="29802" y="7867"/>
                    <a:pt x="28778" y="7867"/>
                    <a:pt x="28326" y="7986"/>
                  </a:cubicBezTo>
                  <a:cubicBezTo>
                    <a:pt x="26456" y="8534"/>
                    <a:pt x="24718" y="9367"/>
                    <a:pt x="22861" y="9963"/>
                  </a:cubicBezTo>
                  <a:cubicBezTo>
                    <a:pt x="20765" y="10630"/>
                    <a:pt x="18574" y="11189"/>
                    <a:pt x="16538" y="11939"/>
                  </a:cubicBezTo>
                  <a:cubicBezTo>
                    <a:pt x="15824" y="12213"/>
                    <a:pt x="14467" y="12642"/>
                    <a:pt x="14038" y="13213"/>
                  </a:cubicBezTo>
                  <a:cubicBezTo>
                    <a:pt x="14111" y="13235"/>
                    <a:pt x="14198" y="13244"/>
                    <a:pt x="14296" y="13244"/>
                  </a:cubicBezTo>
                  <a:cubicBezTo>
                    <a:pt x="14958" y="13244"/>
                    <a:pt x="16126" y="12813"/>
                    <a:pt x="16799" y="12813"/>
                  </a:cubicBezTo>
                  <a:cubicBezTo>
                    <a:pt x="17008" y="12813"/>
                    <a:pt x="17169" y="12854"/>
                    <a:pt x="17253" y="12963"/>
                  </a:cubicBezTo>
                  <a:cubicBezTo>
                    <a:pt x="16181" y="13439"/>
                    <a:pt x="15098" y="13820"/>
                    <a:pt x="14169" y="14451"/>
                  </a:cubicBezTo>
                  <a:cubicBezTo>
                    <a:pt x="13205" y="15106"/>
                    <a:pt x="12252" y="15749"/>
                    <a:pt x="11276" y="16392"/>
                  </a:cubicBezTo>
                  <a:cubicBezTo>
                    <a:pt x="10502" y="16904"/>
                    <a:pt x="9788" y="17404"/>
                    <a:pt x="8918" y="17821"/>
                  </a:cubicBezTo>
                  <a:cubicBezTo>
                    <a:pt x="7811" y="18345"/>
                    <a:pt x="6490" y="18666"/>
                    <a:pt x="5323" y="19107"/>
                  </a:cubicBezTo>
                  <a:cubicBezTo>
                    <a:pt x="3989" y="19607"/>
                    <a:pt x="2644" y="20143"/>
                    <a:pt x="1322" y="20678"/>
                  </a:cubicBezTo>
                  <a:cubicBezTo>
                    <a:pt x="858" y="20857"/>
                    <a:pt x="239" y="21047"/>
                    <a:pt x="1" y="21405"/>
                  </a:cubicBezTo>
                  <a:cubicBezTo>
                    <a:pt x="214" y="21441"/>
                    <a:pt x="430" y="21457"/>
                    <a:pt x="647" y="21457"/>
                  </a:cubicBezTo>
                  <a:cubicBezTo>
                    <a:pt x="2086" y="21457"/>
                    <a:pt x="3578" y="20749"/>
                    <a:pt x="4882" y="20428"/>
                  </a:cubicBezTo>
                  <a:cubicBezTo>
                    <a:pt x="6573" y="20024"/>
                    <a:pt x="8347" y="19928"/>
                    <a:pt x="10026" y="19547"/>
                  </a:cubicBezTo>
                  <a:cubicBezTo>
                    <a:pt x="10907" y="19357"/>
                    <a:pt x="11740" y="19083"/>
                    <a:pt x="12621" y="18904"/>
                  </a:cubicBezTo>
                  <a:cubicBezTo>
                    <a:pt x="14372" y="18547"/>
                    <a:pt x="16098" y="18166"/>
                    <a:pt x="17848" y="17785"/>
                  </a:cubicBezTo>
                  <a:cubicBezTo>
                    <a:pt x="18622" y="17619"/>
                    <a:pt x="19408" y="17476"/>
                    <a:pt x="20170" y="17285"/>
                  </a:cubicBezTo>
                  <a:cubicBezTo>
                    <a:pt x="20608" y="17181"/>
                    <a:pt x="21460" y="16832"/>
                    <a:pt x="21913" y="16832"/>
                  </a:cubicBezTo>
                  <a:cubicBezTo>
                    <a:pt x="21928" y="16832"/>
                    <a:pt x="21942" y="16832"/>
                    <a:pt x="21956" y="16833"/>
                  </a:cubicBezTo>
                  <a:cubicBezTo>
                    <a:pt x="20706" y="17749"/>
                    <a:pt x="18658" y="18202"/>
                    <a:pt x="17622" y="19297"/>
                  </a:cubicBezTo>
                  <a:cubicBezTo>
                    <a:pt x="17757" y="19347"/>
                    <a:pt x="17897" y="19368"/>
                    <a:pt x="18039" y="19368"/>
                  </a:cubicBezTo>
                  <a:cubicBezTo>
                    <a:pt x="18702" y="19368"/>
                    <a:pt x="19426" y="18922"/>
                    <a:pt x="20094" y="18922"/>
                  </a:cubicBezTo>
                  <a:cubicBezTo>
                    <a:pt x="20139" y="18922"/>
                    <a:pt x="20184" y="18924"/>
                    <a:pt x="20229" y="18928"/>
                  </a:cubicBezTo>
                  <a:cubicBezTo>
                    <a:pt x="20575" y="19512"/>
                    <a:pt x="19027" y="20071"/>
                    <a:pt x="18777" y="20595"/>
                  </a:cubicBezTo>
                  <a:cubicBezTo>
                    <a:pt x="18646" y="20893"/>
                    <a:pt x="18848" y="21190"/>
                    <a:pt x="18717" y="21488"/>
                  </a:cubicBezTo>
                  <a:cubicBezTo>
                    <a:pt x="18503" y="21964"/>
                    <a:pt x="17943" y="22083"/>
                    <a:pt x="17372" y="22310"/>
                  </a:cubicBezTo>
                  <a:cubicBezTo>
                    <a:pt x="15681" y="22964"/>
                    <a:pt x="14038" y="23738"/>
                    <a:pt x="12467" y="24631"/>
                  </a:cubicBezTo>
                  <a:cubicBezTo>
                    <a:pt x="11871" y="24988"/>
                    <a:pt x="11276" y="25334"/>
                    <a:pt x="10621" y="25643"/>
                  </a:cubicBezTo>
                  <a:cubicBezTo>
                    <a:pt x="9978" y="25941"/>
                    <a:pt x="9061" y="26155"/>
                    <a:pt x="8645" y="26655"/>
                  </a:cubicBezTo>
                  <a:cubicBezTo>
                    <a:pt x="8817" y="26680"/>
                    <a:pt x="8984" y="26691"/>
                    <a:pt x="9146" y="26691"/>
                  </a:cubicBezTo>
                  <a:cubicBezTo>
                    <a:pt x="10076" y="26691"/>
                    <a:pt x="10849" y="26324"/>
                    <a:pt x="11752" y="26060"/>
                  </a:cubicBezTo>
                  <a:cubicBezTo>
                    <a:pt x="12871" y="25715"/>
                    <a:pt x="14002" y="25453"/>
                    <a:pt x="15157" y="25262"/>
                  </a:cubicBezTo>
                  <a:cubicBezTo>
                    <a:pt x="15606" y="25182"/>
                    <a:pt x="16132" y="25024"/>
                    <a:pt x="16597" y="25024"/>
                  </a:cubicBezTo>
                  <a:cubicBezTo>
                    <a:pt x="16613" y="25024"/>
                    <a:pt x="16629" y="25024"/>
                    <a:pt x="16646" y="25024"/>
                  </a:cubicBezTo>
                  <a:cubicBezTo>
                    <a:pt x="17015" y="25727"/>
                    <a:pt x="14872" y="26298"/>
                    <a:pt x="14562" y="26870"/>
                  </a:cubicBezTo>
                  <a:cubicBezTo>
                    <a:pt x="14699" y="26923"/>
                    <a:pt x="14859" y="26947"/>
                    <a:pt x="15036" y="26947"/>
                  </a:cubicBezTo>
                  <a:cubicBezTo>
                    <a:pt x="16075" y="26947"/>
                    <a:pt x="17678" y="26138"/>
                    <a:pt x="18360" y="25893"/>
                  </a:cubicBezTo>
                  <a:cubicBezTo>
                    <a:pt x="20337" y="25179"/>
                    <a:pt x="22730" y="24881"/>
                    <a:pt x="24801" y="24286"/>
                  </a:cubicBezTo>
                  <a:cubicBezTo>
                    <a:pt x="26099" y="23929"/>
                    <a:pt x="27290" y="23453"/>
                    <a:pt x="28599" y="23131"/>
                  </a:cubicBezTo>
                  <a:cubicBezTo>
                    <a:pt x="29314" y="22952"/>
                    <a:pt x="29766" y="22667"/>
                    <a:pt x="30409" y="22393"/>
                  </a:cubicBezTo>
                  <a:cubicBezTo>
                    <a:pt x="30802" y="22226"/>
                    <a:pt x="31528" y="22155"/>
                    <a:pt x="31802" y="21905"/>
                  </a:cubicBezTo>
                  <a:cubicBezTo>
                    <a:pt x="31386" y="21798"/>
                    <a:pt x="30338" y="22024"/>
                    <a:pt x="30409" y="21488"/>
                  </a:cubicBezTo>
                  <a:cubicBezTo>
                    <a:pt x="31183" y="21131"/>
                    <a:pt x="31981" y="20857"/>
                    <a:pt x="32802" y="20643"/>
                  </a:cubicBezTo>
                  <a:cubicBezTo>
                    <a:pt x="33092" y="20577"/>
                    <a:pt x="33860" y="20328"/>
                    <a:pt x="34372" y="20328"/>
                  </a:cubicBezTo>
                  <a:cubicBezTo>
                    <a:pt x="34512" y="20328"/>
                    <a:pt x="34632" y="20347"/>
                    <a:pt x="34719" y="20393"/>
                  </a:cubicBezTo>
                  <a:cubicBezTo>
                    <a:pt x="35136" y="20619"/>
                    <a:pt x="34612" y="21059"/>
                    <a:pt x="34886" y="21321"/>
                  </a:cubicBezTo>
                  <a:cubicBezTo>
                    <a:pt x="35004" y="21432"/>
                    <a:pt x="35208" y="21471"/>
                    <a:pt x="35446" y="21471"/>
                  </a:cubicBezTo>
                  <a:cubicBezTo>
                    <a:pt x="35952" y="21471"/>
                    <a:pt x="36610" y="21291"/>
                    <a:pt x="36910" y="21226"/>
                  </a:cubicBezTo>
                  <a:cubicBezTo>
                    <a:pt x="37767" y="21059"/>
                    <a:pt x="38636" y="21000"/>
                    <a:pt x="39506" y="20881"/>
                  </a:cubicBezTo>
                  <a:cubicBezTo>
                    <a:pt x="40195" y="20796"/>
                    <a:pt x="40988" y="20560"/>
                    <a:pt x="41709" y="20560"/>
                  </a:cubicBezTo>
                  <a:cubicBezTo>
                    <a:pt x="41797" y="20560"/>
                    <a:pt x="41884" y="20563"/>
                    <a:pt x="41970" y="20571"/>
                  </a:cubicBezTo>
                  <a:cubicBezTo>
                    <a:pt x="42510" y="20625"/>
                    <a:pt x="42834" y="20816"/>
                    <a:pt x="43368" y="20816"/>
                  </a:cubicBezTo>
                  <a:cubicBezTo>
                    <a:pt x="43424" y="20816"/>
                    <a:pt x="43481" y="20814"/>
                    <a:pt x="43542" y="20809"/>
                  </a:cubicBezTo>
                  <a:cubicBezTo>
                    <a:pt x="44685" y="20726"/>
                    <a:pt x="45709" y="19964"/>
                    <a:pt x="46745" y="19571"/>
                  </a:cubicBezTo>
                  <a:cubicBezTo>
                    <a:pt x="48697" y="18833"/>
                    <a:pt x="50709" y="18261"/>
                    <a:pt x="52757" y="17845"/>
                  </a:cubicBezTo>
                  <a:lnTo>
                    <a:pt x="52757" y="17845"/>
                  </a:lnTo>
                  <a:cubicBezTo>
                    <a:pt x="52637" y="17865"/>
                    <a:pt x="52463" y="17889"/>
                    <a:pt x="52296" y="17889"/>
                  </a:cubicBezTo>
                  <a:cubicBezTo>
                    <a:pt x="52167" y="17889"/>
                    <a:pt x="52041" y="17874"/>
                    <a:pt x="51948" y="17833"/>
                  </a:cubicBezTo>
                  <a:cubicBezTo>
                    <a:pt x="51293" y="17535"/>
                    <a:pt x="52257" y="17083"/>
                    <a:pt x="52591" y="16857"/>
                  </a:cubicBezTo>
                  <a:cubicBezTo>
                    <a:pt x="54400" y="15594"/>
                    <a:pt x="56913" y="14797"/>
                    <a:pt x="59210" y="14082"/>
                  </a:cubicBezTo>
                  <a:cubicBezTo>
                    <a:pt x="60770" y="13594"/>
                    <a:pt x="62366" y="13154"/>
                    <a:pt x="63925" y="12654"/>
                  </a:cubicBezTo>
                  <a:cubicBezTo>
                    <a:pt x="64616" y="12427"/>
                    <a:pt x="65426" y="12249"/>
                    <a:pt x="65926" y="11820"/>
                  </a:cubicBezTo>
                  <a:cubicBezTo>
                    <a:pt x="66664" y="11189"/>
                    <a:pt x="65842" y="11344"/>
                    <a:pt x="65687" y="10891"/>
                  </a:cubicBezTo>
                  <a:cubicBezTo>
                    <a:pt x="65533" y="10475"/>
                    <a:pt x="67712" y="10225"/>
                    <a:pt x="68116" y="10118"/>
                  </a:cubicBezTo>
                  <a:cubicBezTo>
                    <a:pt x="70474" y="9487"/>
                    <a:pt x="72772" y="8760"/>
                    <a:pt x="75153" y="8189"/>
                  </a:cubicBezTo>
                  <a:cubicBezTo>
                    <a:pt x="76867" y="7784"/>
                    <a:pt x="78070" y="7189"/>
                    <a:pt x="79606" y="6570"/>
                  </a:cubicBezTo>
                  <a:cubicBezTo>
                    <a:pt x="81130" y="5950"/>
                    <a:pt x="82678" y="5474"/>
                    <a:pt x="84142" y="4760"/>
                  </a:cubicBezTo>
                  <a:cubicBezTo>
                    <a:pt x="84928" y="4379"/>
                    <a:pt x="86250" y="3760"/>
                    <a:pt x="86547" y="3057"/>
                  </a:cubicBezTo>
                  <a:cubicBezTo>
                    <a:pt x="86976" y="2009"/>
                    <a:pt x="85845" y="1486"/>
                    <a:pt x="84452" y="1307"/>
                  </a:cubicBezTo>
                  <a:cubicBezTo>
                    <a:pt x="82952" y="1105"/>
                    <a:pt x="81404" y="1045"/>
                    <a:pt x="79892" y="855"/>
                  </a:cubicBezTo>
                  <a:cubicBezTo>
                    <a:pt x="78427" y="676"/>
                    <a:pt x="76975" y="390"/>
                    <a:pt x="75486" y="259"/>
                  </a:cubicBezTo>
                  <a:cubicBezTo>
                    <a:pt x="74041" y="137"/>
                    <a:pt x="72537" y="0"/>
                    <a:pt x="71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9878429">
              <a:off x="8010562" y="13897"/>
              <a:ext cx="3589865" cy="1632149"/>
            </a:xfrm>
            <a:custGeom>
              <a:avLst/>
              <a:gdLst/>
              <a:ahLst/>
              <a:cxnLst/>
              <a:rect l="l" t="t" r="r" b="b"/>
              <a:pathLst>
                <a:path w="86976" h="26947" extrusionOk="0">
                  <a:moveTo>
                    <a:pt x="71061" y="0"/>
                  </a:moveTo>
                  <a:cubicBezTo>
                    <a:pt x="70664" y="0"/>
                    <a:pt x="70269" y="10"/>
                    <a:pt x="69878" y="33"/>
                  </a:cubicBezTo>
                  <a:cubicBezTo>
                    <a:pt x="68009" y="128"/>
                    <a:pt x="66116" y="474"/>
                    <a:pt x="64259" y="652"/>
                  </a:cubicBezTo>
                  <a:cubicBezTo>
                    <a:pt x="61425" y="926"/>
                    <a:pt x="58556" y="902"/>
                    <a:pt x="55734" y="1212"/>
                  </a:cubicBezTo>
                  <a:cubicBezTo>
                    <a:pt x="54365" y="1367"/>
                    <a:pt x="52995" y="1545"/>
                    <a:pt x="51626" y="1688"/>
                  </a:cubicBezTo>
                  <a:cubicBezTo>
                    <a:pt x="50638" y="1783"/>
                    <a:pt x="49864" y="2117"/>
                    <a:pt x="48923" y="2271"/>
                  </a:cubicBezTo>
                  <a:cubicBezTo>
                    <a:pt x="48447" y="2355"/>
                    <a:pt x="48019" y="2331"/>
                    <a:pt x="47542" y="2438"/>
                  </a:cubicBezTo>
                  <a:cubicBezTo>
                    <a:pt x="47136" y="2540"/>
                    <a:pt x="46522" y="2892"/>
                    <a:pt x="46491" y="2950"/>
                  </a:cubicBezTo>
                  <a:lnTo>
                    <a:pt x="46491" y="2950"/>
                  </a:lnTo>
                  <a:cubicBezTo>
                    <a:pt x="46451" y="2949"/>
                    <a:pt x="46411" y="2949"/>
                    <a:pt x="46372" y="2949"/>
                  </a:cubicBezTo>
                  <a:cubicBezTo>
                    <a:pt x="45578" y="2949"/>
                    <a:pt x="44776" y="3033"/>
                    <a:pt x="44006" y="3200"/>
                  </a:cubicBezTo>
                  <a:cubicBezTo>
                    <a:pt x="42339" y="3533"/>
                    <a:pt x="40637" y="3664"/>
                    <a:pt x="38946" y="3843"/>
                  </a:cubicBezTo>
                  <a:cubicBezTo>
                    <a:pt x="37863" y="3962"/>
                    <a:pt x="36874" y="4200"/>
                    <a:pt x="35815" y="4379"/>
                  </a:cubicBezTo>
                  <a:cubicBezTo>
                    <a:pt x="35243" y="4474"/>
                    <a:pt x="34862" y="4665"/>
                    <a:pt x="34303" y="4795"/>
                  </a:cubicBezTo>
                  <a:cubicBezTo>
                    <a:pt x="33731" y="4926"/>
                    <a:pt x="32481" y="4986"/>
                    <a:pt x="32207" y="5474"/>
                  </a:cubicBezTo>
                  <a:cubicBezTo>
                    <a:pt x="32017" y="5808"/>
                    <a:pt x="32338" y="5986"/>
                    <a:pt x="31909" y="6272"/>
                  </a:cubicBezTo>
                  <a:cubicBezTo>
                    <a:pt x="31564" y="6498"/>
                    <a:pt x="30814" y="6593"/>
                    <a:pt x="30409" y="6724"/>
                  </a:cubicBezTo>
                  <a:cubicBezTo>
                    <a:pt x="29814" y="6915"/>
                    <a:pt x="29278" y="7212"/>
                    <a:pt x="28671" y="7379"/>
                  </a:cubicBezTo>
                  <a:cubicBezTo>
                    <a:pt x="28876" y="7365"/>
                    <a:pt x="29098" y="7344"/>
                    <a:pt x="29316" y="7344"/>
                  </a:cubicBezTo>
                  <a:cubicBezTo>
                    <a:pt x="29478" y="7344"/>
                    <a:pt x="29638" y="7356"/>
                    <a:pt x="29790" y="7391"/>
                  </a:cubicBezTo>
                  <a:cubicBezTo>
                    <a:pt x="29802" y="7867"/>
                    <a:pt x="28778" y="7867"/>
                    <a:pt x="28326" y="7986"/>
                  </a:cubicBezTo>
                  <a:cubicBezTo>
                    <a:pt x="26456" y="8534"/>
                    <a:pt x="24718" y="9367"/>
                    <a:pt x="22861" y="9963"/>
                  </a:cubicBezTo>
                  <a:cubicBezTo>
                    <a:pt x="20765" y="10630"/>
                    <a:pt x="18574" y="11189"/>
                    <a:pt x="16538" y="11939"/>
                  </a:cubicBezTo>
                  <a:cubicBezTo>
                    <a:pt x="15824" y="12213"/>
                    <a:pt x="14467" y="12642"/>
                    <a:pt x="14038" y="13213"/>
                  </a:cubicBezTo>
                  <a:cubicBezTo>
                    <a:pt x="14111" y="13235"/>
                    <a:pt x="14198" y="13244"/>
                    <a:pt x="14296" y="13244"/>
                  </a:cubicBezTo>
                  <a:cubicBezTo>
                    <a:pt x="14958" y="13244"/>
                    <a:pt x="16126" y="12813"/>
                    <a:pt x="16799" y="12813"/>
                  </a:cubicBezTo>
                  <a:cubicBezTo>
                    <a:pt x="17008" y="12813"/>
                    <a:pt x="17169" y="12854"/>
                    <a:pt x="17253" y="12963"/>
                  </a:cubicBezTo>
                  <a:cubicBezTo>
                    <a:pt x="16181" y="13439"/>
                    <a:pt x="15098" y="13820"/>
                    <a:pt x="14169" y="14451"/>
                  </a:cubicBezTo>
                  <a:cubicBezTo>
                    <a:pt x="13205" y="15106"/>
                    <a:pt x="12252" y="15749"/>
                    <a:pt x="11276" y="16392"/>
                  </a:cubicBezTo>
                  <a:cubicBezTo>
                    <a:pt x="10502" y="16904"/>
                    <a:pt x="9788" y="17404"/>
                    <a:pt x="8918" y="17821"/>
                  </a:cubicBezTo>
                  <a:cubicBezTo>
                    <a:pt x="7811" y="18345"/>
                    <a:pt x="6490" y="18666"/>
                    <a:pt x="5323" y="19107"/>
                  </a:cubicBezTo>
                  <a:cubicBezTo>
                    <a:pt x="3989" y="19607"/>
                    <a:pt x="2644" y="20143"/>
                    <a:pt x="1322" y="20678"/>
                  </a:cubicBezTo>
                  <a:cubicBezTo>
                    <a:pt x="858" y="20857"/>
                    <a:pt x="239" y="21047"/>
                    <a:pt x="1" y="21405"/>
                  </a:cubicBezTo>
                  <a:cubicBezTo>
                    <a:pt x="214" y="21441"/>
                    <a:pt x="430" y="21457"/>
                    <a:pt x="647" y="21457"/>
                  </a:cubicBezTo>
                  <a:cubicBezTo>
                    <a:pt x="2086" y="21457"/>
                    <a:pt x="3578" y="20749"/>
                    <a:pt x="4882" y="20428"/>
                  </a:cubicBezTo>
                  <a:cubicBezTo>
                    <a:pt x="6573" y="20024"/>
                    <a:pt x="8347" y="19928"/>
                    <a:pt x="10026" y="19547"/>
                  </a:cubicBezTo>
                  <a:cubicBezTo>
                    <a:pt x="10907" y="19357"/>
                    <a:pt x="11740" y="19083"/>
                    <a:pt x="12621" y="18904"/>
                  </a:cubicBezTo>
                  <a:cubicBezTo>
                    <a:pt x="14372" y="18547"/>
                    <a:pt x="16098" y="18166"/>
                    <a:pt x="17848" y="17785"/>
                  </a:cubicBezTo>
                  <a:cubicBezTo>
                    <a:pt x="18622" y="17619"/>
                    <a:pt x="19408" y="17476"/>
                    <a:pt x="20170" y="17285"/>
                  </a:cubicBezTo>
                  <a:cubicBezTo>
                    <a:pt x="20608" y="17181"/>
                    <a:pt x="21460" y="16832"/>
                    <a:pt x="21913" y="16832"/>
                  </a:cubicBezTo>
                  <a:cubicBezTo>
                    <a:pt x="21928" y="16832"/>
                    <a:pt x="21942" y="16832"/>
                    <a:pt x="21956" y="16833"/>
                  </a:cubicBezTo>
                  <a:cubicBezTo>
                    <a:pt x="20706" y="17749"/>
                    <a:pt x="18658" y="18202"/>
                    <a:pt x="17622" y="19297"/>
                  </a:cubicBezTo>
                  <a:cubicBezTo>
                    <a:pt x="17757" y="19347"/>
                    <a:pt x="17897" y="19368"/>
                    <a:pt x="18039" y="19368"/>
                  </a:cubicBezTo>
                  <a:cubicBezTo>
                    <a:pt x="18702" y="19368"/>
                    <a:pt x="19426" y="18922"/>
                    <a:pt x="20094" y="18922"/>
                  </a:cubicBezTo>
                  <a:cubicBezTo>
                    <a:pt x="20139" y="18922"/>
                    <a:pt x="20184" y="18924"/>
                    <a:pt x="20229" y="18928"/>
                  </a:cubicBezTo>
                  <a:cubicBezTo>
                    <a:pt x="20575" y="19512"/>
                    <a:pt x="19027" y="20071"/>
                    <a:pt x="18777" y="20595"/>
                  </a:cubicBezTo>
                  <a:cubicBezTo>
                    <a:pt x="18646" y="20893"/>
                    <a:pt x="18848" y="21190"/>
                    <a:pt x="18717" y="21488"/>
                  </a:cubicBezTo>
                  <a:cubicBezTo>
                    <a:pt x="18503" y="21964"/>
                    <a:pt x="17943" y="22083"/>
                    <a:pt x="17372" y="22310"/>
                  </a:cubicBezTo>
                  <a:cubicBezTo>
                    <a:pt x="15681" y="22964"/>
                    <a:pt x="14038" y="23738"/>
                    <a:pt x="12467" y="24631"/>
                  </a:cubicBezTo>
                  <a:cubicBezTo>
                    <a:pt x="11871" y="24988"/>
                    <a:pt x="11276" y="25334"/>
                    <a:pt x="10621" y="25643"/>
                  </a:cubicBezTo>
                  <a:cubicBezTo>
                    <a:pt x="9978" y="25941"/>
                    <a:pt x="9061" y="26155"/>
                    <a:pt x="8645" y="26655"/>
                  </a:cubicBezTo>
                  <a:cubicBezTo>
                    <a:pt x="8817" y="26680"/>
                    <a:pt x="8984" y="26691"/>
                    <a:pt x="9146" y="26691"/>
                  </a:cubicBezTo>
                  <a:cubicBezTo>
                    <a:pt x="10076" y="26691"/>
                    <a:pt x="10849" y="26324"/>
                    <a:pt x="11752" y="26060"/>
                  </a:cubicBezTo>
                  <a:cubicBezTo>
                    <a:pt x="12871" y="25715"/>
                    <a:pt x="14002" y="25453"/>
                    <a:pt x="15157" y="25262"/>
                  </a:cubicBezTo>
                  <a:cubicBezTo>
                    <a:pt x="15606" y="25182"/>
                    <a:pt x="16132" y="25024"/>
                    <a:pt x="16597" y="25024"/>
                  </a:cubicBezTo>
                  <a:cubicBezTo>
                    <a:pt x="16613" y="25024"/>
                    <a:pt x="16629" y="25024"/>
                    <a:pt x="16646" y="25024"/>
                  </a:cubicBezTo>
                  <a:cubicBezTo>
                    <a:pt x="17015" y="25727"/>
                    <a:pt x="14872" y="26298"/>
                    <a:pt x="14562" y="26870"/>
                  </a:cubicBezTo>
                  <a:cubicBezTo>
                    <a:pt x="14699" y="26923"/>
                    <a:pt x="14859" y="26947"/>
                    <a:pt x="15036" y="26947"/>
                  </a:cubicBezTo>
                  <a:cubicBezTo>
                    <a:pt x="16075" y="26947"/>
                    <a:pt x="17678" y="26138"/>
                    <a:pt x="18360" y="25893"/>
                  </a:cubicBezTo>
                  <a:cubicBezTo>
                    <a:pt x="20337" y="25179"/>
                    <a:pt x="22730" y="24881"/>
                    <a:pt x="24801" y="24286"/>
                  </a:cubicBezTo>
                  <a:cubicBezTo>
                    <a:pt x="26099" y="23929"/>
                    <a:pt x="27290" y="23453"/>
                    <a:pt x="28599" y="23131"/>
                  </a:cubicBezTo>
                  <a:cubicBezTo>
                    <a:pt x="29314" y="22952"/>
                    <a:pt x="29766" y="22667"/>
                    <a:pt x="30409" y="22393"/>
                  </a:cubicBezTo>
                  <a:cubicBezTo>
                    <a:pt x="30802" y="22226"/>
                    <a:pt x="31528" y="22155"/>
                    <a:pt x="31802" y="21905"/>
                  </a:cubicBezTo>
                  <a:cubicBezTo>
                    <a:pt x="31386" y="21798"/>
                    <a:pt x="30338" y="22024"/>
                    <a:pt x="30409" y="21488"/>
                  </a:cubicBezTo>
                  <a:cubicBezTo>
                    <a:pt x="31183" y="21131"/>
                    <a:pt x="31981" y="20857"/>
                    <a:pt x="32802" y="20643"/>
                  </a:cubicBezTo>
                  <a:cubicBezTo>
                    <a:pt x="33092" y="20577"/>
                    <a:pt x="33860" y="20328"/>
                    <a:pt x="34372" y="20328"/>
                  </a:cubicBezTo>
                  <a:cubicBezTo>
                    <a:pt x="34512" y="20328"/>
                    <a:pt x="34632" y="20347"/>
                    <a:pt x="34719" y="20393"/>
                  </a:cubicBezTo>
                  <a:cubicBezTo>
                    <a:pt x="35136" y="20619"/>
                    <a:pt x="34612" y="21059"/>
                    <a:pt x="34886" y="21321"/>
                  </a:cubicBezTo>
                  <a:cubicBezTo>
                    <a:pt x="35004" y="21432"/>
                    <a:pt x="35208" y="21471"/>
                    <a:pt x="35446" y="21471"/>
                  </a:cubicBezTo>
                  <a:cubicBezTo>
                    <a:pt x="35952" y="21471"/>
                    <a:pt x="36610" y="21291"/>
                    <a:pt x="36910" y="21226"/>
                  </a:cubicBezTo>
                  <a:cubicBezTo>
                    <a:pt x="37767" y="21059"/>
                    <a:pt x="38636" y="21000"/>
                    <a:pt x="39506" y="20881"/>
                  </a:cubicBezTo>
                  <a:cubicBezTo>
                    <a:pt x="40195" y="20796"/>
                    <a:pt x="40988" y="20560"/>
                    <a:pt x="41709" y="20560"/>
                  </a:cubicBezTo>
                  <a:cubicBezTo>
                    <a:pt x="41797" y="20560"/>
                    <a:pt x="41884" y="20563"/>
                    <a:pt x="41970" y="20571"/>
                  </a:cubicBezTo>
                  <a:cubicBezTo>
                    <a:pt x="42510" y="20625"/>
                    <a:pt x="42834" y="20816"/>
                    <a:pt x="43368" y="20816"/>
                  </a:cubicBezTo>
                  <a:cubicBezTo>
                    <a:pt x="43424" y="20816"/>
                    <a:pt x="43481" y="20814"/>
                    <a:pt x="43542" y="20809"/>
                  </a:cubicBezTo>
                  <a:cubicBezTo>
                    <a:pt x="44685" y="20726"/>
                    <a:pt x="45709" y="19964"/>
                    <a:pt x="46745" y="19571"/>
                  </a:cubicBezTo>
                  <a:cubicBezTo>
                    <a:pt x="48697" y="18833"/>
                    <a:pt x="50709" y="18261"/>
                    <a:pt x="52757" y="17845"/>
                  </a:cubicBezTo>
                  <a:lnTo>
                    <a:pt x="52757" y="17845"/>
                  </a:lnTo>
                  <a:cubicBezTo>
                    <a:pt x="52637" y="17865"/>
                    <a:pt x="52463" y="17889"/>
                    <a:pt x="52296" y="17889"/>
                  </a:cubicBezTo>
                  <a:cubicBezTo>
                    <a:pt x="52167" y="17889"/>
                    <a:pt x="52041" y="17874"/>
                    <a:pt x="51948" y="17833"/>
                  </a:cubicBezTo>
                  <a:cubicBezTo>
                    <a:pt x="51293" y="17535"/>
                    <a:pt x="52257" y="17083"/>
                    <a:pt x="52591" y="16857"/>
                  </a:cubicBezTo>
                  <a:cubicBezTo>
                    <a:pt x="54400" y="15594"/>
                    <a:pt x="56913" y="14797"/>
                    <a:pt x="59210" y="14082"/>
                  </a:cubicBezTo>
                  <a:cubicBezTo>
                    <a:pt x="60770" y="13594"/>
                    <a:pt x="62366" y="13154"/>
                    <a:pt x="63925" y="12654"/>
                  </a:cubicBezTo>
                  <a:cubicBezTo>
                    <a:pt x="64616" y="12427"/>
                    <a:pt x="65426" y="12249"/>
                    <a:pt x="65926" y="11820"/>
                  </a:cubicBezTo>
                  <a:cubicBezTo>
                    <a:pt x="66664" y="11189"/>
                    <a:pt x="65842" y="11344"/>
                    <a:pt x="65687" y="10891"/>
                  </a:cubicBezTo>
                  <a:cubicBezTo>
                    <a:pt x="65533" y="10475"/>
                    <a:pt x="67712" y="10225"/>
                    <a:pt x="68116" y="10118"/>
                  </a:cubicBezTo>
                  <a:cubicBezTo>
                    <a:pt x="70474" y="9487"/>
                    <a:pt x="72772" y="8760"/>
                    <a:pt x="75153" y="8189"/>
                  </a:cubicBezTo>
                  <a:cubicBezTo>
                    <a:pt x="76867" y="7784"/>
                    <a:pt x="78070" y="7189"/>
                    <a:pt x="79606" y="6570"/>
                  </a:cubicBezTo>
                  <a:cubicBezTo>
                    <a:pt x="81130" y="5950"/>
                    <a:pt x="82678" y="5474"/>
                    <a:pt x="84142" y="4760"/>
                  </a:cubicBezTo>
                  <a:cubicBezTo>
                    <a:pt x="84928" y="4379"/>
                    <a:pt x="86250" y="3760"/>
                    <a:pt x="86547" y="3057"/>
                  </a:cubicBezTo>
                  <a:cubicBezTo>
                    <a:pt x="86976" y="2009"/>
                    <a:pt x="85845" y="1486"/>
                    <a:pt x="84452" y="1307"/>
                  </a:cubicBezTo>
                  <a:cubicBezTo>
                    <a:pt x="82952" y="1105"/>
                    <a:pt x="81404" y="1045"/>
                    <a:pt x="79892" y="855"/>
                  </a:cubicBezTo>
                  <a:cubicBezTo>
                    <a:pt x="78427" y="676"/>
                    <a:pt x="76975" y="390"/>
                    <a:pt x="75486" y="259"/>
                  </a:cubicBezTo>
                  <a:cubicBezTo>
                    <a:pt x="74041" y="137"/>
                    <a:pt x="72537" y="0"/>
                    <a:pt x="71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a:off x="6674940" y="2469163"/>
              <a:ext cx="3451998" cy="3989866"/>
              <a:chOff x="-2471448" y="2469163"/>
              <a:chExt cx="3451998" cy="3989866"/>
            </a:xfrm>
          </p:grpSpPr>
          <p:sp>
            <p:nvSpPr>
              <p:cNvPr id="60" name="Google Shape;60;p5"/>
              <p:cNvSpPr/>
              <p:nvPr/>
            </p:nvSpPr>
            <p:spPr>
              <a:xfrm rot="5400000">
                <a:off x="-2578567" y="2868017"/>
                <a:ext cx="3701977" cy="3202080"/>
              </a:xfrm>
              <a:custGeom>
                <a:avLst/>
                <a:gdLst/>
                <a:ahLst/>
                <a:cxnLst/>
                <a:rect l="l" t="t" r="r" b="b"/>
                <a:pathLst>
                  <a:path w="59666" h="51609" fill="none" extrusionOk="0">
                    <a:moveTo>
                      <a:pt x="38275" y="51609"/>
                    </a:moveTo>
                    <a:cubicBezTo>
                      <a:pt x="37026" y="51609"/>
                      <a:pt x="35863" y="50935"/>
                      <a:pt x="35312" y="50568"/>
                    </a:cubicBezTo>
                    <a:cubicBezTo>
                      <a:pt x="34455" y="49993"/>
                      <a:pt x="33977" y="49393"/>
                      <a:pt x="33855" y="48756"/>
                    </a:cubicBezTo>
                    <a:cubicBezTo>
                      <a:pt x="33769" y="48278"/>
                      <a:pt x="33855" y="47789"/>
                      <a:pt x="33965" y="47372"/>
                    </a:cubicBezTo>
                    <a:cubicBezTo>
                      <a:pt x="34602" y="44728"/>
                      <a:pt x="35949" y="42279"/>
                      <a:pt x="37834" y="40320"/>
                    </a:cubicBezTo>
                    <a:lnTo>
                      <a:pt x="37932" y="40222"/>
                    </a:lnTo>
                    <a:cubicBezTo>
                      <a:pt x="38324" y="39818"/>
                      <a:pt x="38740" y="39389"/>
                      <a:pt x="38850" y="38851"/>
                    </a:cubicBezTo>
                    <a:cubicBezTo>
                      <a:pt x="39010" y="38055"/>
                      <a:pt x="38495" y="37320"/>
                      <a:pt x="38006" y="36610"/>
                    </a:cubicBezTo>
                    <a:cubicBezTo>
                      <a:pt x="37957" y="36549"/>
                      <a:pt x="37908" y="36475"/>
                      <a:pt x="37871" y="36414"/>
                    </a:cubicBezTo>
                    <a:cubicBezTo>
                      <a:pt x="36108" y="33843"/>
                      <a:pt x="35545" y="30512"/>
                      <a:pt x="36365" y="27488"/>
                    </a:cubicBezTo>
                    <a:cubicBezTo>
                      <a:pt x="36402" y="27390"/>
                      <a:pt x="36426" y="27292"/>
                      <a:pt x="36463" y="27182"/>
                    </a:cubicBezTo>
                    <a:cubicBezTo>
                      <a:pt x="36659" y="26509"/>
                      <a:pt x="36855" y="25823"/>
                      <a:pt x="36659" y="25162"/>
                    </a:cubicBezTo>
                    <a:cubicBezTo>
                      <a:pt x="36353" y="24146"/>
                      <a:pt x="35177" y="23656"/>
                      <a:pt x="34259" y="23423"/>
                    </a:cubicBezTo>
                    <a:cubicBezTo>
                      <a:pt x="34088" y="23374"/>
                      <a:pt x="33904" y="23350"/>
                      <a:pt x="33732" y="23301"/>
                    </a:cubicBezTo>
                    <a:cubicBezTo>
                      <a:pt x="32863" y="23105"/>
                      <a:pt x="31957" y="22884"/>
                      <a:pt x="31296" y="22272"/>
                    </a:cubicBezTo>
                    <a:cubicBezTo>
                      <a:pt x="30561" y="21599"/>
                      <a:pt x="30292" y="20570"/>
                      <a:pt x="30010" y="19579"/>
                    </a:cubicBezTo>
                    <a:cubicBezTo>
                      <a:pt x="29704" y="18452"/>
                      <a:pt x="29423" y="17362"/>
                      <a:pt x="28480" y="16799"/>
                    </a:cubicBezTo>
                    <a:cubicBezTo>
                      <a:pt x="27292" y="16077"/>
                      <a:pt x="25774" y="16689"/>
                      <a:pt x="24978" y="17118"/>
                    </a:cubicBezTo>
                    <a:cubicBezTo>
                      <a:pt x="24684" y="17264"/>
                      <a:pt x="24403" y="17448"/>
                      <a:pt x="24109" y="17620"/>
                    </a:cubicBezTo>
                    <a:cubicBezTo>
                      <a:pt x="23325" y="18097"/>
                      <a:pt x="22517" y="18575"/>
                      <a:pt x="21599" y="18734"/>
                    </a:cubicBezTo>
                    <a:cubicBezTo>
                      <a:pt x="21158" y="18819"/>
                      <a:pt x="20668" y="18832"/>
                      <a:pt x="20203" y="18832"/>
                    </a:cubicBezTo>
                    <a:cubicBezTo>
                      <a:pt x="19285" y="18844"/>
                      <a:pt x="18428" y="18844"/>
                      <a:pt x="17766" y="19383"/>
                    </a:cubicBezTo>
                    <a:cubicBezTo>
                      <a:pt x="17485" y="19628"/>
                      <a:pt x="17252" y="19946"/>
                      <a:pt x="17056" y="20264"/>
                    </a:cubicBezTo>
                    <a:cubicBezTo>
                      <a:pt x="16958" y="20423"/>
                      <a:pt x="16848" y="20570"/>
                      <a:pt x="16750" y="20717"/>
                    </a:cubicBezTo>
                    <a:cubicBezTo>
                      <a:pt x="15403" y="22493"/>
                      <a:pt x="12954" y="22872"/>
                      <a:pt x="11118" y="22444"/>
                    </a:cubicBezTo>
                    <a:cubicBezTo>
                      <a:pt x="9073" y="21978"/>
                      <a:pt x="7334" y="20656"/>
                      <a:pt x="5792" y="19493"/>
                    </a:cubicBezTo>
                    <a:lnTo>
                      <a:pt x="1788" y="16469"/>
                    </a:lnTo>
                    <a:cubicBezTo>
                      <a:pt x="906" y="15795"/>
                      <a:pt x="0" y="14975"/>
                      <a:pt x="98" y="13922"/>
                    </a:cubicBezTo>
                    <a:cubicBezTo>
                      <a:pt x="123" y="13457"/>
                      <a:pt x="355" y="13040"/>
                      <a:pt x="747" y="12722"/>
                    </a:cubicBezTo>
                    <a:cubicBezTo>
                      <a:pt x="1323" y="12269"/>
                      <a:pt x="2192" y="12024"/>
                      <a:pt x="2988" y="12097"/>
                    </a:cubicBezTo>
                    <a:cubicBezTo>
                      <a:pt x="3649" y="12171"/>
                      <a:pt x="4273" y="12391"/>
                      <a:pt x="4898" y="12587"/>
                    </a:cubicBezTo>
                    <a:cubicBezTo>
                      <a:pt x="5449" y="12771"/>
                      <a:pt x="6000" y="12955"/>
                      <a:pt x="6588" y="13040"/>
                    </a:cubicBezTo>
                    <a:cubicBezTo>
                      <a:pt x="6783" y="13077"/>
                      <a:pt x="7016" y="13089"/>
                      <a:pt x="7224" y="13028"/>
                    </a:cubicBezTo>
                    <a:cubicBezTo>
                      <a:pt x="7469" y="12942"/>
                      <a:pt x="7653" y="12710"/>
                      <a:pt x="7824" y="12489"/>
                    </a:cubicBezTo>
                    <a:cubicBezTo>
                      <a:pt x="8192" y="11987"/>
                      <a:pt x="8547" y="11449"/>
                      <a:pt x="8877" y="10922"/>
                    </a:cubicBezTo>
                    <a:cubicBezTo>
                      <a:pt x="9551" y="9881"/>
                      <a:pt x="10236" y="8792"/>
                      <a:pt x="11179" y="7947"/>
                    </a:cubicBezTo>
                    <a:cubicBezTo>
                      <a:pt x="12771" y="6526"/>
                      <a:pt x="14877" y="5939"/>
                      <a:pt x="16909" y="5376"/>
                    </a:cubicBezTo>
                    <a:cubicBezTo>
                      <a:pt x="18709" y="4886"/>
                      <a:pt x="20570" y="4372"/>
                      <a:pt x="22076" y="3294"/>
                    </a:cubicBezTo>
                    <a:cubicBezTo>
                      <a:pt x="22358" y="3086"/>
                      <a:pt x="22652" y="2853"/>
                      <a:pt x="22946" y="2608"/>
                    </a:cubicBezTo>
                    <a:cubicBezTo>
                      <a:pt x="23460" y="2180"/>
                      <a:pt x="24011" y="1715"/>
                      <a:pt x="24647" y="1433"/>
                    </a:cubicBezTo>
                    <a:cubicBezTo>
                      <a:pt x="25651" y="943"/>
                      <a:pt x="26851" y="894"/>
                      <a:pt x="27892" y="833"/>
                    </a:cubicBezTo>
                    <a:cubicBezTo>
                      <a:pt x="35985" y="429"/>
                      <a:pt x="45168" y="0"/>
                      <a:pt x="53372" y="2927"/>
                    </a:cubicBezTo>
                    <a:cubicBezTo>
                      <a:pt x="53947" y="3147"/>
                      <a:pt x="54559" y="3392"/>
                      <a:pt x="55025" y="3833"/>
                    </a:cubicBezTo>
                    <a:cubicBezTo>
                      <a:pt x="55478" y="4286"/>
                      <a:pt x="55723" y="4898"/>
                      <a:pt x="55955" y="5547"/>
                    </a:cubicBezTo>
                    <a:cubicBezTo>
                      <a:pt x="58037" y="11412"/>
                      <a:pt x="59237" y="17999"/>
                      <a:pt x="59518" y="25150"/>
                    </a:cubicBezTo>
                    <a:cubicBezTo>
                      <a:pt x="59665" y="28492"/>
                      <a:pt x="59580" y="31467"/>
                      <a:pt x="59273" y="34259"/>
                    </a:cubicBezTo>
                    <a:cubicBezTo>
                      <a:pt x="59078" y="36108"/>
                      <a:pt x="58771" y="37981"/>
                      <a:pt x="58465" y="39781"/>
                    </a:cubicBezTo>
                    <a:cubicBezTo>
                      <a:pt x="58355" y="40442"/>
                      <a:pt x="58257" y="41116"/>
                      <a:pt x="58147" y="41777"/>
                    </a:cubicBezTo>
                    <a:cubicBezTo>
                      <a:pt x="57927" y="43087"/>
                      <a:pt x="57718" y="44434"/>
                      <a:pt x="57486" y="45768"/>
                    </a:cubicBezTo>
                    <a:cubicBezTo>
                      <a:pt x="57351" y="46552"/>
                      <a:pt x="57167" y="46981"/>
                      <a:pt x="56874" y="47127"/>
                    </a:cubicBezTo>
                    <a:cubicBezTo>
                      <a:pt x="56568" y="47311"/>
                      <a:pt x="56188" y="47164"/>
                      <a:pt x="55698" y="46981"/>
                    </a:cubicBezTo>
                    <a:cubicBezTo>
                      <a:pt x="55270" y="46809"/>
                      <a:pt x="54792" y="46625"/>
                      <a:pt x="54217" y="46589"/>
                    </a:cubicBezTo>
                    <a:lnTo>
                      <a:pt x="54217" y="46589"/>
                    </a:lnTo>
                    <a:cubicBezTo>
                      <a:pt x="52894" y="46515"/>
                      <a:pt x="51621" y="46895"/>
                      <a:pt x="50384" y="47262"/>
                    </a:cubicBezTo>
                    <a:lnTo>
                      <a:pt x="43650" y="49282"/>
                    </a:lnTo>
                    <a:cubicBezTo>
                      <a:pt x="42744" y="49564"/>
                      <a:pt x="41801" y="49833"/>
                      <a:pt x="41005" y="50372"/>
                    </a:cubicBezTo>
                    <a:cubicBezTo>
                      <a:pt x="40846" y="50482"/>
                      <a:pt x="40699" y="50592"/>
                      <a:pt x="40540" y="50715"/>
                    </a:cubicBezTo>
                    <a:cubicBezTo>
                      <a:pt x="40283" y="50911"/>
                      <a:pt x="40014" y="51119"/>
                      <a:pt x="39708" y="51278"/>
                    </a:cubicBezTo>
                    <a:cubicBezTo>
                      <a:pt x="39193" y="51523"/>
                      <a:pt x="38740" y="51609"/>
                      <a:pt x="38275" y="51609"/>
                    </a:cubicBez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rot="5400000">
                <a:off x="-2258753" y="3220459"/>
                <a:ext cx="3025128" cy="2745553"/>
              </a:xfrm>
              <a:custGeom>
                <a:avLst/>
                <a:gdLst/>
                <a:ahLst/>
                <a:cxnLst/>
                <a:rect l="l" t="t" r="r" b="b"/>
                <a:pathLst>
                  <a:path w="48757" h="44251" fill="none" extrusionOk="0">
                    <a:moveTo>
                      <a:pt x="30574" y="44238"/>
                    </a:moveTo>
                    <a:cubicBezTo>
                      <a:pt x="30354" y="44238"/>
                      <a:pt x="30023" y="44165"/>
                      <a:pt x="29901" y="43859"/>
                    </a:cubicBezTo>
                    <a:cubicBezTo>
                      <a:pt x="29264" y="42230"/>
                      <a:pt x="30905" y="40589"/>
                      <a:pt x="32227" y="39292"/>
                    </a:cubicBezTo>
                    <a:lnTo>
                      <a:pt x="32839" y="38679"/>
                    </a:lnTo>
                    <a:lnTo>
                      <a:pt x="32925" y="38606"/>
                    </a:lnTo>
                    <a:cubicBezTo>
                      <a:pt x="33488" y="38018"/>
                      <a:pt x="34419" y="37063"/>
                      <a:pt x="34725" y="35545"/>
                    </a:cubicBezTo>
                    <a:cubicBezTo>
                      <a:pt x="35190" y="33329"/>
                      <a:pt x="33990" y="31615"/>
                      <a:pt x="33354" y="30696"/>
                    </a:cubicBezTo>
                    <a:lnTo>
                      <a:pt x="33231" y="30513"/>
                    </a:lnTo>
                    <a:cubicBezTo>
                      <a:pt x="32031" y="28774"/>
                      <a:pt x="31652" y="26435"/>
                      <a:pt x="32203" y="24403"/>
                    </a:cubicBezTo>
                    <a:cubicBezTo>
                      <a:pt x="32215" y="24329"/>
                      <a:pt x="32252" y="24244"/>
                      <a:pt x="32264" y="24158"/>
                    </a:cubicBezTo>
                    <a:lnTo>
                      <a:pt x="32264" y="24146"/>
                    </a:lnTo>
                    <a:cubicBezTo>
                      <a:pt x="32533" y="23203"/>
                      <a:pt x="32937" y="21795"/>
                      <a:pt x="32447" y="20191"/>
                    </a:cubicBezTo>
                    <a:cubicBezTo>
                      <a:pt x="32092" y="19040"/>
                      <a:pt x="31003" y="16995"/>
                      <a:pt x="27623" y="16138"/>
                    </a:cubicBezTo>
                    <a:cubicBezTo>
                      <a:pt x="27427" y="16089"/>
                      <a:pt x="27244" y="16040"/>
                      <a:pt x="27048" y="16004"/>
                    </a:cubicBezTo>
                    <a:cubicBezTo>
                      <a:pt x="26962" y="15979"/>
                      <a:pt x="26876" y="15967"/>
                      <a:pt x="26778" y="15955"/>
                    </a:cubicBezTo>
                    <a:cubicBezTo>
                      <a:pt x="26534" y="15918"/>
                      <a:pt x="26289" y="15881"/>
                      <a:pt x="26166" y="15771"/>
                    </a:cubicBezTo>
                    <a:cubicBezTo>
                      <a:pt x="26032" y="15636"/>
                      <a:pt x="25970" y="15330"/>
                      <a:pt x="25909" y="15036"/>
                    </a:cubicBezTo>
                    <a:cubicBezTo>
                      <a:pt x="25897" y="14914"/>
                      <a:pt x="25860" y="14804"/>
                      <a:pt x="25836" y="14718"/>
                    </a:cubicBezTo>
                    <a:cubicBezTo>
                      <a:pt x="25456" y="13310"/>
                      <a:pt x="24868" y="11192"/>
                      <a:pt x="22787" y="9906"/>
                    </a:cubicBezTo>
                    <a:cubicBezTo>
                      <a:pt x="21881" y="9355"/>
                      <a:pt x="20877" y="9086"/>
                      <a:pt x="19763" y="9086"/>
                    </a:cubicBezTo>
                    <a:cubicBezTo>
                      <a:pt x="18195" y="9086"/>
                      <a:pt x="16800" y="9649"/>
                      <a:pt x="15918" y="10139"/>
                    </a:cubicBezTo>
                    <a:cubicBezTo>
                      <a:pt x="15551" y="10335"/>
                      <a:pt x="15232" y="10518"/>
                      <a:pt x="14902" y="10714"/>
                    </a:cubicBezTo>
                    <a:cubicBezTo>
                      <a:pt x="14400" y="11020"/>
                      <a:pt x="13837" y="11363"/>
                      <a:pt x="13543" y="11412"/>
                    </a:cubicBezTo>
                    <a:cubicBezTo>
                      <a:pt x="13371" y="11437"/>
                      <a:pt x="13028" y="11437"/>
                      <a:pt x="12722" y="11437"/>
                    </a:cubicBezTo>
                    <a:cubicBezTo>
                      <a:pt x="11535" y="11449"/>
                      <a:pt x="9759" y="11461"/>
                      <a:pt x="8168" y="12759"/>
                    </a:cubicBezTo>
                    <a:cubicBezTo>
                      <a:pt x="7470" y="13322"/>
                      <a:pt x="7041" y="13983"/>
                      <a:pt x="6760" y="14412"/>
                    </a:cubicBezTo>
                    <a:cubicBezTo>
                      <a:pt x="6686" y="14510"/>
                      <a:pt x="6625" y="14620"/>
                      <a:pt x="6576" y="14681"/>
                    </a:cubicBezTo>
                    <a:cubicBezTo>
                      <a:pt x="6331" y="15000"/>
                      <a:pt x="5743" y="15220"/>
                      <a:pt x="5082" y="15220"/>
                    </a:cubicBezTo>
                    <a:cubicBezTo>
                      <a:pt x="4850" y="15220"/>
                      <a:pt x="4641" y="15183"/>
                      <a:pt x="4421" y="15147"/>
                    </a:cubicBezTo>
                    <a:cubicBezTo>
                      <a:pt x="3111" y="14840"/>
                      <a:pt x="1727" y="13800"/>
                      <a:pt x="393" y="12796"/>
                    </a:cubicBezTo>
                    <a:cubicBezTo>
                      <a:pt x="368" y="12783"/>
                      <a:pt x="319" y="12759"/>
                      <a:pt x="270" y="12734"/>
                    </a:cubicBezTo>
                    <a:cubicBezTo>
                      <a:pt x="148" y="12673"/>
                      <a:pt x="1" y="12600"/>
                      <a:pt x="25" y="12490"/>
                    </a:cubicBezTo>
                    <a:cubicBezTo>
                      <a:pt x="87" y="12281"/>
                      <a:pt x="331" y="12281"/>
                      <a:pt x="564" y="12281"/>
                    </a:cubicBezTo>
                    <a:cubicBezTo>
                      <a:pt x="699" y="12281"/>
                      <a:pt x="846" y="12281"/>
                      <a:pt x="944" y="12245"/>
                    </a:cubicBezTo>
                    <a:cubicBezTo>
                      <a:pt x="2168" y="11792"/>
                      <a:pt x="2841" y="10886"/>
                      <a:pt x="3111" y="10531"/>
                    </a:cubicBezTo>
                    <a:cubicBezTo>
                      <a:pt x="3552" y="9943"/>
                      <a:pt x="3919" y="9343"/>
                      <a:pt x="4286" y="8780"/>
                    </a:cubicBezTo>
                    <a:cubicBezTo>
                      <a:pt x="4850" y="7886"/>
                      <a:pt x="5388" y="7029"/>
                      <a:pt x="5988" y="6515"/>
                    </a:cubicBezTo>
                    <a:cubicBezTo>
                      <a:pt x="6980" y="5621"/>
                      <a:pt x="8559" y="5192"/>
                      <a:pt x="10359" y="4690"/>
                    </a:cubicBezTo>
                    <a:cubicBezTo>
                      <a:pt x="12355" y="4139"/>
                      <a:pt x="14596" y="3527"/>
                      <a:pt x="16591" y="2107"/>
                    </a:cubicBezTo>
                    <a:cubicBezTo>
                      <a:pt x="16983" y="1825"/>
                      <a:pt x="17338" y="1531"/>
                      <a:pt x="17644" y="1274"/>
                    </a:cubicBezTo>
                    <a:cubicBezTo>
                      <a:pt x="18012" y="968"/>
                      <a:pt x="18391" y="662"/>
                      <a:pt x="18636" y="539"/>
                    </a:cubicBezTo>
                    <a:cubicBezTo>
                      <a:pt x="19040" y="356"/>
                      <a:pt x="19861" y="307"/>
                      <a:pt x="20583" y="282"/>
                    </a:cubicBezTo>
                    <a:cubicBezTo>
                      <a:pt x="23154" y="160"/>
                      <a:pt x="26350" y="1"/>
                      <a:pt x="29386" y="1"/>
                    </a:cubicBezTo>
                    <a:cubicBezTo>
                      <a:pt x="35802" y="1"/>
                      <a:pt x="40541" y="674"/>
                      <a:pt x="44753" y="2192"/>
                    </a:cubicBezTo>
                    <a:cubicBezTo>
                      <a:pt x="44900" y="2241"/>
                      <a:pt x="45010" y="2290"/>
                      <a:pt x="45108" y="2327"/>
                    </a:cubicBezTo>
                    <a:lnTo>
                      <a:pt x="45120" y="2327"/>
                    </a:lnTo>
                    <a:lnTo>
                      <a:pt x="45120" y="2352"/>
                    </a:lnTo>
                    <a:cubicBezTo>
                      <a:pt x="45181" y="2486"/>
                      <a:pt x="45242" y="2682"/>
                      <a:pt x="45267" y="2756"/>
                    </a:cubicBezTo>
                    <a:cubicBezTo>
                      <a:pt x="47226" y="8302"/>
                      <a:pt x="48365" y="14559"/>
                      <a:pt x="48634" y="21366"/>
                    </a:cubicBezTo>
                    <a:cubicBezTo>
                      <a:pt x="48756" y="24538"/>
                      <a:pt x="48683" y="27354"/>
                      <a:pt x="48414" y="29974"/>
                    </a:cubicBezTo>
                    <a:cubicBezTo>
                      <a:pt x="48230" y="31713"/>
                      <a:pt x="47936" y="33463"/>
                      <a:pt x="47630" y="35300"/>
                    </a:cubicBezTo>
                    <a:cubicBezTo>
                      <a:pt x="47520" y="35973"/>
                      <a:pt x="47410" y="36635"/>
                      <a:pt x="47312" y="37308"/>
                    </a:cubicBezTo>
                    <a:cubicBezTo>
                      <a:pt x="47201" y="37945"/>
                      <a:pt x="47091" y="38594"/>
                      <a:pt x="46981" y="39243"/>
                    </a:cubicBezTo>
                    <a:lnTo>
                      <a:pt x="46981" y="39279"/>
                    </a:lnTo>
                    <a:lnTo>
                      <a:pt x="46920" y="39279"/>
                    </a:lnTo>
                    <a:cubicBezTo>
                      <a:pt x="46761" y="39267"/>
                      <a:pt x="46577" y="39267"/>
                      <a:pt x="46393" y="39267"/>
                    </a:cubicBezTo>
                    <a:cubicBezTo>
                      <a:pt x="44691" y="39267"/>
                      <a:pt x="43161" y="39720"/>
                      <a:pt x="41924" y="40087"/>
                    </a:cubicBezTo>
                    <a:lnTo>
                      <a:pt x="35190" y="42108"/>
                    </a:lnTo>
                    <a:cubicBezTo>
                      <a:pt x="34149" y="42414"/>
                      <a:pt x="32864" y="42818"/>
                      <a:pt x="31639" y="43626"/>
                    </a:cubicBezTo>
                    <a:cubicBezTo>
                      <a:pt x="31394" y="43773"/>
                      <a:pt x="31186" y="43932"/>
                      <a:pt x="31027" y="44067"/>
                    </a:cubicBezTo>
                    <a:cubicBezTo>
                      <a:pt x="31003" y="44079"/>
                      <a:pt x="30978" y="44103"/>
                      <a:pt x="30966" y="44128"/>
                    </a:cubicBezTo>
                    <a:cubicBezTo>
                      <a:pt x="30917" y="44177"/>
                      <a:pt x="30856" y="44238"/>
                      <a:pt x="30795" y="44250"/>
                    </a:cubicBezTo>
                    <a:lnTo>
                      <a:pt x="30795" y="44250"/>
                    </a:lnTo>
                    <a:cubicBezTo>
                      <a:pt x="30721" y="44238"/>
                      <a:pt x="30660" y="44238"/>
                      <a:pt x="30574" y="44238"/>
                    </a:cubicBez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rot="5400000">
                <a:off x="-1729661" y="3724537"/>
                <a:ext cx="2172009" cy="2177283"/>
              </a:xfrm>
              <a:custGeom>
                <a:avLst/>
                <a:gdLst/>
                <a:ahLst/>
                <a:cxnLst/>
                <a:rect l="l" t="t" r="r" b="b"/>
                <a:pathLst>
                  <a:path w="35007" h="35092" fill="none" extrusionOk="0">
                    <a:moveTo>
                      <a:pt x="27598" y="35091"/>
                    </a:moveTo>
                    <a:cubicBezTo>
                      <a:pt x="27403" y="35091"/>
                      <a:pt x="27243" y="35030"/>
                      <a:pt x="27121" y="34908"/>
                    </a:cubicBezTo>
                    <a:cubicBezTo>
                      <a:pt x="26888" y="34650"/>
                      <a:pt x="27084" y="34320"/>
                      <a:pt x="27305" y="33965"/>
                    </a:cubicBezTo>
                    <a:cubicBezTo>
                      <a:pt x="27427" y="33744"/>
                      <a:pt x="27562" y="33524"/>
                      <a:pt x="27611" y="33304"/>
                    </a:cubicBezTo>
                    <a:cubicBezTo>
                      <a:pt x="28358" y="29679"/>
                      <a:pt x="26496" y="26998"/>
                      <a:pt x="25713" y="25847"/>
                    </a:cubicBezTo>
                    <a:lnTo>
                      <a:pt x="25590" y="25663"/>
                    </a:lnTo>
                    <a:cubicBezTo>
                      <a:pt x="24966" y="24770"/>
                      <a:pt x="24746" y="23435"/>
                      <a:pt x="25039" y="22358"/>
                    </a:cubicBezTo>
                    <a:cubicBezTo>
                      <a:pt x="25052" y="22296"/>
                      <a:pt x="25076" y="22260"/>
                      <a:pt x="25088" y="22198"/>
                    </a:cubicBezTo>
                    <a:lnTo>
                      <a:pt x="25101" y="22137"/>
                    </a:lnTo>
                    <a:cubicBezTo>
                      <a:pt x="25444" y="20986"/>
                      <a:pt x="26056" y="18843"/>
                      <a:pt x="25272" y="16272"/>
                    </a:cubicBezTo>
                    <a:cubicBezTo>
                      <a:pt x="25039" y="15489"/>
                      <a:pt x="24109" y="14766"/>
                      <a:pt x="22701" y="13689"/>
                    </a:cubicBezTo>
                    <a:cubicBezTo>
                      <a:pt x="21538" y="12783"/>
                      <a:pt x="20081" y="11644"/>
                      <a:pt x="18440" y="10040"/>
                    </a:cubicBezTo>
                    <a:cubicBezTo>
                      <a:pt x="17950" y="9550"/>
                      <a:pt x="17620" y="8840"/>
                      <a:pt x="17240" y="8032"/>
                    </a:cubicBezTo>
                    <a:cubicBezTo>
                      <a:pt x="16591" y="6673"/>
                      <a:pt x="15856" y="5143"/>
                      <a:pt x="14130" y="4090"/>
                    </a:cubicBezTo>
                    <a:cubicBezTo>
                      <a:pt x="12685" y="3208"/>
                      <a:pt x="11081" y="2767"/>
                      <a:pt x="9355" y="2767"/>
                    </a:cubicBezTo>
                    <a:cubicBezTo>
                      <a:pt x="7200" y="2767"/>
                      <a:pt x="5829" y="3502"/>
                      <a:pt x="4653" y="4151"/>
                    </a:cubicBezTo>
                    <a:lnTo>
                      <a:pt x="4506" y="4236"/>
                    </a:lnTo>
                    <a:cubicBezTo>
                      <a:pt x="4286" y="4359"/>
                      <a:pt x="3919" y="4469"/>
                      <a:pt x="3588" y="4592"/>
                    </a:cubicBezTo>
                    <a:cubicBezTo>
                      <a:pt x="3245" y="4702"/>
                      <a:pt x="2939" y="4800"/>
                      <a:pt x="2768" y="4898"/>
                    </a:cubicBezTo>
                    <a:cubicBezTo>
                      <a:pt x="2584" y="5008"/>
                      <a:pt x="968" y="5926"/>
                      <a:pt x="294" y="5632"/>
                    </a:cubicBezTo>
                    <a:cubicBezTo>
                      <a:pt x="135" y="5571"/>
                      <a:pt x="49" y="5449"/>
                      <a:pt x="13" y="5277"/>
                    </a:cubicBezTo>
                    <a:cubicBezTo>
                      <a:pt x="1" y="5228"/>
                      <a:pt x="13" y="5191"/>
                      <a:pt x="49" y="5155"/>
                    </a:cubicBezTo>
                    <a:cubicBezTo>
                      <a:pt x="123" y="5069"/>
                      <a:pt x="307" y="5069"/>
                      <a:pt x="527" y="5045"/>
                    </a:cubicBezTo>
                    <a:cubicBezTo>
                      <a:pt x="649" y="5045"/>
                      <a:pt x="772" y="5045"/>
                      <a:pt x="845" y="5020"/>
                    </a:cubicBezTo>
                    <a:cubicBezTo>
                      <a:pt x="2988" y="4420"/>
                      <a:pt x="5645" y="3698"/>
                      <a:pt x="8143" y="1910"/>
                    </a:cubicBezTo>
                    <a:cubicBezTo>
                      <a:pt x="8633" y="1555"/>
                      <a:pt x="9049" y="1224"/>
                      <a:pt x="9379" y="943"/>
                    </a:cubicBezTo>
                    <a:cubicBezTo>
                      <a:pt x="9404" y="931"/>
                      <a:pt x="9428" y="918"/>
                      <a:pt x="9441" y="882"/>
                    </a:cubicBezTo>
                    <a:cubicBezTo>
                      <a:pt x="9490" y="845"/>
                      <a:pt x="9551" y="784"/>
                      <a:pt x="9612" y="747"/>
                    </a:cubicBezTo>
                    <a:cubicBezTo>
                      <a:pt x="9771" y="686"/>
                      <a:pt x="9967" y="686"/>
                      <a:pt x="10139" y="710"/>
                    </a:cubicBezTo>
                    <a:lnTo>
                      <a:pt x="10334" y="710"/>
                    </a:lnTo>
                    <a:lnTo>
                      <a:pt x="10383" y="710"/>
                    </a:lnTo>
                    <a:cubicBezTo>
                      <a:pt x="12906" y="576"/>
                      <a:pt x="16040" y="429"/>
                      <a:pt x="18966" y="429"/>
                    </a:cubicBezTo>
                    <a:cubicBezTo>
                      <a:pt x="20191" y="429"/>
                      <a:pt x="21403" y="380"/>
                      <a:pt x="22566" y="318"/>
                    </a:cubicBezTo>
                    <a:cubicBezTo>
                      <a:pt x="26558" y="147"/>
                      <a:pt x="29998" y="0"/>
                      <a:pt x="32068" y="2033"/>
                    </a:cubicBezTo>
                    <a:cubicBezTo>
                      <a:pt x="34957" y="4885"/>
                      <a:pt x="34896" y="9746"/>
                      <a:pt x="34847" y="14448"/>
                    </a:cubicBezTo>
                    <a:cubicBezTo>
                      <a:pt x="34835" y="15795"/>
                      <a:pt x="34822" y="17203"/>
                      <a:pt x="34884" y="18537"/>
                    </a:cubicBezTo>
                    <a:cubicBezTo>
                      <a:pt x="35006" y="21537"/>
                      <a:pt x="34933" y="24194"/>
                      <a:pt x="34663" y="26643"/>
                    </a:cubicBezTo>
                    <a:cubicBezTo>
                      <a:pt x="34480" y="28296"/>
                      <a:pt x="34210" y="29985"/>
                      <a:pt x="33916" y="31761"/>
                    </a:cubicBezTo>
                    <a:lnTo>
                      <a:pt x="33916" y="31773"/>
                    </a:lnTo>
                    <a:cubicBezTo>
                      <a:pt x="33892" y="31908"/>
                      <a:pt x="33904" y="32079"/>
                      <a:pt x="33904" y="32238"/>
                    </a:cubicBezTo>
                    <a:cubicBezTo>
                      <a:pt x="33904" y="32557"/>
                      <a:pt x="33916" y="32875"/>
                      <a:pt x="33708" y="33108"/>
                    </a:cubicBezTo>
                    <a:cubicBezTo>
                      <a:pt x="33120" y="33683"/>
                      <a:pt x="32300" y="33732"/>
                      <a:pt x="31578" y="33769"/>
                    </a:cubicBezTo>
                    <a:cubicBezTo>
                      <a:pt x="31210" y="33781"/>
                      <a:pt x="30855" y="33793"/>
                      <a:pt x="30562" y="33891"/>
                    </a:cubicBezTo>
                    <a:cubicBezTo>
                      <a:pt x="30317" y="33965"/>
                      <a:pt x="29949" y="34148"/>
                      <a:pt x="29570" y="34344"/>
                    </a:cubicBezTo>
                    <a:cubicBezTo>
                      <a:pt x="28847" y="34712"/>
                      <a:pt x="28100" y="35091"/>
                      <a:pt x="27598" y="35091"/>
                    </a:cubicBez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rot="5400000">
                <a:off x="-980217" y="4486872"/>
                <a:ext cx="822779" cy="1579418"/>
              </a:xfrm>
              <a:custGeom>
                <a:avLst/>
                <a:gdLst/>
                <a:ahLst/>
                <a:cxnLst/>
                <a:rect l="l" t="t" r="r" b="b"/>
                <a:pathLst>
                  <a:path w="13261" h="25456" fill="none" extrusionOk="0">
                    <a:moveTo>
                      <a:pt x="12452" y="25455"/>
                    </a:moveTo>
                    <a:cubicBezTo>
                      <a:pt x="10358" y="25455"/>
                      <a:pt x="10248" y="22872"/>
                      <a:pt x="10175" y="21158"/>
                    </a:cubicBezTo>
                    <a:cubicBezTo>
                      <a:pt x="10163" y="20851"/>
                      <a:pt x="10138" y="20545"/>
                      <a:pt x="10126" y="20288"/>
                    </a:cubicBezTo>
                    <a:cubicBezTo>
                      <a:pt x="10126" y="20276"/>
                      <a:pt x="10040" y="17864"/>
                      <a:pt x="10260" y="17533"/>
                    </a:cubicBezTo>
                    <a:cubicBezTo>
                      <a:pt x="10567" y="17105"/>
                      <a:pt x="11179" y="15134"/>
                      <a:pt x="10138" y="11681"/>
                    </a:cubicBezTo>
                    <a:cubicBezTo>
                      <a:pt x="9587" y="9881"/>
                      <a:pt x="8203" y="8791"/>
                      <a:pt x="6428" y="7408"/>
                    </a:cubicBezTo>
                    <a:cubicBezTo>
                      <a:pt x="6195" y="7236"/>
                      <a:pt x="5963" y="7053"/>
                      <a:pt x="5706" y="6869"/>
                    </a:cubicBezTo>
                    <a:cubicBezTo>
                      <a:pt x="4714" y="6134"/>
                      <a:pt x="3575" y="5289"/>
                      <a:pt x="2486" y="4053"/>
                    </a:cubicBezTo>
                    <a:cubicBezTo>
                      <a:pt x="2363" y="3918"/>
                      <a:pt x="2179" y="3526"/>
                      <a:pt x="2020" y="3183"/>
                    </a:cubicBezTo>
                    <a:cubicBezTo>
                      <a:pt x="1984" y="3122"/>
                      <a:pt x="1959" y="3049"/>
                      <a:pt x="1922" y="2988"/>
                    </a:cubicBezTo>
                    <a:cubicBezTo>
                      <a:pt x="1800" y="2730"/>
                      <a:pt x="1531" y="2461"/>
                      <a:pt x="1237" y="2167"/>
                    </a:cubicBezTo>
                    <a:cubicBezTo>
                      <a:pt x="649" y="1604"/>
                      <a:pt x="0" y="967"/>
                      <a:pt x="380" y="208"/>
                    </a:cubicBezTo>
                    <a:cubicBezTo>
                      <a:pt x="404" y="159"/>
                      <a:pt x="490" y="171"/>
                      <a:pt x="551" y="184"/>
                    </a:cubicBezTo>
                    <a:cubicBezTo>
                      <a:pt x="575" y="184"/>
                      <a:pt x="588" y="196"/>
                      <a:pt x="624" y="196"/>
                    </a:cubicBezTo>
                    <a:cubicBezTo>
                      <a:pt x="1922" y="196"/>
                      <a:pt x="3159" y="135"/>
                      <a:pt x="4359" y="98"/>
                    </a:cubicBezTo>
                    <a:cubicBezTo>
                      <a:pt x="5412" y="49"/>
                      <a:pt x="6404" y="0"/>
                      <a:pt x="7322" y="0"/>
                    </a:cubicBezTo>
                    <a:cubicBezTo>
                      <a:pt x="9501" y="0"/>
                      <a:pt x="10787" y="257"/>
                      <a:pt x="11350" y="845"/>
                    </a:cubicBezTo>
                    <a:cubicBezTo>
                      <a:pt x="13224" y="2681"/>
                      <a:pt x="13175" y="6648"/>
                      <a:pt x="13126" y="10824"/>
                    </a:cubicBezTo>
                    <a:cubicBezTo>
                      <a:pt x="13113" y="12219"/>
                      <a:pt x="13101" y="13664"/>
                      <a:pt x="13162" y="15085"/>
                    </a:cubicBezTo>
                    <a:cubicBezTo>
                      <a:pt x="13260" y="17925"/>
                      <a:pt x="13199" y="20423"/>
                      <a:pt x="12954" y="22700"/>
                    </a:cubicBezTo>
                    <a:cubicBezTo>
                      <a:pt x="12930" y="22970"/>
                      <a:pt x="12979" y="23337"/>
                      <a:pt x="13015" y="23717"/>
                    </a:cubicBezTo>
                    <a:cubicBezTo>
                      <a:pt x="13101" y="24353"/>
                      <a:pt x="13175" y="24990"/>
                      <a:pt x="12930" y="25284"/>
                    </a:cubicBezTo>
                    <a:cubicBezTo>
                      <a:pt x="12832" y="25394"/>
                      <a:pt x="12709" y="25431"/>
                      <a:pt x="12562" y="25455"/>
                    </a:cubicBezTo>
                    <a:lnTo>
                      <a:pt x="12562" y="25418"/>
                    </a:lnTo>
                    <a:lnTo>
                      <a:pt x="12562" y="25455"/>
                    </a:ln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5400000">
                <a:off x="-143785" y="5301953"/>
                <a:ext cx="177821" cy="135320"/>
              </a:xfrm>
              <a:custGeom>
                <a:avLst/>
                <a:gdLst/>
                <a:ahLst/>
                <a:cxnLst/>
                <a:rect l="l" t="t" r="r" b="b"/>
                <a:pathLst>
                  <a:path w="2866" h="2181" fill="none" extrusionOk="0">
                    <a:moveTo>
                      <a:pt x="184" y="1"/>
                    </a:moveTo>
                    <a:cubicBezTo>
                      <a:pt x="123" y="1"/>
                      <a:pt x="98" y="13"/>
                      <a:pt x="74" y="62"/>
                    </a:cubicBezTo>
                    <a:cubicBezTo>
                      <a:pt x="0" y="307"/>
                      <a:pt x="307" y="429"/>
                      <a:pt x="625" y="564"/>
                    </a:cubicBezTo>
                    <a:cubicBezTo>
                      <a:pt x="784" y="625"/>
                      <a:pt x="955" y="699"/>
                      <a:pt x="1053" y="784"/>
                    </a:cubicBezTo>
                    <a:cubicBezTo>
                      <a:pt x="1347" y="993"/>
                      <a:pt x="1592" y="1176"/>
                      <a:pt x="1825" y="1360"/>
                    </a:cubicBezTo>
                    <a:cubicBezTo>
                      <a:pt x="2155" y="1617"/>
                      <a:pt x="2523" y="1899"/>
                      <a:pt x="2866" y="2180"/>
                    </a:cubicBezTo>
                    <a:cubicBezTo>
                      <a:pt x="2866" y="2131"/>
                      <a:pt x="2841" y="2082"/>
                      <a:pt x="2841" y="2033"/>
                    </a:cubicBezTo>
                    <a:cubicBezTo>
                      <a:pt x="2719" y="1017"/>
                      <a:pt x="2535" y="478"/>
                      <a:pt x="2400" y="197"/>
                    </a:cubicBezTo>
                    <a:cubicBezTo>
                      <a:pt x="2094" y="148"/>
                      <a:pt x="1543" y="87"/>
                      <a:pt x="613" y="87"/>
                    </a:cubicBezTo>
                    <a:cubicBezTo>
                      <a:pt x="551" y="87"/>
                      <a:pt x="478" y="74"/>
                      <a:pt x="392" y="38"/>
                    </a:cubicBezTo>
                    <a:cubicBezTo>
                      <a:pt x="307" y="13"/>
                      <a:pt x="233" y="1"/>
                      <a:pt x="184" y="1"/>
                    </a:cubicBez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5400000">
                <a:off x="-2740382" y="2738097"/>
                <a:ext cx="3989866" cy="3451998"/>
              </a:xfrm>
              <a:custGeom>
                <a:avLst/>
                <a:gdLst/>
                <a:ahLst/>
                <a:cxnLst/>
                <a:rect l="l" t="t" r="r" b="b"/>
                <a:pathLst>
                  <a:path w="64306" h="55637" fill="none" extrusionOk="0">
                    <a:moveTo>
                      <a:pt x="64171" y="26827"/>
                    </a:moveTo>
                    <a:cubicBezTo>
                      <a:pt x="63877" y="19456"/>
                      <a:pt x="62628" y="12624"/>
                      <a:pt x="60486" y="6551"/>
                    </a:cubicBezTo>
                    <a:cubicBezTo>
                      <a:pt x="60192" y="5730"/>
                      <a:pt x="59812" y="4763"/>
                      <a:pt x="59016" y="3967"/>
                    </a:cubicBezTo>
                    <a:cubicBezTo>
                      <a:pt x="58159" y="3110"/>
                      <a:pt x="57082" y="2730"/>
                      <a:pt x="56519" y="2522"/>
                    </a:cubicBezTo>
                    <a:cubicBezTo>
                      <a:pt x="51719" y="808"/>
                      <a:pt x="46209" y="0"/>
                      <a:pt x="39169" y="0"/>
                    </a:cubicBezTo>
                    <a:cubicBezTo>
                      <a:pt x="36071" y="0"/>
                      <a:pt x="33071" y="135"/>
                      <a:pt x="30170" y="294"/>
                    </a:cubicBezTo>
                    <a:cubicBezTo>
                      <a:pt x="28970" y="355"/>
                      <a:pt x="27488" y="416"/>
                      <a:pt x="26043" y="1102"/>
                    </a:cubicBezTo>
                    <a:cubicBezTo>
                      <a:pt x="25162" y="1531"/>
                      <a:pt x="24476" y="2094"/>
                      <a:pt x="23876" y="2584"/>
                    </a:cubicBezTo>
                    <a:cubicBezTo>
                      <a:pt x="23619" y="2804"/>
                      <a:pt x="23374" y="3000"/>
                      <a:pt x="23142" y="3171"/>
                    </a:cubicBezTo>
                    <a:cubicBezTo>
                      <a:pt x="21966" y="4016"/>
                      <a:pt x="20387" y="4445"/>
                      <a:pt x="18697" y="4898"/>
                    </a:cubicBezTo>
                    <a:cubicBezTo>
                      <a:pt x="16518" y="5498"/>
                      <a:pt x="14020" y="6183"/>
                      <a:pt x="12024" y="7959"/>
                    </a:cubicBezTo>
                    <a:cubicBezTo>
                      <a:pt x="10849" y="9012"/>
                      <a:pt x="10041" y="10285"/>
                      <a:pt x="9318" y="11399"/>
                    </a:cubicBezTo>
                    <a:cubicBezTo>
                      <a:pt x="9122" y="11730"/>
                      <a:pt x="8902" y="12048"/>
                      <a:pt x="8706" y="12354"/>
                    </a:cubicBezTo>
                    <a:cubicBezTo>
                      <a:pt x="8498" y="12293"/>
                      <a:pt x="8265" y="12220"/>
                      <a:pt x="8033" y="12134"/>
                    </a:cubicBezTo>
                    <a:cubicBezTo>
                      <a:pt x="7335" y="11913"/>
                      <a:pt x="6551" y="11632"/>
                      <a:pt x="5645" y="11546"/>
                    </a:cubicBezTo>
                    <a:cubicBezTo>
                      <a:pt x="5461" y="11522"/>
                      <a:pt x="5265" y="11509"/>
                      <a:pt x="5070" y="11509"/>
                    </a:cubicBezTo>
                    <a:cubicBezTo>
                      <a:pt x="3808" y="11509"/>
                      <a:pt x="2584" y="11938"/>
                      <a:pt x="1678" y="12673"/>
                    </a:cubicBezTo>
                    <a:cubicBezTo>
                      <a:pt x="809" y="13395"/>
                      <a:pt x="294" y="14374"/>
                      <a:pt x="196" y="15440"/>
                    </a:cubicBezTo>
                    <a:cubicBezTo>
                      <a:pt x="0" y="17888"/>
                      <a:pt x="2033" y="19443"/>
                      <a:pt x="2792" y="20019"/>
                    </a:cubicBezTo>
                    <a:lnTo>
                      <a:pt x="6796" y="23031"/>
                    </a:lnTo>
                    <a:cubicBezTo>
                      <a:pt x="8437" y="24280"/>
                      <a:pt x="10481" y="25823"/>
                      <a:pt x="12991" y="26386"/>
                    </a:cubicBezTo>
                    <a:cubicBezTo>
                      <a:pt x="13616" y="26520"/>
                      <a:pt x="14265" y="26606"/>
                      <a:pt x="14926" y="26606"/>
                    </a:cubicBezTo>
                    <a:cubicBezTo>
                      <a:pt x="17411" y="26606"/>
                      <a:pt x="19615" y="25578"/>
                      <a:pt x="20962" y="23802"/>
                    </a:cubicBezTo>
                    <a:cubicBezTo>
                      <a:pt x="21121" y="23606"/>
                      <a:pt x="21244" y="23423"/>
                      <a:pt x="21354" y="23251"/>
                    </a:cubicBezTo>
                    <a:cubicBezTo>
                      <a:pt x="21427" y="23141"/>
                      <a:pt x="21538" y="22970"/>
                      <a:pt x="21599" y="22896"/>
                    </a:cubicBezTo>
                    <a:cubicBezTo>
                      <a:pt x="21795" y="22847"/>
                      <a:pt x="22285" y="22835"/>
                      <a:pt x="22615" y="22835"/>
                    </a:cubicBezTo>
                    <a:cubicBezTo>
                      <a:pt x="23154" y="22835"/>
                      <a:pt x="23754" y="22823"/>
                      <a:pt x="24391" y="22713"/>
                    </a:cubicBezTo>
                    <a:cubicBezTo>
                      <a:pt x="25725" y="22468"/>
                      <a:pt x="26803" y="21831"/>
                      <a:pt x="27684" y="21305"/>
                    </a:cubicBezTo>
                    <a:cubicBezTo>
                      <a:pt x="27941" y="21158"/>
                      <a:pt x="28211" y="20986"/>
                      <a:pt x="28456" y="20864"/>
                    </a:cubicBezTo>
                    <a:cubicBezTo>
                      <a:pt x="28970" y="20582"/>
                      <a:pt x="29386" y="20484"/>
                      <a:pt x="29594" y="20484"/>
                    </a:cubicBezTo>
                    <a:lnTo>
                      <a:pt x="29680" y="20484"/>
                    </a:lnTo>
                    <a:cubicBezTo>
                      <a:pt x="29839" y="20631"/>
                      <a:pt x="30059" y="21427"/>
                      <a:pt x="30182" y="21904"/>
                    </a:cubicBezTo>
                    <a:cubicBezTo>
                      <a:pt x="30500" y="23080"/>
                      <a:pt x="30904" y="24561"/>
                      <a:pt x="32129" y="25688"/>
                    </a:cubicBezTo>
                    <a:cubicBezTo>
                      <a:pt x="33231" y="26692"/>
                      <a:pt x="34541" y="26998"/>
                      <a:pt x="35594" y="27243"/>
                    </a:cubicBezTo>
                    <a:cubicBezTo>
                      <a:pt x="35753" y="27280"/>
                      <a:pt x="35924" y="27316"/>
                      <a:pt x="36071" y="27353"/>
                    </a:cubicBezTo>
                    <a:cubicBezTo>
                      <a:pt x="36439" y="27439"/>
                      <a:pt x="36671" y="27549"/>
                      <a:pt x="36806" y="27622"/>
                    </a:cubicBezTo>
                    <a:cubicBezTo>
                      <a:pt x="36781" y="27806"/>
                      <a:pt x="36696" y="28075"/>
                      <a:pt x="36634" y="28259"/>
                    </a:cubicBezTo>
                    <a:cubicBezTo>
                      <a:pt x="36610" y="28357"/>
                      <a:pt x="36573" y="28467"/>
                      <a:pt x="36549" y="28590"/>
                    </a:cubicBezTo>
                    <a:cubicBezTo>
                      <a:pt x="35533" y="32251"/>
                      <a:pt x="36230" y="36291"/>
                      <a:pt x="38373" y="39426"/>
                    </a:cubicBezTo>
                    <a:cubicBezTo>
                      <a:pt x="38410" y="39499"/>
                      <a:pt x="38459" y="39560"/>
                      <a:pt x="38520" y="39646"/>
                    </a:cubicBezTo>
                    <a:cubicBezTo>
                      <a:pt x="38630" y="39793"/>
                      <a:pt x="38765" y="39989"/>
                      <a:pt x="38875" y="40160"/>
                    </a:cubicBezTo>
                    <a:cubicBezTo>
                      <a:pt x="38814" y="40234"/>
                      <a:pt x="38740" y="40295"/>
                      <a:pt x="38679" y="40356"/>
                    </a:cubicBezTo>
                    <a:lnTo>
                      <a:pt x="38581" y="40454"/>
                    </a:lnTo>
                    <a:cubicBezTo>
                      <a:pt x="36414" y="42719"/>
                      <a:pt x="34859" y="45523"/>
                      <a:pt x="34124" y="48560"/>
                    </a:cubicBezTo>
                    <a:cubicBezTo>
                      <a:pt x="33965" y="49233"/>
                      <a:pt x="33818" y="50029"/>
                      <a:pt x="34002" y="50923"/>
                    </a:cubicBezTo>
                    <a:cubicBezTo>
                      <a:pt x="34247" y="52172"/>
                      <a:pt x="35067" y="53274"/>
                      <a:pt x="36426" y="54192"/>
                    </a:cubicBezTo>
                    <a:cubicBezTo>
                      <a:pt x="37222" y="54731"/>
                      <a:pt x="38826" y="55637"/>
                      <a:pt x="40675" y="55637"/>
                    </a:cubicBezTo>
                    <a:lnTo>
                      <a:pt x="40675" y="55637"/>
                    </a:lnTo>
                    <a:cubicBezTo>
                      <a:pt x="41532" y="55637"/>
                      <a:pt x="42352" y="55453"/>
                      <a:pt x="43087" y="55061"/>
                    </a:cubicBezTo>
                    <a:cubicBezTo>
                      <a:pt x="43577" y="54816"/>
                      <a:pt x="43969" y="54510"/>
                      <a:pt x="44275" y="54290"/>
                    </a:cubicBezTo>
                    <a:lnTo>
                      <a:pt x="44287" y="54265"/>
                    </a:lnTo>
                    <a:cubicBezTo>
                      <a:pt x="44409" y="54180"/>
                      <a:pt x="44532" y="54082"/>
                      <a:pt x="44630" y="54020"/>
                    </a:cubicBezTo>
                    <a:cubicBezTo>
                      <a:pt x="45132" y="53690"/>
                      <a:pt x="45879" y="53457"/>
                      <a:pt x="46650" y="53225"/>
                    </a:cubicBezTo>
                    <a:lnTo>
                      <a:pt x="53384" y="51204"/>
                    </a:lnTo>
                    <a:cubicBezTo>
                      <a:pt x="54388" y="50898"/>
                      <a:pt x="55356" y="50617"/>
                      <a:pt x="56213" y="50617"/>
                    </a:cubicBezTo>
                    <a:lnTo>
                      <a:pt x="56433" y="50617"/>
                    </a:lnTo>
                    <a:cubicBezTo>
                      <a:pt x="56641" y="50629"/>
                      <a:pt x="56898" y="50739"/>
                      <a:pt x="57204" y="50837"/>
                    </a:cubicBezTo>
                    <a:cubicBezTo>
                      <a:pt x="57670" y="51021"/>
                      <a:pt x="58221" y="51241"/>
                      <a:pt x="58906" y="51241"/>
                    </a:cubicBezTo>
                    <a:lnTo>
                      <a:pt x="58906" y="51241"/>
                    </a:lnTo>
                    <a:cubicBezTo>
                      <a:pt x="59433" y="51241"/>
                      <a:pt x="59923" y="51119"/>
                      <a:pt x="60363" y="50861"/>
                    </a:cubicBezTo>
                    <a:cubicBezTo>
                      <a:pt x="61575" y="50164"/>
                      <a:pt x="61918" y="48915"/>
                      <a:pt x="62102" y="47874"/>
                    </a:cubicBezTo>
                    <a:cubicBezTo>
                      <a:pt x="62335" y="46527"/>
                      <a:pt x="62567" y="45180"/>
                      <a:pt x="62775" y="43858"/>
                    </a:cubicBezTo>
                    <a:cubicBezTo>
                      <a:pt x="62886" y="43209"/>
                      <a:pt x="62996" y="42536"/>
                      <a:pt x="63106" y="41874"/>
                    </a:cubicBezTo>
                    <a:cubicBezTo>
                      <a:pt x="63412" y="40038"/>
                      <a:pt x="63718" y="38140"/>
                      <a:pt x="63926" y="36230"/>
                    </a:cubicBezTo>
                    <a:cubicBezTo>
                      <a:pt x="64232" y="33365"/>
                      <a:pt x="64306" y="30279"/>
                      <a:pt x="64171" y="26827"/>
                    </a:cubicBezTo>
                    <a:close/>
                  </a:path>
                </a:pathLst>
              </a:custGeom>
              <a:noFill/>
              <a:ln w="9525" cap="flat" cmpd="sng">
                <a:solidFill>
                  <a:schemeClr val="accent4"/>
                </a:solidFill>
                <a:prstDash val="dashDot"/>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5"/>
            <p:cNvGrpSpPr/>
            <p:nvPr/>
          </p:nvGrpSpPr>
          <p:grpSpPr>
            <a:xfrm>
              <a:off x="-2338325" y="2574912"/>
              <a:ext cx="3661651" cy="3205669"/>
              <a:chOff x="1057550" y="3474725"/>
              <a:chExt cx="1831100" cy="1603075"/>
            </a:xfrm>
          </p:grpSpPr>
          <p:sp>
            <p:nvSpPr>
              <p:cNvPr id="67" name="Google Shape;67;p5"/>
              <p:cNvSpPr/>
              <p:nvPr/>
            </p:nvSpPr>
            <p:spPr>
              <a:xfrm>
                <a:off x="1057550" y="3474725"/>
                <a:ext cx="1831100" cy="1603075"/>
              </a:xfrm>
              <a:custGeom>
                <a:avLst/>
                <a:gdLst/>
                <a:ahLst/>
                <a:cxnLst/>
                <a:rect l="l" t="t" r="r" b="b"/>
                <a:pathLst>
                  <a:path w="73244" h="64123" fill="none" extrusionOk="0">
                    <a:moveTo>
                      <a:pt x="38152" y="64122"/>
                    </a:moveTo>
                    <a:cubicBezTo>
                      <a:pt x="36940" y="64122"/>
                      <a:pt x="35655" y="63987"/>
                      <a:pt x="34320" y="63816"/>
                    </a:cubicBezTo>
                    <a:lnTo>
                      <a:pt x="16285" y="61526"/>
                    </a:lnTo>
                    <a:cubicBezTo>
                      <a:pt x="13371" y="61159"/>
                      <a:pt x="10040" y="60730"/>
                      <a:pt x="7322" y="59114"/>
                    </a:cubicBezTo>
                    <a:cubicBezTo>
                      <a:pt x="1065" y="55368"/>
                      <a:pt x="208" y="46944"/>
                      <a:pt x="123" y="43479"/>
                    </a:cubicBezTo>
                    <a:cubicBezTo>
                      <a:pt x="0" y="38336"/>
                      <a:pt x="906" y="33071"/>
                      <a:pt x="2731" y="28260"/>
                    </a:cubicBezTo>
                    <a:cubicBezTo>
                      <a:pt x="3233" y="26937"/>
                      <a:pt x="3722" y="25884"/>
                      <a:pt x="4518" y="25039"/>
                    </a:cubicBezTo>
                    <a:cubicBezTo>
                      <a:pt x="5694" y="23803"/>
                      <a:pt x="7371" y="23215"/>
                      <a:pt x="9097" y="22701"/>
                    </a:cubicBezTo>
                    <a:lnTo>
                      <a:pt x="9244" y="22652"/>
                    </a:lnTo>
                    <a:cubicBezTo>
                      <a:pt x="10836" y="22174"/>
                      <a:pt x="12513" y="21672"/>
                      <a:pt x="13750" y="20570"/>
                    </a:cubicBezTo>
                    <a:cubicBezTo>
                      <a:pt x="14975" y="19481"/>
                      <a:pt x="15721" y="17485"/>
                      <a:pt x="14852" y="16016"/>
                    </a:cubicBezTo>
                    <a:cubicBezTo>
                      <a:pt x="14619" y="15624"/>
                      <a:pt x="14301" y="15305"/>
                      <a:pt x="13995" y="14999"/>
                    </a:cubicBezTo>
                    <a:cubicBezTo>
                      <a:pt x="13836" y="14852"/>
                      <a:pt x="13677" y="14681"/>
                      <a:pt x="13517" y="14510"/>
                    </a:cubicBezTo>
                    <a:cubicBezTo>
                      <a:pt x="11252" y="11938"/>
                      <a:pt x="11742" y="8094"/>
                      <a:pt x="12599" y="4323"/>
                    </a:cubicBezTo>
                    <a:cubicBezTo>
                      <a:pt x="12771" y="3588"/>
                      <a:pt x="13003" y="2559"/>
                      <a:pt x="13701" y="1959"/>
                    </a:cubicBezTo>
                    <a:cubicBezTo>
                      <a:pt x="14840" y="992"/>
                      <a:pt x="16578" y="1470"/>
                      <a:pt x="17815" y="2253"/>
                    </a:cubicBezTo>
                    <a:cubicBezTo>
                      <a:pt x="18097" y="2425"/>
                      <a:pt x="18366" y="2608"/>
                      <a:pt x="18648" y="2792"/>
                    </a:cubicBezTo>
                    <a:cubicBezTo>
                      <a:pt x="19578" y="3417"/>
                      <a:pt x="20533" y="4078"/>
                      <a:pt x="21647" y="4163"/>
                    </a:cubicBezTo>
                    <a:cubicBezTo>
                      <a:pt x="21954" y="4200"/>
                      <a:pt x="22284" y="4163"/>
                      <a:pt x="22590" y="4151"/>
                    </a:cubicBezTo>
                    <a:cubicBezTo>
                      <a:pt x="23080" y="4114"/>
                      <a:pt x="23607" y="4090"/>
                      <a:pt x="24084" y="4225"/>
                    </a:cubicBezTo>
                    <a:cubicBezTo>
                      <a:pt x="24598" y="4384"/>
                      <a:pt x="25027" y="4727"/>
                      <a:pt x="25443" y="5069"/>
                    </a:cubicBezTo>
                    <a:cubicBezTo>
                      <a:pt x="25676" y="5253"/>
                      <a:pt x="25896" y="5437"/>
                      <a:pt x="26141" y="5584"/>
                    </a:cubicBezTo>
                    <a:cubicBezTo>
                      <a:pt x="28039" y="6796"/>
                      <a:pt x="30549" y="6061"/>
                      <a:pt x="32263" y="5400"/>
                    </a:cubicBezTo>
                    <a:cubicBezTo>
                      <a:pt x="34491" y="4543"/>
                      <a:pt x="36659" y="3490"/>
                      <a:pt x="38691" y="2253"/>
                    </a:cubicBezTo>
                    <a:lnTo>
                      <a:pt x="38973" y="2082"/>
                    </a:lnTo>
                    <a:cubicBezTo>
                      <a:pt x="40038" y="1421"/>
                      <a:pt x="41140" y="747"/>
                      <a:pt x="42401" y="649"/>
                    </a:cubicBezTo>
                    <a:cubicBezTo>
                      <a:pt x="43099" y="588"/>
                      <a:pt x="43797" y="711"/>
                      <a:pt x="44483" y="833"/>
                    </a:cubicBezTo>
                    <a:cubicBezTo>
                      <a:pt x="44923" y="907"/>
                      <a:pt x="45389" y="992"/>
                      <a:pt x="45829" y="1017"/>
                    </a:cubicBezTo>
                    <a:lnTo>
                      <a:pt x="45829" y="1017"/>
                    </a:lnTo>
                    <a:cubicBezTo>
                      <a:pt x="46307" y="1041"/>
                      <a:pt x="46870" y="809"/>
                      <a:pt x="47421" y="600"/>
                    </a:cubicBezTo>
                    <a:cubicBezTo>
                      <a:pt x="48156" y="307"/>
                      <a:pt x="48915" y="0"/>
                      <a:pt x="49503" y="319"/>
                    </a:cubicBezTo>
                    <a:cubicBezTo>
                      <a:pt x="51033" y="1139"/>
                      <a:pt x="50127" y="3404"/>
                      <a:pt x="49637" y="4629"/>
                    </a:cubicBezTo>
                    <a:lnTo>
                      <a:pt x="49552" y="4849"/>
                    </a:lnTo>
                    <a:cubicBezTo>
                      <a:pt x="48829" y="6686"/>
                      <a:pt x="48462" y="8694"/>
                      <a:pt x="48486" y="10665"/>
                    </a:cubicBezTo>
                    <a:cubicBezTo>
                      <a:pt x="48511" y="11179"/>
                      <a:pt x="48548" y="11693"/>
                      <a:pt x="48854" y="12061"/>
                    </a:cubicBezTo>
                    <a:cubicBezTo>
                      <a:pt x="49184" y="12428"/>
                      <a:pt x="49698" y="12551"/>
                      <a:pt x="50200" y="12624"/>
                    </a:cubicBezTo>
                    <a:cubicBezTo>
                      <a:pt x="50666" y="12710"/>
                      <a:pt x="51143" y="12746"/>
                      <a:pt x="51584" y="12795"/>
                    </a:cubicBezTo>
                    <a:cubicBezTo>
                      <a:pt x="53188" y="12979"/>
                      <a:pt x="54853" y="13163"/>
                      <a:pt x="56176" y="14093"/>
                    </a:cubicBezTo>
                    <a:cubicBezTo>
                      <a:pt x="57045" y="14705"/>
                      <a:pt x="57694" y="15611"/>
                      <a:pt x="58318" y="16469"/>
                    </a:cubicBezTo>
                    <a:cubicBezTo>
                      <a:pt x="59139" y="17620"/>
                      <a:pt x="59934" y="18709"/>
                      <a:pt x="61196" y="19199"/>
                    </a:cubicBezTo>
                    <a:cubicBezTo>
                      <a:pt x="61771" y="19419"/>
                      <a:pt x="62469" y="19530"/>
                      <a:pt x="63118" y="19628"/>
                    </a:cubicBezTo>
                    <a:cubicBezTo>
                      <a:pt x="64452" y="19823"/>
                      <a:pt x="65714" y="20007"/>
                      <a:pt x="66228" y="21158"/>
                    </a:cubicBezTo>
                    <a:cubicBezTo>
                      <a:pt x="66460" y="21660"/>
                      <a:pt x="66460" y="22235"/>
                      <a:pt x="66448" y="22750"/>
                    </a:cubicBezTo>
                    <a:cubicBezTo>
                      <a:pt x="66424" y="23558"/>
                      <a:pt x="66265" y="24427"/>
                      <a:pt x="66105" y="25272"/>
                    </a:cubicBezTo>
                    <a:cubicBezTo>
                      <a:pt x="65787" y="26937"/>
                      <a:pt x="65444" y="28664"/>
                      <a:pt x="66363" y="29937"/>
                    </a:cubicBezTo>
                    <a:cubicBezTo>
                      <a:pt x="66938" y="30721"/>
                      <a:pt x="67881" y="30990"/>
                      <a:pt x="68897" y="31296"/>
                    </a:cubicBezTo>
                    <a:cubicBezTo>
                      <a:pt x="69766" y="31565"/>
                      <a:pt x="70685" y="31822"/>
                      <a:pt x="71309" y="32459"/>
                    </a:cubicBezTo>
                    <a:cubicBezTo>
                      <a:pt x="72607" y="33782"/>
                      <a:pt x="73244" y="36071"/>
                      <a:pt x="72044" y="37626"/>
                    </a:cubicBezTo>
                    <a:cubicBezTo>
                      <a:pt x="71591" y="38214"/>
                      <a:pt x="70930" y="38606"/>
                      <a:pt x="70305" y="38985"/>
                    </a:cubicBezTo>
                    <a:lnTo>
                      <a:pt x="70256" y="39010"/>
                    </a:lnTo>
                    <a:cubicBezTo>
                      <a:pt x="67342" y="40761"/>
                      <a:pt x="64085" y="42964"/>
                      <a:pt x="61979" y="46136"/>
                    </a:cubicBezTo>
                    <a:cubicBezTo>
                      <a:pt x="61257" y="47213"/>
                      <a:pt x="60657" y="48425"/>
                      <a:pt x="60081" y="49601"/>
                    </a:cubicBezTo>
                    <a:cubicBezTo>
                      <a:pt x="59053" y="51682"/>
                      <a:pt x="58000" y="53825"/>
                      <a:pt x="56188" y="55331"/>
                    </a:cubicBezTo>
                    <a:cubicBezTo>
                      <a:pt x="54731" y="56543"/>
                      <a:pt x="52919" y="57192"/>
                      <a:pt x="51155" y="57841"/>
                    </a:cubicBezTo>
                    <a:cubicBezTo>
                      <a:pt x="49613" y="58404"/>
                      <a:pt x="48021" y="58992"/>
                      <a:pt x="46674" y="59922"/>
                    </a:cubicBezTo>
                    <a:cubicBezTo>
                      <a:pt x="46086" y="60339"/>
                      <a:pt x="45548" y="60804"/>
                      <a:pt x="45021" y="61269"/>
                    </a:cubicBezTo>
                    <a:cubicBezTo>
                      <a:pt x="44287" y="61906"/>
                      <a:pt x="43515" y="62579"/>
                      <a:pt x="42646" y="63069"/>
                    </a:cubicBezTo>
                    <a:cubicBezTo>
                      <a:pt x="41287" y="63865"/>
                      <a:pt x="39769" y="64122"/>
                      <a:pt x="38152" y="64122"/>
                    </a:cubicBezTo>
                    <a:close/>
                  </a:path>
                </a:pathLst>
              </a:custGeom>
              <a:noFill/>
              <a:ln w="9525" cap="flat" cmpd="sng">
                <a:solidFill>
                  <a:schemeClr val="accent4"/>
                </a:solidFill>
                <a:prstDash val="dashDot"/>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1142950" y="3575725"/>
                <a:ext cx="1648975" cy="1416975"/>
              </a:xfrm>
              <a:custGeom>
                <a:avLst/>
                <a:gdLst/>
                <a:ahLst/>
                <a:cxnLst/>
                <a:rect l="l" t="t" r="r" b="b"/>
                <a:pathLst>
                  <a:path w="65959" h="56679" fill="none" extrusionOk="0">
                    <a:moveTo>
                      <a:pt x="34700" y="56678"/>
                    </a:moveTo>
                    <a:lnTo>
                      <a:pt x="34700" y="56678"/>
                    </a:lnTo>
                    <a:cubicBezTo>
                      <a:pt x="33647" y="56678"/>
                      <a:pt x="32496" y="56531"/>
                      <a:pt x="31333" y="56397"/>
                    </a:cubicBezTo>
                    <a:lnTo>
                      <a:pt x="13297" y="54107"/>
                    </a:lnTo>
                    <a:cubicBezTo>
                      <a:pt x="10579" y="53752"/>
                      <a:pt x="7763" y="53397"/>
                      <a:pt x="5645" y="52148"/>
                    </a:cubicBezTo>
                    <a:cubicBezTo>
                      <a:pt x="845" y="49283"/>
                      <a:pt x="172" y="42255"/>
                      <a:pt x="110" y="39365"/>
                    </a:cubicBezTo>
                    <a:cubicBezTo>
                      <a:pt x="0" y="34651"/>
                      <a:pt x="833" y="29827"/>
                      <a:pt x="2486" y="25407"/>
                    </a:cubicBezTo>
                    <a:cubicBezTo>
                      <a:pt x="2792" y="24599"/>
                      <a:pt x="3122" y="23791"/>
                      <a:pt x="3551" y="23326"/>
                    </a:cubicBezTo>
                    <a:cubicBezTo>
                      <a:pt x="4163" y="22689"/>
                      <a:pt x="5424" y="22273"/>
                      <a:pt x="6649" y="21905"/>
                    </a:cubicBezTo>
                    <a:lnTo>
                      <a:pt x="6796" y="21856"/>
                    </a:lnTo>
                    <a:cubicBezTo>
                      <a:pt x="8571" y="21318"/>
                      <a:pt x="10763" y="20669"/>
                      <a:pt x="12563" y="19077"/>
                    </a:cubicBezTo>
                    <a:cubicBezTo>
                      <a:pt x="14864" y="17032"/>
                      <a:pt x="16199" y="13347"/>
                      <a:pt x="14326" y="10225"/>
                    </a:cubicBezTo>
                    <a:cubicBezTo>
                      <a:pt x="13885" y="9490"/>
                      <a:pt x="13346" y="8951"/>
                      <a:pt x="12967" y="8559"/>
                    </a:cubicBezTo>
                    <a:lnTo>
                      <a:pt x="12636" y="8217"/>
                    </a:lnTo>
                    <a:cubicBezTo>
                      <a:pt x="11754" y="7225"/>
                      <a:pt x="10750" y="4605"/>
                      <a:pt x="11142" y="2768"/>
                    </a:cubicBezTo>
                    <a:cubicBezTo>
                      <a:pt x="11326" y="1936"/>
                      <a:pt x="11791" y="1348"/>
                      <a:pt x="12489" y="1042"/>
                    </a:cubicBezTo>
                    <a:cubicBezTo>
                      <a:pt x="12526" y="1029"/>
                      <a:pt x="12550" y="1054"/>
                      <a:pt x="12587" y="1078"/>
                    </a:cubicBezTo>
                    <a:lnTo>
                      <a:pt x="12599" y="1091"/>
                    </a:lnTo>
                    <a:cubicBezTo>
                      <a:pt x="12820" y="1225"/>
                      <a:pt x="13065" y="1385"/>
                      <a:pt x="13309" y="1544"/>
                    </a:cubicBezTo>
                    <a:cubicBezTo>
                      <a:pt x="14424" y="2303"/>
                      <a:pt x="15942" y="3344"/>
                      <a:pt x="17925" y="3490"/>
                    </a:cubicBezTo>
                    <a:cubicBezTo>
                      <a:pt x="18121" y="3503"/>
                      <a:pt x="18305" y="3527"/>
                      <a:pt x="18525" y="3527"/>
                    </a:cubicBezTo>
                    <a:cubicBezTo>
                      <a:pt x="18844" y="3527"/>
                      <a:pt x="19125" y="3503"/>
                      <a:pt x="19370" y="3490"/>
                    </a:cubicBezTo>
                    <a:cubicBezTo>
                      <a:pt x="19395" y="3490"/>
                      <a:pt x="19431" y="3490"/>
                      <a:pt x="19456" y="3478"/>
                    </a:cubicBezTo>
                    <a:cubicBezTo>
                      <a:pt x="19517" y="3466"/>
                      <a:pt x="19578" y="3466"/>
                      <a:pt x="19640" y="3478"/>
                    </a:cubicBezTo>
                    <a:cubicBezTo>
                      <a:pt x="19713" y="3490"/>
                      <a:pt x="19762" y="3552"/>
                      <a:pt x="19811" y="3601"/>
                    </a:cubicBezTo>
                    <a:lnTo>
                      <a:pt x="19872" y="3662"/>
                    </a:lnTo>
                    <a:cubicBezTo>
                      <a:pt x="20142" y="3870"/>
                      <a:pt x="20484" y="4152"/>
                      <a:pt x="20901" y="4409"/>
                    </a:cubicBezTo>
                    <a:cubicBezTo>
                      <a:pt x="22125" y="5192"/>
                      <a:pt x="23545" y="5584"/>
                      <a:pt x="25125" y="5584"/>
                    </a:cubicBezTo>
                    <a:cubicBezTo>
                      <a:pt x="26606" y="5584"/>
                      <a:pt x="28186" y="5254"/>
                      <a:pt x="30059" y="4531"/>
                    </a:cubicBezTo>
                    <a:cubicBezTo>
                      <a:pt x="32496" y="3601"/>
                      <a:pt x="34834" y="2450"/>
                      <a:pt x="37038" y="1115"/>
                    </a:cubicBezTo>
                    <a:lnTo>
                      <a:pt x="37320" y="956"/>
                    </a:lnTo>
                    <a:cubicBezTo>
                      <a:pt x="38018" y="527"/>
                      <a:pt x="38814" y="38"/>
                      <a:pt x="39267" y="1"/>
                    </a:cubicBezTo>
                    <a:lnTo>
                      <a:pt x="39352" y="1"/>
                    </a:lnTo>
                    <a:cubicBezTo>
                      <a:pt x="39634" y="1"/>
                      <a:pt x="40026" y="74"/>
                      <a:pt x="40454" y="160"/>
                    </a:cubicBezTo>
                    <a:cubicBezTo>
                      <a:pt x="40956" y="246"/>
                      <a:pt x="41544" y="356"/>
                      <a:pt x="42181" y="381"/>
                    </a:cubicBezTo>
                    <a:cubicBezTo>
                      <a:pt x="42291" y="381"/>
                      <a:pt x="42401" y="405"/>
                      <a:pt x="42511" y="405"/>
                    </a:cubicBezTo>
                    <a:lnTo>
                      <a:pt x="42536" y="405"/>
                    </a:lnTo>
                    <a:cubicBezTo>
                      <a:pt x="42573" y="381"/>
                      <a:pt x="42609" y="381"/>
                      <a:pt x="42646" y="417"/>
                    </a:cubicBezTo>
                    <a:cubicBezTo>
                      <a:pt x="43405" y="1458"/>
                      <a:pt x="42903" y="2731"/>
                      <a:pt x="42352" y="4090"/>
                    </a:cubicBezTo>
                    <a:cubicBezTo>
                      <a:pt x="41997" y="4960"/>
                      <a:pt x="41630" y="5878"/>
                      <a:pt x="41654" y="6723"/>
                    </a:cubicBezTo>
                    <a:cubicBezTo>
                      <a:pt x="41666" y="7335"/>
                      <a:pt x="41679" y="8939"/>
                      <a:pt x="42842" y="10274"/>
                    </a:cubicBezTo>
                    <a:cubicBezTo>
                      <a:pt x="44017" y="11633"/>
                      <a:pt x="45646" y="11890"/>
                      <a:pt x="46258" y="11988"/>
                    </a:cubicBezTo>
                    <a:cubicBezTo>
                      <a:pt x="46772" y="12061"/>
                      <a:pt x="47286" y="12122"/>
                      <a:pt x="47776" y="12184"/>
                    </a:cubicBezTo>
                    <a:cubicBezTo>
                      <a:pt x="49013" y="12318"/>
                      <a:pt x="50176" y="12465"/>
                      <a:pt x="50788" y="12894"/>
                    </a:cubicBezTo>
                    <a:cubicBezTo>
                      <a:pt x="51205" y="13175"/>
                      <a:pt x="51658" y="13824"/>
                      <a:pt x="52147" y="14498"/>
                    </a:cubicBezTo>
                    <a:cubicBezTo>
                      <a:pt x="53127" y="15845"/>
                      <a:pt x="54351" y="17522"/>
                      <a:pt x="56531" y="18379"/>
                    </a:cubicBezTo>
                    <a:cubicBezTo>
                      <a:pt x="57461" y="18746"/>
                      <a:pt x="58428" y="18906"/>
                      <a:pt x="59188" y="19016"/>
                    </a:cubicBezTo>
                    <a:lnTo>
                      <a:pt x="59200" y="19016"/>
                    </a:lnTo>
                    <a:lnTo>
                      <a:pt x="59322" y="19016"/>
                    </a:lnTo>
                    <a:cubicBezTo>
                      <a:pt x="59432" y="19016"/>
                      <a:pt x="59543" y="18991"/>
                      <a:pt x="59616" y="19089"/>
                    </a:cubicBezTo>
                    <a:cubicBezTo>
                      <a:pt x="59812" y="19334"/>
                      <a:pt x="59677" y="19701"/>
                      <a:pt x="59543" y="20093"/>
                    </a:cubicBezTo>
                    <a:cubicBezTo>
                      <a:pt x="59481" y="20277"/>
                      <a:pt x="59408" y="20461"/>
                      <a:pt x="59371" y="20644"/>
                    </a:cubicBezTo>
                    <a:cubicBezTo>
                      <a:pt x="58979" y="22689"/>
                      <a:pt x="58428" y="25481"/>
                      <a:pt x="60216" y="27966"/>
                    </a:cubicBezTo>
                    <a:cubicBezTo>
                      <a:pt x="61465" y="29693"/>
                      <a:pt x="63326" y="30244"/>
                      <a:pt x="64550" y="30599"/>
                    </a:cubicBezTo>
                    <a:cubicBezTo>
                      <a:pt x="64624" y="30611"/>
                      <a:pt x="64710" y="30648"/>
                      <a:pt x="64808" y="30672"/>
                    </a:cubicBezTo>
                    <a:cubicBezTo>
                      <a:pt x="65101" y="30746"/>
                      <a:pt x="65420" y="30843"/>
                      <a:pt x="65554" y="30929"/>
                    </a:cubicBezTo>
                    <a:cubicBezTo>
                      <a:pt x="65799" y="31113"/>
                      <a:pt x="65959" y="31468"/>
                      <a:pt x="65897" y="31639"/>
                    </a:cubicBezTo>
                    <a:cubicBezTo>
                      <a:pt x="65836" y="31786"/>
                      <a:pt x="65616" y="31884"/>
                      <a:pt x="65408" y="31994"/>
                    </a:cubicBezTo>
                    <a:cubicBezTo>
                      <a:pt x="65310" y="32031"/>
                      <a:pt x="65236" y="32068"/>
                      <a:pt x="65175" y="32117"/>
                    </a:cubicBezTo>
                    <a:lnTo>
                      <a:pt x="65126" y="32141"/>
                    </a:lnTo>
                    <a:cubicBezTo>
                      <a:pt x="61894" y="34076"/>
                      <a:pt x="58245" y="36549"/>
                      <a:pt x="55759" y="40284"/>
                    </a:cubicBezTo>
                    <a:cubicBezTo>
                      <a:pt x="54914" y="41557"/>
                      <a:pt x="54266" y="42867"/>
                      <a:pt x="53653" y="44140"/>
                    </a:cubicBezTo>
                    <a:cubicBezTo>
                      <a:pt x="52698" y="46050"/>
                      <a:pt x="51890" y="47728"/>
                      <a:pt x="50654" y="48744"/>
                    </a:cubicBezTo>
                    <a:cubicBezTo>
                      <a:pt x="49637" y="49577"/>
                      <a:pt x="48168" y="50115"/>
                      <a:pt x="46625" y="50679"/>
                    </a:cubicBezTo>
                    <a:cubicBezTo>
                      <a:pt x="44960" y="51291"/>
                      <a:pt x="43075" y="51977"/>
                      <a:pt x="41360" y="53176"/>
                    </a:cubicBezTo>
                    <a:cubicBezTo>
                      <a:pt x="40626" y="53691"/>
                      <a:pt x="39977" y="54254"/>
                      <a:pt x="39414" y="54768"/>
                    </a:cubicBezTo>
                    <a:cubicBezTo>
                      <a:pt x="38789" y="55319"/>
                      <a:pt x="38201" y="55833"/>
                      <a:pt x="37650" y="56140"/>
                    </a:cubicBezTo>
                    <a:cubicBezTo>
                      <a:pt x="36879" y="56495"/>
                      <a:pt x="35961" y="56678"/>
                      <a:pt x="34700" y="56678"/>
                    </a:cubicBez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1227425" y="3650125"/>
                <a:ext cx="1399200" cy="1258400"/>
              </a:xfrm>
              <a:custGeom>
                <a:avLst/>
                <a:gdLst/>
                <a:ahLst/>
                <a:cxnLst/>
                <a:rect l="l" t="t" r="r" b="b"/>
                <a:pathLst>
                  <a:path w="55968" h="50336" fill="none" extrusionOk="0">
                    <a:moveTo>
                      <a:pt x="31321" y="50335"/>
                    </a:moveTo>
                    <a:cubicBezTo>
                      <a:pt x="30451" y="50335"/>
                      <a:pt x="29435" y="50213"/>
                      <a:pt x="28382" y="50066"/>
                    </a:cubicBezTo>
                    <a:lnTo>
                      <a:pt x="10359" y="47776"/>
                    </a:lnTo>
                    <a:cubicBezTo>
                      <a:pt x="7959" y="47470"/>
                      <a:pt x="5510" y="47164"/>
                      <a:pt x="4004" y="46258"/>
                    </a:cubicBezTo>
                    <a:cubicBezTo>
                      <a:pt x="539" y="44189"/>
                      <a:pt x="147" y="38116"/>
                      <a:pt x="98" y="36291"/>
                    </a:cubicBezTo>
                    <a:cubicBezTo>
                      <a:pt x="1" y="32006"/>
                      <a:pt x="735" y="27623"/>
                      <a:pt x="2253" y="23607"/>
                    </a:cubicBezTo>
                    <a:cubicBezTo>
                      <a:pt x="2302" y="23472"/>
                      <a:pt x="2351" y="23349"/>
                      <a:pt x="2400" y="23239"/>
                    </a:cubicBezTo>
                    <a:cubicBezTo>
                      <a:pt x="2486" y="22970"/>
                      <a:pt x="2547" y="22798"/>
                      <a:pt x="2645" y="22701"/>
                    </a:cubicBezTo>
                    <a:cubicBezTo>
                      <a:pt x="2804" y="22541"/>
                      <a:pt x="3172" y="22443"/>
                      <a:pt x="3661" y="22309"/>
                    </a:cubicBezTo>
                    <a:cubicBezTo>
                      <a:pt x="3845" y="22260"/>
                      <a:pt x="4053" y="22199"/>
                      <a:pt x="4261" y="22137"/>
                    </a:cubicBezTo>
                    <a:lnTo>
                      <a:pt x="4408" y="22101"/>
                    </a:lnTo>
                    <a:cubicBezTo>
                      <a:pt x="6392" y="21501"/>
                      <a:pt x="9098" y="20680"/>
                      <a:pt x="11461" y="18611"/>
                    </a:cubicBezTo>
                    <a:cubicBezTo>
                      <a:pt x="14791" y="15648"/>
                      <a:pt x="16677" y="10199"/>
                      <a:pt x="13861" y="5510"/>
                    </a:cubicBezTo>
                    <a:cubicBezTo>
                      <a:pt x="13653" y="5167"/>
                      <a:pt x="13322" y="4873"/>
                      <a:pt x="13016" y="4616"/>
                    </a:cubicBezTo>
                    <a:cubicBezTo>
                      <a:pt x="12575" y="4237"/>
                      <a:pt x="12171" y="3894"/>
                      <a:pt x="12379" y="3563"/>
                    </a:cubicBezTo>
                    <a:cubicBezTo>
                      <a:pt x="12587" y="3208"/>
                      <a:pt x="13016" y="3404"/>
                      <a:pt x="13493" y="3624"/>
                    </a:cubicBezTo>
                    <a:cubicBezTo>
                      <a:pt x="13763" y="3747"/>
                      <a:pt x="14044" y="3869"/>
                      <a:pt x="14302" y="3894"/>
                    </a:cubicBezTo>
                    <a:cubicBezTo>
                      <a:pt x="14595" y="3931"/>
                      <a:pt x="14865" y="3931"/>
                      <a:pt x="15171" y="3931"/>
                    </a:cubicBezTo>
                    <a:lnTo>
                      <a:pt x="15195" y="3931"/>
                    </a:lnTo>
                    <a:cubicBezTo>
                      <a:pt x="15318" y="3980"/>
                      <a:pt x="15416" y="4053"/>
                      <a:pt x="15538" y="4139"/>
                    </a:cubicBezTo>
                    <a:cubicBezTo>
                      <a:pt x="15599" y="4188"/>
                      <a:pt x="15685" y="4249"/>
                      <a:pt x="15746" y="4298"/>
                    </a:cubicBezTo>
                    <a:cubicBezTo>
                      <a:pt x="17522" y="5424"/>
                      <a:pt x="19542" y="6000"/>
                      <a:pt x="21770" y="6000"/>
                    </a:cubicBezTo>
                    <a:cubicBezTo>
                      <a:pt x="23680" y="6000"/>
                      <a:pt x="25627" y="5596"/>
                      <a:pt x="27905" y="4726"/>
                    </a:cubicBezTo>
                    <a:cubicBezTo>
                      <a:pt x="28860" y="4359"/>
                      <a:pt x="29839" y="3526"/>
                      <a:pt x="30782" y="2731"/>
                    </a:cubicBezTo>
                    <a:cubicBezTo>
                      <a:pt x="32459" y="1323"/>
                      <a:pt x="34014" y="0"/>
                      <a:pt x="35398" y="1102"/>
                    </a:cubicBezTo>
                    <a:cubicBezTo>
                      <a:pt x="35802" y="1421"/>
                      <a:pt x="35557" y="1984"/>
                      <a:pt x="35300" y="2571"/>
                    </a:cubicBezTo>
                    <a:cubicBezTo>
                      <a:pt x="35116" y="2976"/>
                      <a:pt x="34933" y="3404"/>
                      <a:pt x="34933" y="3808"/>
                    </a:cubicBezTo>
                    <a:cubicBezTo>
                      <a:pt x="34945" y="4665"/>
                      <a:pt x="34982" y="7236"/>
                      <a:pt x="36941" y="9514"/>
                    </a:cubicBezTo>
                    <a:cubicBezTo>
                      <a:pt x="38924" y="11828"/>
                      <a:pt x="41532" y="12220"/>
                      <a:pt x="42389" y="12342"/>
                    </a:cubicBezTo>
                    <a:cubicBezTo>
                      <a:pt x="42989" y="12440"/>
                      <a:pt x="43552" y="12501"/>
                      <a:pt x="44042" y="12563"/>
                    </a:cubicBezTo>
                    <a:cubicBezTo>
                      <a:pt x="44177" y="12575"/>
                      <a:pt x="44336" y="12575"/>
                      <a:pt x="44483" y="12587"/>
                    </a:cubicBezTo>
                    <a:cubicBezTo>
                      <a:pt x="44862" y="12612"/>
                      <a:pt x="45279" y="12624"/>
                      <a:pt x="45511" y="12758"/>
                    </a:cubicBezTo>
                    <a:cubicBezTo>
                      <a:pt x="45683" y="12869"/>
                      <a:pt x="45805" y="13065"/>
                      <a:pt x="45903" y="13260"/>
                    </a:cubicBezTo>
                    <a:cubicBezTo>
                      <a:pt x="45952" y="13358"/>
                      <a:pt x="46001" y="13432"/>
                      <a:pt x="46062" y="13493"/>
                    </a:cubicBezTo>
                    <a:cubicBezTo>
                      <a:pt x="47164" y="15011"/>
                      <a:pt x="48830" y="17301"/>
                      <a:pt x="51927" y="18525"/>
                    </a:cubicBezTo>
                    <a:cubicBezTo>
                      <a:pt x="51964" y="18550"/>
                      <a:pt x="52025" y="18562"/>
                      <a:pt x="52086" y="18562"/>
                    </a:cubicBezTo>
                    <a:cubicBezTo>
                      <a:pt x="52197" y="18574"/>
                      <a:pt x="52319" y="18611"/>
                      <a:pt x="52380" y="18697"/>
                    </a:cubicBezTo>
                    <a:cubicBezTo>
                      <a:pt x="52919" y="19566"/>
                      <a:pt x="52919" y="20717"/>
                      <a:pt x="52919" y="21929"/>
                    </a:cubicBezTo>
                    <a:cubicBezTo>
                      <a:pt x="52919" y="23521"/>
                      <a:pt x="52919" y="25308"/>
                      <a:pt x="54094" y="26937"/>
                    </a:cubicBezTo>
                    <a:cubicBezTo>
                      <a:pt x="54327" y="27255"/>
                      <a:pt x="54682" y="27488"/>
                      <a:pt x="55013" y="27733"/>
                    </a:cubicBezTo>
                    <a:cubicBezTo>
                      <a:pt x="55503" y="28063"/>
                      <a:pt x="55968" y="28369"/>
                      <a:pt x="55968" y="28871"/>
                    </a:cubicBezTo>
                    <a:cubicBezTo>
                      <a:pt x="55943" y="30561"/>
                      <a:pt x="54401" y="31590"/>
                      <a:pt x="52748" y="32667"/>
                    </a:cubicBezTo>
                    <a:cubicBezTo>
                      <a:pt x="51560" y="33463"/>
                      <a:pt x="50299" y="34283"/>
                      <a:pt x="49552" y="35410"/>
                    </a:cubicBezTo>
                    <a:cubicBezTo>
                      <a:pt x="48585" y="36867"/>
                      <a:pt x="47850" y="38348"/>
                      <a:pt x="47213" y="39646"/>
                    </a:cubicBezTo>
                    <a:cubicBezTo>
                      <a:pt x="46479" y="41164"/>
                      <a:pt x="45769" y="42572"/>
                      <a:pt x="45083" y="43136"/>
                    </a:cubicBezTo>
                    <a:cubicBezTo>
                      <a:pt x="44532" y="43601"/>
                      <a:pt x="43271" y="44054"/>
                      <a:pt x="42046" y="44507"/>
                    </a:cubicBezTo>
                    <a:cubicBezTo>
                      <a:pt x="40271" y="45144"/>
                      <a:pt x="38067" y="45952"/>
                      <a:pt x="36010" y="47409"/>
                    </a:cubicBezTo>
                    <a:cubicBezTo>
                      <a:pt x="35116" y="48033"/>
                      <a:pt x="34369" y="48694"/>
                      <a:pt x="33757" y="49233"/>
                    </a:cubicBezTo>
                    <a:cubicBezTo>
                      <a:pt x="33390" y="49564"/>
                      <a:pt x="32827" y="50054"/>
                      <a:pt x="32606" y="50176"/>
                    </a:cubicBezTo>
                    <a:cubicBezTo>
                      <a:pt x="32557" y="50200"/>
                      <a:pt x="32276" y="50335"/>
                      <a:pt x="31321" y="50335"/>
                    </a:cubicBez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1302725" y="3801025"/>
                <a:ext cx="1217375" cy="1025150"/>
              </a:xfrm>
              <a:custGeom>
                <a:avLst/>
                <a:gdLst/>
                <a:ahLst/>
                <a:cxnLst/>
                <a:rect l="l" t="t" r="r" b="b"/>
                <a:pathLst>
                  <a:path w="48695" h="41006" fill="none" extrusionOk="0">
                    <a:moveTo>
                      <a:pt x="27696" y="41006"/>
                    </a:moveTo>
                    <a:cubicBezTo>
                      <a:pt x="27366" y="41006"/>
                      <a:pt x="26999" y="40932"/>
                      <a:pt x="26594" y="40859"/>
                    </a:cubicBezTo>
                    <a:cubicBezTo>
                      <a:pt x="26337" y="40785"/>
                      <a:pt x="26056" y="40748"/>
                      <a:pt x="25786" y="40712"/>
                    </a:cubicBezTo>
                    <a:lnTo>
                      <a:pt x="7751" y="38422"/>
                    </a:lnTo>
                    <a:cubicBezTo>
                      <a:pt x="5902" y="38189"/>
                      <a:pt x="3600" y="37896"/>
                      <a:pt x="2706" y="37345"/>
                    </a:cubicBezTo>
                    <a:cubicBezTo>
                      <a:pt x="1482" y="36610"/>
                      <a:pt x="515" y="33610"/>
                      <a:pt x="441" y="30194"/>
                    </a:cubicBezTo>
                    <a:cubicBezTo>
                      <a:pt x="417" y="29582"/>
                      <a:pt x="392" y="28957"/>
                      <a:pt x="356" y="28296"/>
                    </a:cubicBezTo>
                    <a:cubicBezTo>
                      <a:pt x="196" y="25113"/>
                      <a:pt x="1" y="21501"/>
                      <a:pt x="2180" y="19358"/>
                    </a:cubicBezTo>
                    <a:lnTo>
                      <a:pt x="2302" y="19321"/>
                    </a:lnTo>
                    <a:lnTo>
                      <a:pt x="2351" y="19297"/>
                    </a:lnTo>
                    <a:cubicBezTo>
                      <a:pt x="4494" y="18660"/>
                      <a:pt x="7739" y="17681"/>
                      <a:pt x="10641" y="15110"/>
                    </a:cubicBezTo>
                    <a:cubicBezTo>
                      <a:pt x="12196" y="13750"/>
                      <a:pt x="12538" y="11620"/>
                      <a:pt x="12918" y="9367"/>
                    </a:cubicBezTo>
                    <a:cubicBezTo>
                      <a:pt x="13298" y="7041"/>
                      <a:pt x="13689" y="4641"/>
                      <a:pt x="15501" y="3000"/>
                    </a:cubicBezTo>
                    <a:cubicBezTo>
                      <a:pt x="16003" y="2559"/>
                      <a:pt x="16689" y="2792"/>
                      <a:pt x="17424" y="3037"/>
                    </a:cubicBezTo>
                    <a:cubicBezTo>
                      <a:pt x="17865" y="3184"/>
                      <a:pt x="18318" y="3319"/>
                      <a:pt x="18746" y="3319"/>
                    </a:cubicBezTo>
                    <a:cubicBezTo>
                      <a:pt x="21072" y="3319"/>
                      <a:pt x="23411" y="2853"/>
                      <a:pt x="26092" y="1825"/>
                    </a:cubicBezTo>
                    <a:cubicBezTo>
                      <a:pt x="26472" y="1666"/>
                      <a:pt x="26827" y="1335"/>
                      <a:pt x="27182" y="992"/>
                    </a:cubicBezTo>
                    <a:cubicBezTo>
                      <a:pt x="27696" y="490"/>
                      <a:pt x="28186" y="1"/>
                      <a:pt x="28786" y="233"/>
                    </a:cubicBezTo>
                    <a:cubicBezTo>
                      <a:pt x="29913" y="662"/>
                      <a:pt x="30182" y="1849"/>
                      <a:pt x="30439" y="3123"/>
                    </a:cubicBezTo>
                    <a:cubicBezTo>
                      <a:pt x="30623" y="4041"/>
                      <a:pt x="30819" y="4996"/>
                      <a:pt x="31382" y="5645"/>
                    </a:cubicBezTo>
                    <a:cubicBezTo>
                      <a:pt x="33255" y="7812"/>
                      <a:pt x="35765" y="9135"/>
                      <a:pt x="38875" y="9612"/>
                    </a:cubicBezTo>
                    <a:cubicBezTo>
                      <a:pt x="39120" y="9649"/>
                      <a:pt x="39365" y="9661"/>
                      <a:pt x="39585" y="9661"/>
                    </a:cubicBezTo>
                    <a:cubicBezTo>
                      <a:pt x="39989" y="9673"/>
                      <a:pt x="40369" y="9673"/>
                      <a:pt x="40651" y="9845"/>
                    </a:cubicBezTo>
                    <a:cubicBezTo>
                      <a:pt x="42059" y="10653"/>
                      <a:pt x="44667" y="12171"/>
                      <a:pt x="46528" y="15097"/>
                    </a:cubicBezTo>
                    <a:cubicBezTo>
                      <a:pt x="46626" y="15256"/>
                      <a:pt x="46601" y="15465"/>
                      <a:pt x="46564" y="15648"/>
                    </a:cubicBezTo>
                    <a:cubicBezTo>
                      <a:pt x="46552" y="15734"/>
                      <a:pt x="46540" y="15807"/>
                      <a:pt x="46540" y="15869"/>
                    </a:cubicBezTo>
                    <a:cubicBezTo>
                      <a:pt x="46540" y="17644"/>
                      <a:pt x="46552" y="20338"/>
                      <a:pt x="48352" y="22848"/>
                    </a:cubicBezTo>
                    <a:cubicBezTo>
                      <a:pt x="48389" y="22897"/>
                      <a:pt x="48450" y="22946"/>
                      <a:pt x="48499" y="22995"/>
                    </a:cubicBezTo>
                    <a:cubicBezTo>
                      <a:pt x="48585" y="23068"/>
                      <a:pt x="48695" y="23154"/>
                      <a:pt x="48683" y="23264"/>
                    </a:cubicBezTo>
                    <a:cubicBezTo>
                      <a:pt x="48646" y="23497"/>
                      <a:pt x="48389" y="23607"/>
                      <a:pt x="48181" y="23680"/>
                    </a:cubicBezTo>
                    <a:cubicBezTo>
                      <a:pt x="48070" y="23729"/>
                      <a:pt x="47972" y="23754"/>
                      <a:pt x="47899" y="23803"/>
                    </a:cubicBezTo>
                    <a:cubicBezTo>
                      <a:pt x="46552" y="24684"/>
                      <a:pt x="44887" y="25786"/>
                      <a:pt x="43748" y="27488"/>
                    </a:cubicBezTo>
                    <a:cubicBezTo>
                      <a:pt x="42671" y="29129"/>
                      <a:pt x="41850" y="30782"/>
                      <a:pt x="41202" y="32092"/>
                    </a:cubicBezTo>
                    <a:cubicBezTo>
                      <a:pt x="41091" y="32300"/>
                      <a:pt x="40993" y="32545"/>
                      <a:pt x="40871" y="32765"/>
                    </a:cubicBezTo>
                    <a:cubicBezTo>
                      <a:pt x="40553" y="33475"/>
                      <a:pt x="40234" y="34210"/>
                      <a:pt x="39916" y="34467"/>
                    </a:cubicBezTo>
                    <a:cubicBezTo>
                      <a:pt x="39634" y="34700"/>
                      <a:pt x="39010" y="34896"/>
                      <a:pt x="38459" y="35079"/>
                    </a:cubicBezTo>
                    <a:cubicBezTo>
                      <a:pt x="38263" y="35141"/>
                      <a:pt x="38055" y="35202"/>
                      <a:pt x="37908" y="35263"/>
                    </a:cubicBezTo>
                    <a:cubicBezTo>
                      <a:pt x="36047" y="35937"/>
                      <a:pt x="33512" y="36867"/>
                      <a:pt x="31076" y="38569"/>
                    </a:cubicBezTo>
                    <a:cubicBezTo>
                      <a:pt x="30035" y="39304"/>
                      <a:pt x="29178" y="40075"/>
                      <a:pt x="28541" y="40626"/>
                    </a:cubicBezTo>
                    <a:lnTo>
                      <a:pt x="28517" y="40638"/>
                    </a:lnTo>
                    <a:cubicBezTo>
                      <a:pt x="28505" y="40650"/>
                      <a:pt x="28480" y="40687"/>
                      <a:pt x="28456" y="40712"/>
                    </a:cubicBezTo>
                    <a:cubicBezTo>
                      <a:pt x="28394" y="40773"/>
                      <a:pt x="28333" y="40871"/>
                      <a:pt x="28235" y="40895"/>
                    </a:cubicBezTo>
                    <a:lnTo>
                      <a:pt x="28235" y="40895"/>
                    </a:lnTo>
                    <a:cubicBezTo>
                      <a:pt x="28052" y="40993"/>
                      <a:pt x="27880" y="41006"/>
                      <a:pt x="27696" y="41006"/>
                    </a:cubicBez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1384750" y="3924375"/>
                <a:ext cx="1036500" cy="814250"/>
              </a:xfrm>
              <a:custGeom>
                <a:avLst/>
                <a:gdLst/>
                <a:ahLst/>
                <a:cxnLst/>
                <a:rect l="l" t="t" r="r" b="b"/>
                <a:pathLst>
                  <a:path w="41460" h="32570" fill="none" extrusionOk="0">
                    <a:moveTo>
                      <a:pt x="23730" y="32570"/>
                    </a:moveTo>
                    <a:lnTo>
                      <a:pt x="23730" y="32570"/>
                    </a:lnTo>
                    <a:cubicBezTo>
                      <a:pt x="23534" y="32521"/>
                      <a:pt x="23240" y="32472"/>
                      <a:pt x="22934" y="32435"/>
                    </a:cubicBezTo>
                    <a:lnTo>
                      <a:pt x="4899" y="30133"/>
                    </a:lnTo>
                    <a:cubicBezTo>
                      <a:pt x="4654" y="30109"/>
                      <a:pt x="4323" y="30084"/>
                      <a:pt x="3980" y="30072"/>
                    </a:cubicBezTo>
                    <a:cubicBezTo>
                      <a:pt x="3037" y="30023"/>
                      <a:pt x="1862" y="29962"/>
                      <a:pt x="1360" y="29570"/>
                    </a:cubicBezTo>
                    <a:cubicBezTo>
                      <a:pt x="870" y="29166"/>
                      <a:pt x="601" y="27684"/>
                      <a:pt x="540" y="25187"/>
                    </a:cubicBezTo>
                    <a:cubicBezTo>
                      <a:pt x="527" y="24538"/>
                      <a:pt x="491" y="23840"/>
                      <a:pt x="442" y="23191"/>
                    </a:cubicBezTo>
                    <a:cubicBezTo>
                      <a:pt x="417" y="22738"/>
                      <a:pt x="393" y="22273"/>
                      <a:pt x="344" y="21795"/>
                    </a:cubicBezTo>
                    <a:cubicBezTo>
                      <a:pt x="172" y="19971"/>
                      <a:pt x="1" y="18085"/>
                      <a:pt x="895" y="17338"/>
                    </a:cubicBezTo>
                    <a:cubicBezTo>
                      <a:pt x="1691" y="16677"/>
                      <a:pt x="2805" y="16236"/>
                      <a:pt x="4103" y="15734"/>
                    </a:cubicBezTo>
                    <a:cubicBezTo>
                      <a:pt x="5866" y="15049"/>
                      <a:pt x="7862" y="14265"/>
                      <a:pt x="9612" y="12686"/>
                    </a:cubicBezTo>
                    <a:cubicBezTo>
                      <a:pt x="12049" y="10531"/>
                      <a:pt x="12551" y="7457"/>
                      <a:pt x="12967" y="4984"/>
                    </a:cubicBezTo>
                    <a:cubicBezTo>
                      <a:pt x="13029" y="4592"/>
                      <a:pt x="13065" y="4176"/>
                      <a:pt x="13078" y="3760"/>
                    </a:cubicBezTo>
                    <a:cubicBezTo>
                      <a:pt x="13126" y="2768"/>
                      <a:pt x="13163" y="1837"/>
                      <a:pt x="13824" y="1531"/>
                    </a:cubicBezTo>
                    <a:cubicBezTo>
                      <a:pt x="14082" y="1409"/>
                      <a:pt x="14388" y="1495"/>
                      <a:pt x="14730" y="1605"/>
                    </a:cubicBezTo>
                    <a:cubicBezTo>
                      <a:pt x="14975" y="1678"/>
                      <a:pt x="15220" y="1764"/>
                      <a:pt x="15477" y="1764"/>
                    </a:cubicBezTo>
                    <a:cubicBezTo>
                      <a:pt x="18232" y="1764"/>
                      <a:pt x="20950" y="1213"/>
                      <a:pt x="24011" y="50"/>
                    </a:cubicBezTo>
                    <a:cubicBezTo>
                      <a:pt x="24011" y="50"/>
                      <a:pt x="24036" y="50"/>
                      <a:pt x="24036" y="25"/>
                    </a:cubicBezTo>
                    <a:cubicBezTo>
                      <a:pt x="24048" y="13"/>
                      <a:pt x="24073" y="1"/>
                      <a:pt x="24109" y="13"/>
                    </a:cubicBezTo>
                    <a:cubicBezTo>
                      <a:pt x="24587" y="258"/>
                      <a:pt x="24746" y="821"/>
                      <a:pt x="24905" y="1433"/>
                    </a:cubicBezTo>
                    <a:cubicBezTo>
                      <a:pt x="25040" y="1960"/>
                      <a:pt x="25199" y="2511"/>
                      <a:pt x="25542" y="2927"/>
                    </a:cubicBezTo>
                    <a:cubicBezTo>
                      <a:pt x="27954" y="5707"/>
                      <a:pt x="31150" y="7421"/>
                      <a:pt x="35068" y="8021"/>
                    </a:cubicBezTo>
                    <a:cubicBezTo>
                      <a:pt x="35251" y="8045"/>
                      <a:pt x="35435" y="8045"/>
                      <a:pt x="35606" y="8045"/>
                    </a:cubicBezTo>
                    <a:cubicBezTo>
                      <a:pt x="35802" y="8045"/>
                      <a:pt x="35986" y="8045"/>
                      <a:pt x="36121" y="8094"/>
                    </a:cubicBezTo>
                    <a:cubicBezTo>
                      <a:pt x="36806" y="8290"/>
                      <a:pt x="39145" y="9123"/>
                      <a:pt x="39867" y="11229"/>
                    </a:cubicBezTo>
                    <a:cubicBezTo>
                      <a:pt x="39953" y="11473"/>
                      <a:pt x="40063" y="11743"/>
                      <a:pt x="40173" y="12024"/>
                    </a:cubicBezTo>
                    <a:cubicBezTo>
                      <a:pt x="40724" y="13408"/>
                      <a:pt x="41459" y="15294"/>
                      <a:pt x="40896" y="17326"/>
                    </a:cubicBezTo>
                    <a:cubicBezTo>
                      <a:pt x="40688" y="18073"/>
                      <a:pt x="40014" y="18587"/>
                      <a:pt x="39280" y="19126"/>
                    </a:cubicBezTo>
                    <a:cubicBezTo>
                      <a:pt x="38680" y="19579"/>
                      <a:pt x="38067" y="20044"/>
                      <a:pt x="37639" y="20693"/>
                    </a:cubicBezTo>
                    <a:cubicBezTo>
                      <a:pt x="36427" y="22517"/>
                      <a:pt x="35557" y="24268"/>
                      <a:pt x="34872" y="25676"/>
                    </a:cubicBezTo>
                    <a:lnTo>
                      <a:pt x="34504" y="26460"/>
                    </a:lnTo>
                    <a:lnTo>
                      <a:pt x="34504" y="26460"/>
                    </a:lnTo>
                    <a:cubicBezTo>
                      <a:pt x="34480" y="26485"/>
                      <a:pt x="34468" y="26533"/>
                      <a:pt x="34456" y="26582"/>
                    </a:cubicBezTo>
                    <a:cubicBezTo>
                      <a:pt x="34419" y="26693"/>
                      <a:pt x="34394" y="26815"/>
                      <a:pt x="34296" y="26889"/>
                    </a:cubicBezTo>
                    <a:cubicBezTo>
                      <a:pt x="34272" y="26913"/>
                      <a:pt x="34223" y="26938"/>
                      <a:pt x="34186" y="26938"/>
                    </a:cubicBezTo>
                    <a:cubicBezTo>
                      <a:pt x="34162" y="26938"/>
                      <a:pt x="34149" y="26938"/>
                      <a:pt x="34137" y="26950"/>
                    </a:cubicBezTo>
                    <a:cubicBezTo>
                      <a:pt x="33917" y="27011"/>
                      <a:pt x="33672" y="27084"/>
                      <a:pt x="33452" y="27182"/>
                    </a:cubicBezTo>
                    <a:cubicBezTo>
                      <a:pt x="31529" y="27880"/>
                      <a:pt x="28640" y="28921"/>
                      <a:pt x="25824" y="30892"/>
                    </a:cubicBezTo>
                    <a:cubicBezTo>
                      <a:pt x="25162" y="31394"/>
                      <a:pt x="24477" y="31921"/>
                      <a:pt x="23730" y="32570"/>
                    </a:cubicBez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1468325" y="4007950"/>
                <a:ext cx="866300" cy="648650"/>
              </a:xfrm>
              <a:custGeom>
                <a:avLst/>
                <a:gdLst/>
                <a:ahLst/>
                <a:cxnLst/>
                <a:rect l="l" t="t" r="r" b="b"/>
                <a:pathLst>
                  <a:path w="34652" h="25946" fill="none" extrusionOk="0">
                    <a:moveTo>
                      <a:pt x="16922" y="25945"/>
                    </a:moveTo>
                    <a:cubicBezTo>
                      <a:pt x="13971" y="25945"/>
                      <a:pt x="10151" y="25125"/>
                      <a:pt x="6918" y="24415"/>
                    </a:cubicBezTo>
                    <a:cubicBezTo>
                      <a:pt x="5070" y="24023"/>
                      <a:pt x="3306" y="23644"/>
                      <a:pt x="1984" y="23472"/>
                    </a:cubicBezTo>
                    <a:lnTo>
                      <a:pt x="1984" y="23472"/>
                    </a:lnTo>
                    <a:cubicBezTo>
                      <a:pt x="1592" y="23423"/>
                      <a:pt x="1176" y="23399"/>
                      <a:pt x="796" y="23374"/>
                    </a:cubicBezTo>
                    <a:lnTo>
                      <a:pt x="760" y="23374"/>
                    </a:lnTo>
                    <a:cubicBezTo>
                      <a:pt x="735" y="23374"/>
                      <a:pt x="686" y="23399"/>
                      <a:pt x="637" y="23362"/>
                    </a:cubicBezTo>
                    <a:cubicBezTo>
                      <a:pt x="441" y="23178"/>
                      <a:pt x="478" y="22823"/>
                      <a:pt x="515" y="22419"/>
                    </a:cubicBezTo>
                    <a:cubicBezTo>
                      <a:pt x="539" y="22199"/>
                      <a:pt x="564" y="22003"/>
                      <a:pt x="552" y="21770"/>
                    </a:cubicBezTo>
                    <a:cubicBezTo>
                      <a:pt x="539" y="21048"/>
                      <a:pt x="490" y="20350"/>
                      <a:pt x="454" y="19664"/>
                    </a:cubicBezTo>
                    <a:cubicBezTo>
                      <a:pt x="429" y="19150"/>
                      <a:pt x="380" y="18636"/>
                      <a:pt x="331" y="18146"/>
                    </a:cubicBezTo>
                    <a:cubicBezTo>
                      <a:pt x="319" y="17987"/>
                      <a:pt x="270" y="17803"/>
                      <a:pt x="233" y="17607"/>
                    </a:cubicBezTo>
                    <a:cubicBezTo>
                      <a:pt x="123" y="17130"/>
                      <a:pt x="1" y="16615"/>
                      <a:pt x="209" y="16273"/>
                    </a:cubicBezTo>
                    <a:cubicBezTo>
                      <a:pt x="417" y="15954"/>
                      <a:pt x="882" y="15832"/>
                      <a:pt x="1347" y="15709"/>
                    </a:cubicBezTo>
                    <a:cubicBezTo>
                      <a:pt x="1556" y="15648"/>
                      <a:pt x="1776" y="15599"/>
                      <a:pt x="1972" y="15526"/>
                    </a:cubicBezTo>
                    <a:cubicBezTo>
                      <a:pt x="3882" y="14779"/>
                      <a:pt x="6269" y="13824"/>
                      <a:pt x="8473" y="11865"/>
                    </a:cubicBezTo>
                    <a:cubicBezTo>
                      <a:pt x="11804" y="8914"/>
                      <a:pt x="12477" y="4874"/>
                      <a:pt x="12918" y="2192"/>
                    </a:cubicBezTo>
                    <a:lnTo>
                      <a:pt x="12918" y="2057"/>
                    </a:lnTo>
                    <a:cubicBezTo>
                      <a:pt x="12918" y="1959"/>
                      <a:pt x="12893" y="1862"/>
                      <a:pt x="12979" y="1776"/>
                    </a:cubicBezTo>
                    <a:cubicBezTo>
                      <a:pt x="14461" y="417"/>
                      <a:pt x="17020" y="0"/>
                      <a:pt x="18942" y="821"/>
                    </a:cubicBezTo>
                    <a:cubicBezTo>
                      <a:pt x="19162" y="906"/>
                      <a:pt x="19248" y="1127"/>
                      <a:pt x="19371" y="1347"/>
                    </a:cubicBezTo>
                    <a:cubicBezTo>
                      <a:pt x="19456" y="1506"/>
                      <a:pt x="19505" y="1653"/>
                      <a:pt x="19615" y="1776"/>
                    </a:cubicBezTo>
                    <a:cubicBezTo>
                      <a:pt x="22554" y="5180"/>
                      <a:pt x="26448" y="7273"/>
                      <a:pt x="31174" y="8008"/>
                    </a:cubicBezTo>
                    <a:cubicBezTo>
                      <a:pt x="31357" y="8045"/>
                      <a:pt x="31529" y="8045"/>
                      <a:pt x="31676" y="8057"/>
                    </a:cubicBezTo>
                    <a:cubicBezTo>
                      <a:pt x="31823" y="8057"/>
                      <a:pt x="31945" y="8069"/>
                      <a:pt x="32043" y="8081"/>
                    </a:cubicBezTo>
                    <a:cubicBezTo>
                      <a:pt x="32741" y="8228"/>
                      <a:pt x="33206" y="8718"/>
                      <a:pt x="33304" y="9000"/>
                    </a:cubicBezTo>
                    <a:cubicBezTo>
                      <a:pt x="33414" y="9306"/>
                      <a:pt x="33537" y="9612"/>
                      <a:pt x="33659" y="9943"/>
                    </a:cubicBezTo>
                    <a:cubicBezTo>
                      <a:pt x="33733" y="10151"/>
                      <a:pt x="33843" y="10371"/>
                      <a:pt x="33929" y="10579"/>
                    </a:cubicBezTo>
                    <a:cubicBezTo>
                      <a:pt x="34284" y="11363"/>
                      <a:pt x="34651" y="12159"/>
                      <a:pt x="34320" y="12771"/>
                    </a:cubicBezTo>
                    <a:cubicBezTo>
                      <a:pt x="34271" y="12881"/>
                      <a:pt x="34137" y="12955"/>
                      <a:pt x="34014" y="13028"/>
                    </a:cubicBezTo>
                    <a:cubicBezTo>
                      <a:pt x="33965" y="13065"/>
                      <a:pt x="33916" y="13089"/>
                      <a:pt x="33867" y="13126"/>
                    </a:cubicBezTo>
                    <a:cubicBezTo>
                      <a:pt x="33157" y="13652"/>
                      <a:pt x="32178" y="14375"/>
                      <a:pt x="31455" y="15514"/>
                    </a:cubicBezTo>
                    <a:cubicBezTo>
                      <a:pt x="30868" y="16383"/>
                      <a:pt x="30476" y="17264"/>
                      <a:pt x="30084" y="18146"/>
                    </a:cubicBezTo>
                    <a:cubicBezTo>
                      <a:pt x="29594" y="19260"/>
                      <a:pt x="29166" y="20240"/>
                      <a:pt x="28456" y="20864"/>
                    </a:cubicBezTo>
                    <a:cubicBezTo>
                      <a:pt x="27635" y="21587"/>
                      <a:pt x="26448" y="22064"/>
                      <a:pt x="25052" y="22591"/>
                    </a:cubicBezTo>
                    <a:cubicBezTo>
                      <a:pt x="23631" y="23142"/>
                      <a:pt x="22003" y="23778"/>
                      <a:pt x="20497" y="24831"/>
                    </a:cubicBezTo>
                    <a:cubicBezTo>
                      <a:pt x="20350" y="24917"/>
                      <a:pt x="20252" y="25027"/>
                      <a:pt x="20130" y="25150"/>
                    </a:cubicBezTo>
                    <a:cubicBezTo>
                      <a:pt x="19897" y="25370"/>
                      <a:pt x="19664" y="25590"/>
                      <a:pt x="19346" y="25676"/>
                    </a:cubicBezTo>
                    <a:cubicBezTo>
                      <a:pt x="18697" y="25872"/>
                      <a:pt x="17865" y="25945"/>
                      <a:pt x="16922" y="25945"/>
                    </a:cubicBez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559250" y="4101300"/>
                <a:ext cx="676175" cy="471425"/>
              </a:xfrm>
              <a:custGeom>
                <a:avLst/>
                <a:gdLst/>
                <a:ahLst/>
                <a:cxnLst/>
                <a:rect l="l" t="t" r="r" b="b"/>
                <a:pathLst>
                  <a:path w="27047" h="18857" fill="none" extrusionOk="0">
                    <a:moveTo>
                      <a:pt x="13885" y="18857"/>
                    </a:moveTo>
                    <a:lnTo>
                      <a:pt x="13615" y="18857"/>
                    </a:lnTo>
                    <a:lnTo>
                      <a:pt x="13272" y="18857"/>
                    </a:lnTo>
                    <a:cubicBezTo>
                      <a:pt x="10714" y="18857"/>
                      <a:pt x="7138" y="18085"/>
                      <a:pt x="3979" y="17412"/>
                    </a:cubicBezTo>
                    <a:cubicBezTo>
                      <a:pt x="3526" y="17314"/>
                      <a:pt x="3037" y="17289"/>
                      <a:pt x="2547" y="17265"/>
                    </a:cubicBezTo>
                    <a:cubicBezTo>
                      <a:pt x="1616" y="17240"/>
                      <a:pt x="735" y="17204"/>
                      <a:pt x="233" y="16628"/>
                    </a:cubicBezTo>
                    <a:cubicBezTo>
                      <a:pt x="98" y="16469"/>
                      <a:pt x="122" y="16261"/>
                      <a:pt x="159" y="16040"/>
                    </a:cubicBezTo>
                    <a:cubicBezTo>
                      <a:pt x="171" y="15955"/>
                      <a:pt x="184" y="15845"/>
                      <a:pt x="184" y="15759"/>
                    </a:cubicBezTo>
                    <a:cubicBezTo>
                      <a:pt x="184" y="15636"/>
                      <a:pt x="159" y="15514"/>
                      <a:pt x="122" y="15391"/>
                    </a:cubicBezTo>
                    <a:cubicBezTo>
                      <a:pt x="61" y="15159"/>
                      <a:pt x="0" y="14914"/>
                      <a:pt x="122" y="14718"/>
                    </a:cubicBezTo>
                    <a:cubicBezTo>
                      <a:pt x="710" y="13763"/>
                      <a:pt x="1898" y="13286"/>
                      <a:pt x="3281" y="12735"/>
                    </a:cubicBezTo>
                    <a:cubicBezTo>
                      <a:pt x="4518" y="12245"/>
                      <a:pt x="5938" y="11682"/>
                      <a:pt x="7102" y="10641"/>
                    </a:cubicBezTo>
                    <a:cubicBezTo>
                      <a:pt x="9269" y="8731"/>
                      <a:pt x="10016" y="6233"/>
                      <a:pt x="10689" y="4041"/>
                    </a:cubicBezTo>
                    <a:cubicBezTo>
                      <a:pt x="11167" y="2450"/>
                      <a:pt x="11595" y="1078"/>
                      <a:pt x="12452" y="148"/>
                    </a:cubicBezTo>
                    <a:cubicBezTo>
                      <a:pt x="12575" y="1"/>
                      <a:pt x="12795" y="25"/>
                      <a:pt x="13015" y="38"/>
                    </a:cubicBezTo>
                    <a:cubicBezTo>
                      <a:pt x="13077" y="38"/>
                      <a:pt x="13138" y="50"/>
                      <a:pt x="13199" y="50"/>
                    </a:cubicBezTo>
                    <a:lnTo>
                      <a:pt x="13224" y="50"/>
                    </a:lnTo>
                    <a:lnTo>
                      <a:pt x="13309" y="50"/>
                    </a:lnTo>
                    <a:cubicBezTo>
                      <a:pt x="13370" y="87"/>
                      <a:pt x="13395" y="123"/>
                      <a:pt x="13432" y="184"/>
                    </a:cubicBezTo>
                    <a:cubicBezTo>
                      <a:pt x="13444" y="221"/>
                      <a:pt x="13456" y="233"/>
                      <a:pt x="13468" y="270"/>
                    </a:cubicBezTo>
                    <a:cubicBezTo>
                      <a:pt x="15366" y="2474"/>
                      <a:pt x="17925" y="3417"/>
                      <a:pt x="20619" y="4409"/>
                    </a:cubicBezTo>
                    <a:cubicBezTo>
                      <a:pt x="22798" y="5229"/>
                      <a:pt x="25027" y="6049"/>
                      <a:pt x="27010" y="7617"/>
                    </a:cubicBezTo>
                    <a:cubicBezTo>
                      <a:pt x="27035" y="7629"/>
                      <a:pt x="27047" y="7653"/>
                      <a:pt x="27047" y="7690"/>
                    </a:cubicBezTo>
                    <a:cubicBezTo>
                      <a:pt x="26937" y="8168"/>
                      <a:pt x="26508" y="8535"/>
                      <a:pt x="26067" y="8914"/>
                    </a:cubicBezTo>
                    <a:cubicBezTo>
                      <a:pt x="25712" y="9221"/>
                      <a:pt x="25345" y="9527"/>
                      <a:pt x="25088" y="9918"/>
                    </a:cubicBezTo>
                    <a:cubicBezTo>
                      <a:pt x="24353" y="11020"/>
                      <a:pt x="23851" y="12159"/>
                      <a:pt x="23447" y="13065"/>
                    </a:cubicBezTo>
                    <a:lnTo>
                      <a:pt x="23386" y="13200"/>
                    </a:lnTo>
                    <a:cubicBezTo>
                      <a:pt x="23141" y="13763"/>
                      <a:pt x="22835" y="14473"/>
                      <a:pt x="22639" y="14657"/>
                    </a:cubicBezTo>
                    <a:cubicBezTo>
                      <a:pt x="22345" y="14938"/>
                      <a:pt x="21366" y="15330"/>
                      <a:pt x="20509" y="15649"/>
                    </a:cubicBezTo>
                    <a:lnTo>
                      <a:pt x="20301" y="15722"/>
                    </a:lnTo>
                    <a:cubicBezTo>
                      <a:pt x="18770" y="16322"/>
                      <a:pt x="16872" y="17057"/>
                      <a:pt x="15036" y="18342"/>
                    </a:cubicBezTo>
                    <a:cubicBezTo>
                      <a:pt x="14938" y="18404"/>
                      <a:pt x="14864" y="18477"/>
                      <a:pt x="14779" y="18550"/>
                    </a:cubicBezTo>
                    <a:cubicBezTo>
                      <a:pt x="14668" y="18648"/>
                      <a:pt x="14570" y="18734"/>
                      <a:pt x="14472" y="18783"/>
                    </a:cubicBezTo>
                    <a:cubicBezTo>
                      <a:pt x="14289" y="18844"/>
                      <a:pt x="14105" y="18857"/>
                      <a:pt x="13885" y="18857"/>
                    </a:cubicBez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739825" y="4215475"/>
                <a:ext cx="374400" cy="287450"/>
              </a:xfrm>
              <a:custGeom>
                <a:avLst/>
                <a:gdLst/>
                <a:ahLst/>
                <a:cxnLst/>
                <a:rect l="l" t="t" r="r" b="b"/>
                <a:pathLst>
                  <a:path w="14976" h="11498" fill="none" extrusionOk="0">
                    <a:moveTo>
                      <a:pt x="2548" y="11498"/>
                    </a:moveTo>
                    <a:cubicBezTo>
                      <a:pt x="1862" y="11498"/>
                      <a:pt x="1213" y="11388"/>
                      <a:pt x="760" y="11094"/>
                    </a:cubicBezTo>
                    <a:cubicBezTo>
                      <a:pt x="368" y="10849"/>
                      <a:pt x="148" y="10518"/>
                      <a:pt x="87" y="10078"/>
                    </a:cubicBezTo>
                    <a:cubicBezTo>
                      <a:pt x="1" y="9563"/>
                      <a:pt x="552" y="9355"/>
                      <a:pt x="1140" y="9123"/>
                    </a:cubicBezTo>
                    <a:cubicBezTo>
                      <a:pt x="1507" y="8988"/>
                      <a:pt x="1874" y="8829"/>
                      <a:pt x="2119" y="8596"/>
                    </a:cubicBezTo>
                    <a:cubicBezTo>
                      <a:pt x="3552" y="7335"/>
                      <a:pt x="4103" y="5511"/>
                      <a:pt x="4617" y="3907"/>
                    </a:cubicBezTo>
                    <a:cubicBezTo>
                      <a:pt x="5107" y="2290"/>
                      <a:pt x="5535" y="907"/>
                      <a:pt x="6698" y="478"/>
                    </a:cubicBezTo>
                    <a:cubicBezTo>
                      <a:pt x="7996" y="1"/>
                      <a:pt x="9172" y="907"/>
                      <a:pt x="10323" y="1788"/>
                    </a:cubicBezTo>
                    <a:cubicBezTo>
                      <a:pt x="10959" y="2290"/>
                      <a:pt x="11572" y="2768"/>
                      <a:pt x="12220" y="3001"/>
                    </a:cubicBezTo>
                    <a:cubicBezTo>
                      <a:pt x="12490" y="3111"/>
                      <a:pt x="12833" y="3148"/>
                      <a:pt x="13151" y="3197"/>
                    </a:cubicBezTo>
                    <a:cubicBezTo>
                      <a:pt x="13824" y="3307"/>
                      <a:pt x="14510" y="3417"/>
                      <a:pt x="14694" y="3980"/>
                    </a:cubicBezTo>
                    <a:cubicBezTo>
                      <a:pt x="14975" y="4862"/>
                      <a:pt x="14326" y="5596"/>
                      <a:pt x="13763" y="6245"/>
                    </a:cubicBezTo>
                    <a:cubicBezTo>
                      <a:pt x="13494" y="6551"/>
                      <a:pt x="13249" y="6845"/>
                      <a:pt x="13127" y="7115"/>
                    </a:cubicBezTo>
                    <a:cubicBezTo>
                      <a:pt x="13102" y="7151"/>
                      <a:pt x="13090" y="7188"/>
                      <a:pt x="13078" y="7249"/>
                    </a:cubicBezTo>
                    <a:cubicBezTo>
                      <a:pt x="13029" y="7372"/>
                      <a:pt x="12980" y="7531"/>
                      <a:pt x="12906" y="7592"/>
                    </a:cubicBezTo>
                    <a:cubicBezTo>
                      <a:pt x="12735" y="7739"/>
                      <a:pt x="12490" y="7800"/>
                      <a:pt x="12282" y="7861"/>
                    </a:cubicBezTo>
                    <a:cubicBezTo>
                      <a:pt x="12184" y="7886"/>
                      <a:pt x="12110" y="7910"/>
                      <a:pt x="12037" y="7947"/>
                    </a:cubicBezTo>
                    <a:lnTo>
                      <a:pt x="11816" y="8021"/>
                    </a:lnTo>
                    <a:cubicBezTo>
                      <a:pt x="11192" y="8266"/>
                      <a:pt x="10506" y="8657"/>
                      <a:pt x="9784" y="9086"/>
                    </a:cubicBezTo>
                    <a:cubicBezTo>
                      <a:pt x="8682" y="9735"/>
                      <a:pt x="7445" y="10469"/>
                      <a:pt x="5976" y="10922"/>
                    </a:cubicBezTo>
                    <a:lnTo>
                      <a:pt x="5964" y="10898"/>
                    </a:lnTo>
                    <a:lnTo>
                      <a:pt x="5976" y="10922"/>
                    </a:lnTo>
                    <a:cubicBezTo>
                      <a:pt x="5547" y="11033"/>
                      <a:pt x="3968" y="11498"/>
                      <a:pt x="2548" y="11498"/>
                    </a:cubicBezTo>
                    <a:close/>
                  </a:path>
                </a:pathLst>
              </a:custGeom>
              <a:noFill/>
              <a:ln w="9525" cap="flat" cmpd="sng">
                <a:solidFill>
                  <a:schemeClr val="accent4"/>
                </a:solidFill>
                <a:prstDash val="solid"/>
                <a:miter lim="12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 name="Google Shape;75;p5"/>
          <p:cNvSpPr txBox="1">
            <a:spLocks noGrp="1"/>
          </p:cNvSpPr>
          <p:nvPr>
            <p:ph type="body" idx="1"/>
          </p:nvPr>
        </p:nvSpPr>
        <p:spPr>
          <a:xfrm>
            <a:off x="1323325" y="2763411"/>
            <a:ext cx="2633700" cy="10527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5"/>
          <p:cNvSpPr txBox="1">
            <a:spLocks noGrp="1"/>
          </p:cNvSpPr>
          <p:nvPr>
            <p:ph type="body" idx="2"/>
          </p:nvPr>
        </p:nvSpPr>
        <p:spPr>
          <a:xfrm>
            <a:off x="5187100" y="2763411"/>
            <a:ext cx="2633700" cy="10527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7" name="Google Shape;77;p5"/>
          <p:cNvSpPr txBox="1">
            <a:spLocks noGrp="1"/>
          </p:cNvSpPr>
          <p:nvPr>
            <p:ph type="title"/>
          </p:nvPr>
        </p:nvSpPr>
        <p:spPr>
          <a:xfrm>
            <a:off x="1323325" y="2308011"/>
            <a:ext cx="26337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400" b="1">
                <a:solidFill>
                  <a:schemeClr val="accent6"/>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8" name="Google Shape;78;p5"/>
          <p:cNvSpPr txBox="1">
            <a:spLocks noGrp="1"/>
          </p:cNvSpPr>
          <p:nvPr>
            <p:ph type="title" idx="3"/>
          </p:nvPr>
        </p:nvSpPr>
        <p:spPr>
          <a:xfrm>
            <a:off x="5187100" y="2308011"/>
            <a:ext cx="2633700" cy="531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400" b="1">
                <a:solidFill>
                  <a:schemeClr val="accent6"/>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9" name="Google Shape;79;p5"/>
          <p:cNvSpPr txBox="1">
            <a:spLocks noGrp="1"/>
          </p:cNvSpPr>
          <p:nvPr>
            <p:ph type="title" idx="4"/>
          </p:nvPr>
        </p:nvSpPr>
        <p:spPr>
          <a:xfrm>
            <a:off x="713250" y="391225"/>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3200"/>
              <a:buFont typeface="Rajdhani"/>
              <a:buNone/>
              <a:defRPr b="1">
                <a:solidFill>
                  <a:schemeClr val="accent6"/>
                </a:solidFill>
                <a:latin typeface="Rajdhani"/>
                <a:ea typeface="Rajdhani"/>
                <a:cs typeface="Rajdhani"/>
                <a:sym typeface="Rajdhani"/>
              </a:defRPr>
            </a:lvl1pPr>
            <a:lvl2pPr lvl="1" algn="ctr" rtl="0">
              <a:spcBef>
                <a:spcPts val="0"/>
              </a:spcBef>
              <a:spcAft>
                <a:spcPts val="0"/>
              </a:spcAft>
              <a:buClr>
                <a:schemeClr val="accent6"/>
              </a:buClr>
              <a:buSzPts val="3200"/>
              <a:buFont typeface="Rajdhani"/>
              <a:buNone/>
              <a:defRPr sz="3200" b="1">
                <a:solidFill>
                  <a:schemeClr val="accent6"/>
                </a:solidFill>
                <a:latin typeface="Rajdhani"/>
                <a:ea typeface="Rajdhani"/>
                <a:cs typeface="Rajdhani"/>
                <a:sym typeface="Rajdhani"/>
              </a:defRPr>
            </a:lvl2pPr>
            <a:lvl3pPr lvl="2" algn="ctr" rtl="0">
              <a:spcBef>
                <a:spcPts val="0"/>
              </a:spcBef>
              <a:spcAft>
                <a:spcPts val="0"/>
              </a:spcAft>
              <a:buClr>
                <a:schemeClr val="accent6"/>
              </a:buClr>
              <a:buSzPts val="3200"/>
              <a:buFont typeface="Rajdhani"/>
              <a:buNone/>
              <a:defRPr sz="3200" b="1">
                <a:solidFill>
                  <a:schemeClr val="accent6"/>
                </a:solidFill>
                <a:latin typeface="Rajdhani"/>
                <a:ea typeface="Rajdhani"/>
                <a:cs typeface="Rajdhani"/>
                <a:sym typeface="Rajdhani"/>
              </a:defRPr>
            </a:lvl3pPr>
            <a:lvl4pPr lvl="3" algn="ctr" rtl="0">
              <a:spcBef>
                <a:spcPts val="0"/>
              </a:spcBef>
              <a:spcAft>
                <a:spcPts val="0"/>
              </a:spcAft>
              <a:buClr>
                <a:schemeClr val="accent6"/>
              </a:buClr>
              <a:buSzPts val="3200"/>
              <a:buFont typeface="Rajdhani"/>
              <a:buNone/>
              <a:defRPr sz="3200" b="1">
                <a:solidFill>
                  <a:schemeClr val="accent6"/>
                </a:solidFill>
                <a:latin typeface="Rajdhani"/>
                <a:ea typeface="Rajdhani"/>
                <a:cs typeface="Rajdhani"/>
                <a:sym typeface="Rajdhani"/>
              </a:defRPr>
            </a:lvl4pPr>
            <a:lvl5pPr lvl="4" algn="ctr" rtl="0">
              <a:spcBef>
                <a:spcPts val="0"/>
              </a:spcBef>
              <a:spcAft>
                <a:spcPts val="0"/>
              </a:spcAft>
              <a:buClr>
                <a:schemeClr val="accent6"/>
              </a:buClr>
              <a:buSzPts val="3200"/>
              <a:buFont typeface="Rajdhani"/>
              <a:buNone/>
              <a:defRPr sz="3200" b="1">
                <a:solidFill>
                  <a:schemeClr val="accent6"/>
                </a:solidFill>
                <a:latin typeface="Rajdhani"/>
                <a:ea typeface="Rajdhani"/>
                <a:cs typeface="Rajdhani"/>
                <a:sym typeface="Rajdhani"/>
              </a:defRPr>
            </a:lvl5pPr>
            <a:lvl6pPr lvl="5" algn="ctr" rtl="0">
              <a:spcBef>
                <a:spcPts val="0"/>
              </a:spcBef>
              <a:spcAft>
                <a:spcPts val="0"/>
              </a:spcAft>
              <a:buClr>
                <a:schemeClr val="accent6"/>
              </a:buClr>
              <a:buSzPts val="3200"/>
              <a:buFont typeface="Rajdhani"/>
              <a:buNone/>
              <a:defRPr sz="3200" b="1">
                <a:solidFill>
                  <a:schemeClr val="accent6"/>
                </a:solidFill>
                <a:latin typeface="Rajdhani"/>
                <a:ea typeface="Rajdhani"/>
                <a:cs typeface="Rajdhani"/>
                <a:sym typeface="Rajdhani"/>
              </a:defRPr>
            </a:lvl6pPr>
            <a:lvl7pPr lvl="6" algn="ctr" rtl="0">
              <a:spcBef>
                <a:spcPts val="0"/>
              </a:spcBef>
              <a:spcAft>
                <a:spcPts val="0"/>
              </a:spcAft>
              <a:buClr>
                <a:schemeClr val="accent6"/>
              </a:buClr>
              <a:buSzPts val="3200"/>
              <a:buFont typeface="Rajdhani"/>
              <a:buNone/>
              <a:defRPr sz="3200" b="1">
                <a:solidFill>
                  <a:schemeClr val="accent6"/>
                </a:solidFill>
                <a:latin typeface="Rajdhani"/>
                <a:ea typeface="Rajdhani"/>
                <a:cs typeface="Rajdhani"/>
                <a:sym typeface="Rajdhani"/>
              </a:defRPr>
            </a:lvl7pPr>
            <a:lvl8pPr lvl="7" algn="ctr" rtl="0">
              <a:spcBef>
                <a:spcPts val="0"/>
              </a:spcBef>
              <a:spcAft>
                <a:spcPts val="0"/>
              </a:spcAft>
              <a:buClr>
                <a:schemeClr val="accent6"/>
              </a:buClr>
              <a:buSzPts val="3200"/>
              <a:buFont typeface="Rajdhani"/>
              <a:buNone/>
              <a:defRPr sz="3200" b="1">
                <a:solidFill>
                  <a:schemeClr val="accent6"/>
                </a:solidFill>
                <a:latin typeface="Rajdhani"/>
                <a:ea typeface="Rajdhani"/>
                <a:cs typeface="Rajdhani"/>
                <a:sym typeface="Rajdhani"/>
              </a:defRPr>
            </a:lvl8pPr>
            <a:lvl9pPr lvl="8" algn="ctr" rtl="0">
              <a:spcBef>
                <a:spcPts val="0"/>
              </a:spcBef>
              <a:spcAft>
                <a:spcPts val="0"/>
              </a:spcAft>
              <a:buClr>
                <a:schemeClr val="accent6"/>
              </a:buClr>
              <a:buSzPts val="3200"/>
              <a:buFont typeface="Rajdhani"/>
              <a:buNone/>
              <a:defRPr sz="3200" b="1">
                <a:solidFill>
                  <a:schemeClr val="accent6"/>
                </a:solidFill>
                <a:latin typeface="Rajdhani"/>
                <a:ea typeface="Rajdhani"/>
                <a:cs typeface="Rajdhani"/>
                <a:sym typeface="Rajdhani"/>
              </a:defRPr>
            </a:lvl9pPr>
          </a:lstStyle>
          <a:p>
            <a:endParaRPr/>
          </a:p>
        </p:txBody>
      </p:sp>
    </p:spTree>
    <p:extLst>
      <p:ext uri="{BB962C8B-B14F-4D97-AF65-F5344CB8AC3E}">
        <p14:creationId xmlns:p14="http://schemas.microsoft.com/office/powerpoint/2010/main" val="726608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144C-21F2-403F-9E0E-6A4C0D38C4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FE4A7-254C-4357-9CF2-4ED0A27354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BAEF0-3745-4901-8954-8DA9FB163FB9}"/>
              </a:ext>
            </a:extLst>
          </p:cNvPr>
          <p:cNvSpPr>
            <a:spLocks noGrp="1"/>
          </p:cNvSpPr>
          <p:nvPr>
            <p:ph type="dt" sz="half" idx="10"/>
          </p:nvPr>
        </p:nvSpPr>
        <p:spPr/>
        <p:txBody>
          <a:bodyPr/>
          <a:lstStyle/>
          <a:p>
            <a:fld id="{7AB204D0-D7E2-4563-AEFA-F50DF77A8FC4}" type="datetimeFigureOut">
              <a:rPr lang="en-US" smtClean="0"/>
              <a:t>7/15/2022</a:t>
            </a:fld>
            <a:endParaRPr lang="en-US"/>
          </a:p>
        </p:txBody>
      </p:sp>
      <p:sp>
        <p:nvSpPr>
          <p:cNvPr id="5" name="Footer Placeholder 4">
            <a:extLst>
              <a:ext uri="{FF2B5EF4-FFF2-40B4-BE49-F238E27FC236}">
                <a16:creationId xmlns:a16="http://schemas.microsoft.com/office/drawing/2014/main" id="{83C1928F-D807-43EE-9821-77AAB63EB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61644-A521-46D5-8B47-E474FD5EC464}"/>
              </a:ext>
            </a:extLst>
          </p:cNvPr>
          <p:cNvSpPr>
            <a:spLocks noGrp="1"/>
          </p:cNvSpPr>
          <p:nvPr>
            <p:ph type="sldNum" sz="quarter" idx="12"/>
          </p:nvPr>
        </p:nvSpPr>
        <p:spPr/>
        <p:txBody>
          <a:bodyPr/>
          <a:lstStyle/>
          <a:p>
            <a:fld id="{F9A9287E-CF77-4CF8-9D00-D8C56064157C}" type="slidenum">
              <a:rPr lang="en-US" smtClean="0"/>
              <a:t>‹#›</a:t>
            </a:fld>
            <a:endParaRPr lang="en-US"/>
          </a:p>
        </p:txBody>
      </p:sp>
    </p:spTree>
    <p:extLst>
      <p:ext uri="{BB962C8B-B14F-4D97-AF65-F5344CB8AC3E}">
        <p14:creationId xmlns:p14="http://schemas.microsoft.com/office/powerpoint/2010/main" val="60718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grpSp>
        <p:nvGrpSpPr>
          <p:cNvPr id="40" name="Google Shape;40;p3"/>
          <p:cNvGrpSpPr/>
          <p:nvPr/>
        </p:nvGrpSpPr>
        <p:grpSpPr>
          <a:xfrm>
            <a:off x="818100" y="179625"/>
            <a:ext cx="7507798" cy="4852732"/>
            <a:chOff x="0" y="0"/>
            <a:chExt cx="3002399" cy="1940705"/>
          </a:xfrm>
        </p:grpSpPr>
        <p:sp>
          <p:nvSpPr>
            <p:cNvPr id="41" name="Google Shape;41;p3"/>
            <p:cNvSpPr/>
            <p:nvPr/>
          </p:nvSpPr>
          <p:spPr>
            <a:xfrm>
              <a:off x="1662379" y="465440"/>
              <a:ext cx="205808" cy="109343"/>
            </a:xfrm>
            <a:custGeom>
              <a:avLst/>
              <a:gdLst/>
              <a:ahLst/>
              <a:cxnLst/>
              <a:rect l="l" t="t" r="r" b="b"/>
              <a:pathLst>
                <a:path w="7143" h="3795" extrusionOk="0">
                  <a:moveTo>
                    <a:pt x="3920" y="0"/>
                  </a:moveTo>
                  <a:cubicBezTo>
                    <a:pt x="3167" y="0"/>
                    <a:pt x="2413" y="167"/>
                    <a:pt x="1842" y="502"/>
                  </a:cubicBezTo>
                  <a:lnTo>
                    <a:pt x="1144" y="921"/>
                  </a:lnTo>
                  <a:cubicBezTo>
                    <a:pt x="0" y="1562"/>
                    <a:pt x="0" y="2650"/>
                    <a:pt x="1144" y="3292"/>
                  </a:cubicBezTo>
                  <a:cubicBezTo>
                    <a:pt x="1716" y="3627"/>
                    <a:pt x="2462" y="3794"/>
                    <a:pt x="3209" y="3794"/>
                  </a:cubicBezTo>
                  <a:cubicBezTo>
                    <a:pt x="3955" y="3794"/>
                    <a:pt x="4701" y="3627"/>
                    <a:pt x="5273" y="3292"/>
                  </a:cubicBezTo>
                  <a:lnTo>
                    <a:pt x="5999" y="2902"/>
                  </a:lnTo>
                  <a:cubicBezTo>
                    <a:pt x="7142" y="2232"/>
                    <a:pt x="7142" y="1144"/>
                    <a:pt x="5999" y="502"/>
                  </a:cubicBezTo>
                  <a:cubicBezTo>
                    <a:pt x="5427" y="167"/>
                    <a:pt x="4673" y="0"/>
                    <a:pt x="3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111739" y="1411360"/>
              <a:ext cx="202581" cy="107327"/>
            </a:xfrm>
            <a:custGeom>
              <a:avLst/>
              <a:gdLst/>
              <a:ahLst/>
              <a:cxnLst/>
              <a:rect l="l" t="t" r="r" b="b"/>
              <a:pathLst>
                <a:path w="7031" h="3725" extrusionOk="0">
                  <a:moveTo>
                    <a:pt x="3868" y="0"/>
                  </a:moveTo>
                  <a:cubicBezTo>
                    <a:pt x="3132" y="0"/>
                    <a:pt x="2400" y="161"/>
                    <a:pt x="1842" y="482"/>
                  </a:cubicBezTo>
                  <a:lnTo>
                    <a:pt x="1144" y="900"/>
                  </a:lnTo>
                  <a:cubicBezTo>
                    <a:pt x="0" y="1542"/>
                    <a:pt x="0" y="2602"/>
                    <a:pt x="1144" y="3244"/>
                  </a:cubicBezTo>
                  <a:cubicBezTo>
                    <a:pt x="1702" y="3564"/>
                    <a:pt x="2435" y="3725"/>
                    <a:pt x="3167" y="3725"/>
                  </a:cubicBezTo>
                  <a:cubicBezTo>
                    <a:pt x="3899" y="3725"/>
                    <a:pt x="4632" y="3564"/>
                    <a:pt x="5190" y="3244"/>
                  </a:cubicBezTo>
                  <a:lnTo>
                    <a:pt x="5915" y="2825"/>
                  </a:lnTo>
                  <a:cubicBezTo>
                    <a:pt x="7031" y="2183"/>
                    <a:pt x="7031" y="1123"/>
                    <a:pt x="5915" y="482"/>
                  </a:cubicBezTo>
                  <a:cubicBezTo>
                    <a:pt x="5343" y="161"/>
                    <a:pt x="4604" y="0"/>
                    <a:pt x="386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364949" y="839025"/>
              <a:ext cx="201774" cy="107327"/>
            </a:xfrm>
            <a:custGeom>
              <a:avLst/>
              <a:gdLst/>
              <a:ahLst/>
              <a:cxnLst/>
              <a:rect l="l" t="t" r="r" b="b"/>
              <a:pathLst>
                <a:path w="7003" h="3725" extrusionOk="0">
                  <a:moveTo>
                    <a:pt x="3850" y="0"/>
                  </a:moveTo>
                  <a:cubicBezTo>
                    <a:pt x="3111" y="0"/>
                    <a:pt x="2371" y="161"/>
                    <a:pt x="1813" y="481"/>
                  </a:cubicBezTo>
                  <a:lnTo>
                    <a:pt x="1116" y="900"/>
                  </a:lnTo>
                  <a:cubicBezTo>
                    <a:pt x="0" y="1542"/>
                    <a:pt x="0" y="2602"/>
                    <a:pt x="1116" y="3243"/>
                  </a:cubicBezTo>
                  <a:cubicBezTo>
                    <a:pt x="1674" y="3564"/>
                    <a:pt x="2406" y="3725"/>
                    <a:pt x="3142" y="3725"/>
                  </a:cubicBezTo>
                  <a:cubicBezTo>
                    <a:pt x="3878" y="3725"/>
                    <a:pt x="4617" y="3564"/>
                    <a:pt x="5189" y="3243"/>
                  </a:cubicBezTo>
                  <a:lnTo>
                    <a:pt x="5887" y="2853"/>
                  </a:lnTo>
                  <a:cubicBezTo>
                    <a:pt x="7003" y="2183"/>
                    <a:pt x="7003" y="1151"/>
                    <a:pt x="5887" y="481"/>
                  </a:cubicBezTo>
                  <a:cubicBezTo>
                    <a:pt x="5329" y="161"/>
                    <a:pt x="4589" y="0"/>
                    <a:pt x="385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1946" y="1209585"/>
              <a:ext cx="164807" cy="87244"/>
            </a:xfrm>
            <a:custGeom>
              <a:avLst/>
              <a:gdLst/>
              <a:ahLst/>
              <a:cxnLst/>
              <a:rect l="l" t="t" r="r" b="b"/>
              <a:pathLst>
                <a:path w="5720" h="3028" extrusionOk="0">
                  <a:moveTo>
                    <a:pt x="3142" y="1"/>
                  </a:moveTo>
                  <a:cubicBezTo>
                    <a:pt x="2546" y="1"/>
                    <a:pt x="1953" y="133"/>
                    <a:pt x="1507" y="398"/>
                  </a:cubicBezTo>
                  <a:lnTo>
                    <a:pt x="921" y="733"/>
                  </a:lnTo>
                  <a:cubicBezTo>
                    <a:pt x="0" y="1263"/>
                    <a:pt x="0" y="2100"/>
                    <a:pt x="921" y="2630"/>
                  </a:cubicBezTo>
                  <a:cubicBezTo>
                    <a:pt x="1381" y="2895"/>
                    <a:pt x="1981" y="3028"/>
                    <a:pt x="2581" y="3028"/>
                  </a:cubicBezTo>
                  <a:cubicBezTo>
                    <a:pt x="3181" y="3028"/>
                    <a:pt x="3780" y="2895"/>
                    <a:pt x="4241" y="2630"/>
                  </a:cubicBezTo>
                  <a:lnTo>
                    <a:pt x="4799" y="2295"/>
                  </a:lnTo>
                  <a:cubicBezTo>
                    <a:pt x="5719" y="1765"/>
                    <a:pt x="5719" y="928"/>
                    <a:pt x="4799" y="398"/>
                  </a:cubicBezTo>
                  <a:cubicBezTo>
                    <a:pt x="4338" y="133"/>
                    <a:pt x="3739" y="1"/>
                    <a:pt x="3142"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111714" y="711212"/>
              <a:ext cx="131068" cy="69553"/>
            </a:xfrm>
            <a:custGeom>
              <a:avLst/>
              <a:gdLst/>
              <a:ahLst/>
              <a:cxnLst/>
              <a:rect l="l" t="t" r="r" b="b"/>
              <a:pathLst>
                <a:path w="4549" h="2414" extrusionOk="0">
                  <a:moveTo>
                    <a:pt x="2498" y="0"/>
                  </a:moveTo>
                  <a:cubicBezTo>
                    <a:pt x="2017" y="0"/>
                    <a:pt x="1535" y="105"/>
                    <a:pt x="1173" y="314"/>
                  </a:cubicBezTo>
                  <a:lnTo>
                    <a:pt x="726" y="593"/>
                  </a:lnTo>
                  <a:cubicBezTo>
                    <a:pt x="1" y="1012"/>
                    <a:pt x="1" y="1681"/>
                    <a:pt x="726" y="2100"/>
                  </a:cubicBezTo>
                  <a:cubicBezTo>
                    <a:pt x="1089" y="2309"/>
                    <a:pt x="1570" y="2413"/>
                    <a:pt x="2051" y="2413"/>
                  </a:cubicBezTo>
                  <a:cubicBezTo>
                    <a:pt x="2533" y="2413"/>
                    <a:pt x="3014" y="2309"/>
                    <a:pt x="3377" y="2100"/>
                  </a:cubicBezTo>
                  <a:lnTo>
                    <a:pt x="3823" y="1849"/>
                  </a:lnTo>
                  <a:cubicBezTo>
                    <a:pt x="4548" y="1430"/>
                    <a:pt x="4548" y="733"/>
                    <a:pt x="3823" y="314"/>
                  </a:cubicBezTo>
                  <a:cubicBezTo>
                    <a:pt x="3460" y="105"/>
                    <a:pt x="2979" y="0"/>
                    <a:pt x="249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59178" y="562481"/>
              <a:ext cx="1692907" cy="926264"/>
            </a:xfrm>
            <a:custGeom>
              <a:avLst/>
              <a:gdLst/>
              <a:ahLst/>
              <a:cxnLst/>
              <a:rect l="l" t="t" r="r" b="b"/>
              <a:pathLst>
                <a:path w="58756" h="32148" extrusionOk="0">
                  <a:moveTo>
                    <a:pt x="22825" y="1"/>
                  </a:moveTo>
                  <a:cubicBezTo>
                    <a:pt x="21852" y="1"/>
                    <a:pt x="20883" y="217"/>
                    <a:pt x="20143" y="650"/>
                  </a:cubicBezTo>
                  <a:lnTo>
                    <a:pt x="5022" y="9354"/>
                  </a:lnTo>
                  <a:cubicBezTo>
                    <a:pt x="3543" y="10219"/>
                    <a:pt x="3543" y="11614"/>
                    <a:pt x="5022" y="12479"/>
                  </a:cubicBezTo>
                  <a:cubicBezTo>
                    <a:pt x="5747" y="12897"/>
                    <a:pt x="6696" y="13093"/>
                    <a:pt x="7644" y="13120"/>
                  </a:cubicBezTo>
                  <a:lnTo>
                    <a:pt x="1395" y="16719"/>
                  </a:lnTo>
                  <a:cubicBezTo>
                    <a:pt x="0" y="17528"/>
                    <a:pt x="0" y="18812"/>
                    <a:pt x="1395" y="19621"/>
                  </a:cubicBezTo>
                  <a:cubicBezTo>
                    <a:pt x="2079" y="20012"/>
                    <a:pt x="2985" y="20207"/>
                    <a:pt x="3892" y="20207"/>
                  </a:cubicBezTo>
                  <a:cubicBezTo>
                    <a:pt x="4799" y="20207"/>
                    <a:pt x="5706" y="20012"/>
                    <a:pt x="6389" y="19621"/>
                  </a:cubicBezTo>
                  <a:lnTo>
                    <a:pt x="10825" y="17054"/>
                  </a:lnTo>
                  <a:lnTo>
                    <a:pt x="10825" y="17054"/>
                  </a:lnTo>
                  <a:cubicBezTo>
                    <a:pt x="10323" y="17780"/>
                    <a:pt x="10574" y="18644"/>
                    <a:pt x="11606" y="19230"/>
                  </a:cubicBezTo>
                  <a:cubicBezTo>
                    <a:pt x="12304" y="19621"/>
                    <a:pt x="13196" y="19844"/>
                    <a:pt x="14089" y="19844"/>
                  </a:cubicBezTo>
                  <a:lnTo>
                    <a:pt x="7644" y="23555"/>
                  </a:lnTo>
                  <a:cubicBezTo>
                    <a:pt x="6277" y="24336"/>
                    <a:pt x="6277" y="25647"/>
                    <a:pt x="7644" y="26428"/>
                  </a:cubicBezTo>
                  <a:cubicBezTo>
                    <a:pt x="8342" y="26833"/>
                    <a:pt x="9249" y="27035"/>
                    <a:pt x="10155" y="27035"/>
                  </a:cubicBezTo>
                  <a:cubicBezTo>
                    <a:pt x="11062" y="27035"/>
                    <a:pt x="11969" y="26833"/>
                    <a:pt x="12666" y="26428"/>
                  </a:cubicBezTo>
                  <a:lnTo>
                    <a:pt x="26895" y="18198"/>
                  </a:lnTo>
                  <a:lnTo>
                    <a:pt x="26895" y="18198"/>
                  </a:lnTo>
                  <a:cubicBezTo>
                    <a:pt x="26866" y="18215"/>
                    <a:pt x="16237" y="24364"/>
                    <a:pt x="16237" y="24364"/>
                  </a:cubicBezTo>
                  <a:cubicBezTo>
                    <a:pt x="14842" y="25173"/>
                    <a:pt x="14842" y="26456"/>
                    <a:pt x="16237" y="27265"/>
                  </a:cubicBezTo>
                  <a:cubicBezTo>
                    <a:pt x="16921" y="27656"/>
                    <a:pt x="17821" y="27851"/>
                    <a:pt x="18724" y="27851"/>
                  </a:cubicBezTo>
                  <a:cubicBezTo>
                    <a:pt x="19627" y="27851"/>
                    <a:pt x="20534" y="27656"/>
                    <a:pt x="21231" y="27265"/>
                  </a:cubicBezTo>
                  <a:lnTo>
                    <a:pt x="26448" y="24252"/>
                  </a:lnTo>
                  <a:lnTo>
                    <a:pt x="26448" y="24252"/>
                  </a:lnTo>
                  <a:cubicBezTo>
                    <a:pt x="26142" y="24922"/>
                    <a:pt x="26448" y="25675"/>
                    <a:pt x="27369" y="26205"/>
                  </a:cubicBezTo>
                  <a:cubicBezTo>
                    <a:pt x="28051" y="26587"/>
                    <a:pt x="28950" y="26782"/>
                    <a:pt x="29850" y="26782"/>
                  </a:cubicBezTo>
                  <a:cubicBezTo>
                    <a:pt x="30459" y="26782"/>
                    <a:pt x="31069" y="26692"/>
                    <a:pt x="31610" y="26512"/>
                  </a:cubicBezTo>
                  <a:lnTo>
                    <a:pt x="31610" y="26512"/>
                  </a:lnTo>
                  <a:lnTo>
                    <a:pt x="27927" y="28660"/>
                  </a:lnTo>
                  <a:cubicBezTo>
                    <a:pt x="26532" y="29469"/>
                    <a:pt x="26532" y="30753"/>
                    <a:pt x="27927" y="31562"/>
                  </a:cubicBezTo>
                  <a:cubicBezTo>
                    <a:pt x="28611" y="31952"/>
                    <a:pt x="29510" y="32148"/>
                    <a:pt x="30414" y="32148"/>
                  </a:cubicBezTo>
                  <a:cubicBezTo>
                    <a:pt x="31317" y="32148"/>
                    <a:pt x="32224" y="31952"/>
                    <a:pt x="32921" y="31562"/>
                  </a:cubicBezTo>
                  <a:lnTo>
                    <a:pt x="57361" y="17445"/>
                  </a:lnTo>
                  <a:cubicBezTo>
                    <a:pt x="58756" y="16636"/>
                    <a:pt x="58756" y="15352"/>
                    <a:pt x="57361" y="14543"/>
                  </a:cubicBezTo>
                  <a:cubicBezTo>
                    <a:pt x="56674" y="14142"/>
                    <a:pt x="55767" y="13941"/>
                    <a:pt x="54862" y="13941"/>
                  </a:cubicBezTo>
                  <a:cubicBezTo>
                    <a:pt x="54258" y="13941"/>
                    <a:pt x="53656" y="14030"/>
                    <a:pt x="53120" y="14209"/>
                  </a:cubicBezTo>
                  <a:lnTo>
                    <a:pt x="56831" y="12088"/>
                  </a:lnTo>
                  <a:cubicBezTo>
                    <a:pt x="58198" y="11279"/>
                    <a:pt x="58198" y="9996"/>
                    <a:pt x="56831" y="9187"/>
                  </a:cubicBezTo>
                  <a:cubicBezTo>
                    <a:pt x="56133" y="8796"/>
                    <a:pt x="55226" y="8601"/>
                    <a:pt x="54320" y="8601"/>
                  </a:cubicBezTo>
                  <a:cubicBezTo>
                    <a:pt x="53413" y="8601"/>
                    <a:pt x="52506" y="8796"/>
                    <a:pt x="51809" y="9187"/>
                  </a:cubicBezTo>
                  <a:lnTo>
                    <a:pt x="46592" y="12200"/>
                  </a:lnTo>
                  <a:cubicBezTo>
                    <a:pt x="46899" y="11530"/>
                    <a:pt x="46592" y="10777"/>
                    <a:pt x="45671" y="10247"/>
                  </a:cubicBezTo>
                  <a:cubicBezTo>
                    <a:pt x="44990" y="9858"/>
                    <a:pt x="44093" y="9659"/>
                    <a:pt x="43187" y="9659"/>
                  </a:cubicBezTo>
                  <a:cubicBezTo>
                    <a:pt x="42793" y="9659"/>
                    <a:pt x="42397" y="9696"/>
                    <a:pt x="42016" y="9773"/>
                  </a:cubicBezTo>
                  <a:lnTo>
                    <a:pt x="52702" y="3607"/>
                  </a:lnTo>
                  <a:cubicBezTo>
                    <a:pt x="54069" y="2826"/>
                    <a:pt x="54069" y="1514"/>
                    <a:pt x="52702" y="733"/>
                  </a:cubicBezTo>
                  <a:cubicBezTo>
                    <a:pt x="52004" y="329"/>
                    <a:pt x="51097" y="126"/>
                    <a:pt x="50194" y="126"/>
                  </a:cubicBezTo>
                  <a:cubicBezTo>
                    <a:pt x="49291" y="126"/>
                    <a:pt x="48391" y="329"/>
                    <a:pt x="47708" y="733"/>
                  </a:cubicBezTo>
                  <a:lnTo>
                    <a:pt x="42044" y="3970"/>
                  </a:lnTo>
                  <a:cubicBezTo>
                    <a:pt x="42211" y="3356"/>
                    <a:pt x="41877" y="2714"/>
                    <a:pt x="41068" y="2240"/>
                  </a:cubicBezTo>
                  <a:cubicBezTo>
                    <a:pt x="40370" y="1835"/>
                    <a:pt x="39463" y="1633"/>
                    <a:pt x="38560" y="1633"/>
                  </a:cubicBezTo>
                  <a:cubicBezTo>
                    <a:pt x="37657" y="1633"/>
                    <a:pt x="36757" y="1835"/>
                    <a:pt x="36074" y="2240"/>
                  </a:cubicBezTo>
                  <a:lnTo>
                    <a:pt x="31638" y="4807"/>
                  </a:lnTo>
                  <a:cubicBezTo>
                    <a:pt x="32140" y="4053"/>
                    <a:pt x="31861" y="3188"/>
                    <a:pt x="30829" y="2602"/>
                  </a:cubicBezTo>
                  <a:cubicBezTo>
                    <a:pt x="30133" y="2212"/>
                    <a:pt x="29231" y="2008"/>
                    <a:pt x="28330" y="2008"/>
                  </a:cubicBezTo>
                  <a:cubicBezTo>
                    <a:pt x="27749" y="2008"/>
                    <a:pt x="27169" y="2093"/>
                    <a:pt x="26644" y="2268"/>
                  </a:cubicBezTo>
                  <a:cubicBezTo>
                    <a:pt x="26672" y="1682"/>
                    <a:pt x="26309" y="1096"/>
                    <a:pt x="25528" y="650"/>
                  </a:cubicBezTo>
                  <a:cubicBezTo>
                    <a:pt x="24775" y="217"/>
                    <a:pt x="23798" y="1"/>
                    <a:pt x="22825"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337225" y="3534"/>
              <a:ext cx="348389" cy="187371"/>
            </a:xfrm>
            <a:custGeom>
              <a:avLst/>
              <a:gdLst/>
              <a:ahLst/>
              <a:cxnLst/>
              <a:rect l="l" t="t" r="r" b="b"/>
              <a:pathLst>
                <a:path w="10351" h="5567" extrusionOk="0">
                  <a:moveTo>
                    <a:pt x="7142" y="0"/>
                  </a:moveTo>
                  <a:cubicBezTo>
                    <a:pt x="6396" y="0"/>
                    <a:pt x="5650" y="161"/>
                    <a:pt x="5078" y="481"/>
                  </a:cubicBezTo>
                  <a:lnTo>
                    <a:pt x="1144" y="2685"/>
                  </a:lnTo>
                  <a:cubicBezTo>
                    <a:pt x="0" y="3355"/>
                    <a:pt x="0" y="4415"/>
                    <a:pt x="1144" y="5085"/>
                  </a:cubicBezTo>
                  <a:cubicBezTo>
                    <a:pt x="1716" y="5406"/>
                    <a:pt x="2469" y="5566"/>
                    <a:pt x="3223" y="5566"/>
                  </a:cubicBezTo>
                  <a:cubicBezTo>
                    <a:pt x="3976" y="5566"/>
                    <a:pt x="4729" y="5406"/>
                    <a:pt x="5301" y="5085"/>
                  </a:cubicBezTo>
                  <a:lnTo>
                    <a:pt x="9207" y="2881"/>
                  </a:lnTo>
                  <a:cubicBezTo>
                    <a:pt x="10351" y="2239"/>
                    <a:pt x="10351" y="1151"/>
                    <a:pt x="9207" y="481"/>
                  </a:cubicBezTo>
                  <a:cubicBezTo>
                    <a:pt x="8635" y="161"/>
                    <a:pt x="7889" y="0"/>
                    <a:pt x="71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600464" y="351284"/>
              <a:ext cx="298238" cy="161004"/>
            </a:xfrm>
            <a:custGeom>
              <a:avLst/>
              <a:gdLst/>
              <a:ahLst/>
              <a:cxnLst/>
              <a:rect l="l" t="t" r="r" b="b"/>
              <a:pathLst>
                <a:path w="10351" h="5588" extrusionOk="0">
                  <a:moveTo>
                    <a:pt x="7129" y="0"/>
                  </a:moveTo>
                  <a:cubicBezTo>
                    <a:pt x="6375" y="0"/>
                    <a:pt x="5622" y="168"/>
                    <a:pt x="5050" y="503"/>
                  </a:cubicBezTo>
                  <a:lnTo>
                    <a:pt x="1144" y="2707"/>
                  </a:lnTo>
                  <a:cubicBezTo>
                    <a:pt x="0" y="3348"/>
                    <a:pt x="0" y="4436"/>
                    <a:pt x="1144" y="5106"/>
                  </a:cubicBezTo>
                  <a:cubicBezTo>
                    <a:pt x="1716" y="5427"/>
                    <a:pt x="2470" y="5587"/>
                    <a:pt x="3223" y="5587"/>
                  </a:cubicBezTo>
                  <a:cubicBezTo>
                    <a:pt x="3976" y="5587"/>
                    <a:pt x="4729" y="5427"/>
                    <a:pt x="5301" y="5106"/>
                  </a:cubicBezTo>
                  <a:lnTo>
                    <a:pt x="9207" y="2902"/>
                  </a:lnTo>
                  <a:cubicBezTo>
                    <a:pt x="10351" y="2232"/>
                    <a:pt x="10351" y="1172"/>
                    <a:pt x="9207" y="503"/>
                  </a:cubicBezTo>
                  <a:cubicBezTo>
                    <a:pt x="8635" y="168"/>
                    <a:pt x="7882" y="0"/>
                    <a:pt x="712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610116" y="868961"/>
              <a:ext cx="392282" cy="213241"/>
            </a:xfrm>
            <a:custGeom>
              <a:avLst/>
              <a:gdLst/>
              <a:ahLst/>
              <a:cxnLst/>
              <a:rect l="l" t="t" r="r" b="b"/>
              <a:pathLst>
                <a:path w="13615" h="7401" extrusionOk="0">
                  <a:moveTo>
                    <a:pt x="10393" y="0"/>
                  </a:moveTo>
                  <a:cubicBezTo>
                    <a:pt x="9639" y="0"/>
                    <a:pt x="8886" y="168"/>
                    <a:pt x="8314" y="503"/>
                  </a:cubicBezTo>
                  <a:lnTo>
                    <a:pt x="1144" y="4520"/>
                  </a:lnTo>
                  <a:cubicBezTo>
                    <a:pt x="0" y="5190"/>
                    <a:pt x="0" y="6250"/>
                    <a:pt x="1144" y="6919"/>
                  </a:cubicBezTo>
                  <a:cubicBezTo>
                    <a:pt x="1716" y="7240"/>
                    <a:pt x="2469" y="7401"/>
                    <a:pt x="3223" y="7401"/>
                  </a:cubicBezTo>
                  <a:cubicBezTo>
                    <a:pt x="3976" y="7401"/>
                    <a:pt x="4729" y="7240"/>
                    <a:pt x="5301" y="6919"/>
                  </a:cubicBezTo>
                  <a:lnTo>
                    <a:pt x="12471" y="2902"/>
                  </a:lnTo>
                  <a:cubicBezTo>
                    <a:pt x="13615" y="2232"/>
                    <a:pt x="13615" y="1172"/>
                    <a:pt x="12471" y="503"/>
                  </a:cubicBezTo>
                  <a:cubicBezTo>
                    <a:pt x="11899" y="168"/>
                    <a:pt x="11146" y="0"/>
                    <a:pt x="10393"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092438" y="1146283"/>
              <a:ext cx="329586" cy="179300"/>
            </a:xfrm>
            <a:custGeom>
              <a:avLst/>
              <a:gdLst/>
              <a:ahLst/>
              <a:cxnLst/>
              <a:rect l="l" t="t" r="r" b="b"/>
              <a:pathLst>
                <a:path w="11439" h="6223" extrusionOk="0">
                  <a:moveTo>
                    <a:pt x="8729" y="1"/>
                  </a:moveTo>
                  <a:cubicBezTo>
                    <a:pt x="8098" y="1"/>
                    <a:pt x="7463" y="140"/>
                    <a:pt x="6975" y="419"/>
                  </a:cubicBezTo>
                  <a:lnTo>
                    <a:pt x="949" y="3795"/>
                  </a:lnTo>
                  <a:cubicBezTo>
                    <a:pt x="0" y="4353"/>
                    <a:pt x="0" y="5246"/>
                    <a:pt x="949" y="5804"/>
                  </a:cubicBezTo>
                  <a:cubicBezTo>
                    <a:pt x="1437" y="6083"/>
                    <a:pt x="2072" y="6222"/>
                    <a:pt x="2703" y="6222"/>
                  </a:cubicBezTo>
                  <a:cubicBezTo>
                    <a:pt x="3334" y="6222"/>
                    <a:pt x="3962" y="6083"/>
                    <a:pt x="4436" y="5804"/>
                  </a:cubicBezTo>
                  <a:lnTo>
                    <a:pt x="10462" y="2428"/>
                  </a:lnTo>
                  <a:cubicBezTo>
                    <a:pt x="11439" y="1870"/>
                    <a:pt x="11439" y="977"/>
                    <a:pt x="10462" y="419"/>
                  </a:cubicBezTo>
                  <a:cubicBezTo>
                    <a:pt x="9988" y="140"/>
                    <a:pt x="9360" y="1"/>
                    <a:pt x="8729"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857701" y="1729077"/>
              <a:ext cx="389084" cy="211628"/>
            </a:xfrm>
            <a:custGeom>
              <a:avLst/>
              <a:gdLst/>
              <a:ahLst/>
              <a:cxnLst/>
              <a:rect l="l" t="t" r="r" b="b"/>
              <a:pathLst>
                <a:path w="13504" h="7345" extrusionOk="0">
                  <a:moveTo>
                    <a:pt x="10299" y="0"/>
                  </a:moveTo>
                  <a:cubicBezTo>
                    <a:pt x="9556" y="0"/>
                    <a:pt x="8817" y="168"/>
                    <a:pt x="8259" y="503"/>
                  </a:cubicBezTo>
                  <a:lnTo>
                    <a:pt x="1145" y="4464"/>
                  </a:lnTo>
                  <a:cubicBezTo>
                    <a:pt x="1" y="5134"/>
                    <a:pt x="1" y="6194"/>
                    <a:pt x="1145" y="6864"/>
                  </a:cubicBezTo>
                  <a:cubicBezTo>
                    <a:pt x="1716" y="7184"/>
                    <a:pt x="2463" y="7345"/>
                    <a:pt x="3209" y="7345"/>
                  </a:cubicBezTo>
                  <a:cubicBezTo>
                    <a:pt x="3955" y="7345"/>
                    <a:pt x="4702" y="7184"/>
                    <a:pt x="5274" y="6864"/>
                  </a:cubicBezTo>
                  <a:lnTo>
                    <a:pt x="12360" y="2874"/>
                  </a:lnTo>
                  <a:cubicBezTo>
                    <a:pt x="13504" y="2204"/>
                    <a:pt x="13504" y="1144"/>
                    <a:pt x="12360" y="503"/>
                  </a:cubicBezTo>
                  <a:cubicBezTo>
                    <a:pt x="11788" y="168"/>
                    <a:pt x="11042" y="0"/>
                    <a:pt x="1029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831193" y="1477485"/>
              <a:ext cx="329586" cy="179271"/>
            </a:xfrm>
            <a:custGeom>
              <a:avLst/>
              <a:gdLst/>
              <a:ahLst/>
              <a:cxnLst/>
              <a:rect l="l" t="t" r="r" b="b"/>
              <a:pathLst>
                <a:path w="11439" h="6222" extrusionOk="0">
                  <a:moveTo>
                    <a:pt x="8736" y="0"/>
                  </a:moveTo>
                  <a:cubicBezTo>
                    <a:pt x="8105" y="0"/>
                    <a:pt x="7477" y="140"/>
                    <a:pt x="7003" y="419"/>
                  </a:cubicBezTo>
                  <a:lnTo>
                    <a:pt x="976" y="3794"/>
                  </a:lnTo>
                  <a:cubicBezTo>
                    <a:pt x="0" y="4352"/>
                    <a:pt x="0" y="5245"/>
                    <a:pt x="976" y="5803"/>
                  </a:cubicBezTo>
                  <a:cubicBezTo>
                    <a:pt x="1451" y="6082"/>
                    <a:pt x="2078" y="6222"/>
                    <a:pt x="2710" y="6222"/>
                  </a:cubicBezTo>
                  <a:cubicBezTo>
                    <a:pt x="3341" y="6222"/>
                    <a:pt x="3976" y="6082"/>
                    <a:pt x="4464" y="5803"/>
                  </a:cubicBezTo>
                  <a:lnTo>
                    <a:pt x="10490" y="2427"/>
                  </a:lnTo>
                  <a:cubicBezTo>
                    <a:pt x="11439" y="1869"/>
                    <a:pt x="11439" y="976"/>
                    <a:pt x="10490" y="419"/>
                  </a:cubicBezTo>
                  <a:cubicBezTo>
                    <a:pt x="10002" y="140"/>
                    <a:pt x="9367" y="0"/>
                    <a:pt x="8736"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105314" y="346271"/>
              <a:ext cx="298238" cy="160975"/>
            </a:xfrm>
            <a:custGeom>
              <a:avLst/>
              <a:gdLst/>
              <a:ahLst/>
              <a:cxnLst/>
              <a:rect l="l" t="t" r="r" b="b"/>
              <a:pathLst>
                <a:path w="10351" h="5587" extrusionOk="0">
                  <a:moveTo>
                    <a:pt x="7128" y="0"/>
                  </a:moveTo>
                  <a:cubicBezTo>
                    <a:pt x="6375" y="0"/>
                    <a:pt x="5622" y="160"/>
                    <a:pt x="5050" y="481"/>
                  </a:cubicBezTo>
                  <a:lnTo>
                    <a:pt x="1144" y="2685"/>
                  </a:lnTo>
                  <a:cubicBezTo>
                    <a:pt x="0" y="3355"/>
                    <a:pt x="0" y="4415"/>
                    <a:pt x="1144" y="5085"/>
                  </a:cubicBezTo>
                  <a:cubicBezTo>
                    <a:pt x="1716" y="5419"/>
                    <a:pt x="2462" y="5587"/>
                    <a:pt x="3212" y="5587"/>
                  </a:cubicBezTo>
                  <a:cubicBezTo>
                    <a:pt x="3962" y="5587"/>
                    <a:pt x="4715" y="5419"/>
                    <a:pt x="5301" y="5085"/>
                  </a:cubicBezTo>
                  <a:lnTo>
                    <a:pt x="9207" y="2881"/>
                  </a:lnTo>
                  <a:cubicBezTo>
                    <a:pt x="10351" y="2239"/>
                    <a:pt x="10351" y="1151"/>
                    <a:pt x="9207" y="481"/>
                  </a:cubicBezTo>
                  <a:cubicBezTo>
                    <a:pt x="8635" y="160"/>
                    <a:pt x="7882" y="0"/>
                    <a:pt x="712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96576" y="499237"/>
              <a:ext cx="117058" cy="62402"/>
            </a:xfrm>
            <a:custGeom>
              <a:avLst/>
              <a:gdLst/>
              <a:ahLst/>
              <a:cxnLst/>
              <a:rect l="l" t="t" r="r" b="b"/>
              <a:pathLst>
                <a:path w="5470" h="2916" extrusionOk="0">
                  <a:moveTo>
                    <a:pt x="2920" y="0"/>
                  </a:moveTo>
                  <a:cubicBezTo>
                    <a:pt x="2323" y="0"/>
                    <a:pt x="1731" y="133"/>
                    <a:pt x="1284" y="398"/>
                  </a:cubicBezTo>
                  <a:lnTo>
                    <a:pt x="921" y="593"/>
                  </a:lnTo>
                  <a:cubicBezTo>
                    <a:pt x="1" y="1123"/>
                    <a:pt x="1" y="1988"/>
                    <a:pt x="921" y="2518"/>
                  </a:cubicBezTo>
                  <a:cubicBezTo>
                    <a:pt x="1368" y="2783"/>
                    <a:pt x="1961" y="2916"/>
                    <a:pt x="2557" y="2916"/>
                  </a:cubicBezTo>
                  <a:cubicBezTo>
                    <a:pt x="3153" y="2916"/>
                    <a:pt x="3753" y="2783"/>
                    <a:pt x="4214" y="2518"/>
                  </a:cubicBezTo>
                  <a:lnTo>
                    <a:pt x="4576" y="2295"/>
                  </a:lnTo>
                  <a:cubicBezTo>
                    <a:pt x="5469" y="1765"/>
                    <a:pt x="5469" y="900"/>
                    <a:pt x="4576" y="398"/>
                  </a:cubicBezTo>
                  <a:cubicBezTo>
                    <a:pt x="4116" y="133"/>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356932" y="1099463"/>
              <a:ext cx="157576" cy="84017"/>
            </a:xfrm>
            <a:custGeom>
              <a:avLst/>
              <a:gdLst/>
              <a:ahLst/>
              <a:cxnLst/>
              <a:rect l="l" t="t" r="r" b="b"/>
              <a:pathLst>
                <a:path w="5469" h="2916" extrusionOk="0">
                  <a:moveTo>
                    <a:pt x="2919" y="0"/>
                  </a:moveTo>
                  <a:cubicBezTo>
                    <a:pt x="2323" y="0"/>
                    <a:pt x="1730" y="133"/>
                    <a:pt x="1283" y="398"/>
                  </a:cubicBezTo>
                  <a:lnTo>
                    <a:pt x="921" y="621"/>
                  </a:lnTo>
                  <a:cubicBezTo>
                    <a:pt x="0" y="1123"/>
                    <a:pt x="0" y="1988"/>
                    <a:pt x="921" y="2518"/>
                  </a:cubicBezTo>
                  <a:cubicBezTo>
                    <a:pt x="1367" y="2783"/>
                    <a:pt x="1960" y="2916"/>
                    <a:pt x="2556" y="2916"/>
                  </a:cubicBezTo>
                  <a:cubicBezTo>
                    <a:pt x="3153" y="2916"/>
                    <a:pt x="3753" y="2783"/>
                    <a:pt x="4213" y="2518"/>
                  </a:cubicBezTo>
                  <a:lnTo>
                    <a:pt x="4576" y="2295"/>
                  </a:lnTo>
                  <a:cubicBezTo>
                    <a:pt x="5468" y="1765"/>
                    <a:pt x="5468" y="928"/>
                    <a:pt x="4576" y="398"/>
                  </a:cubicBezTo>
                  <a:cubicBezTo>
                    <a:pt x="4115" y="133"/>
                    <a:pt x="3515" y="0"/>
                    <a:pt x="291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92123" y="687096"/>
              <a:ext cx="157576" cy="84017"/>
            </a:xfrm>
            <a:custGeom>
              <a:avLst/>
              <a:gdLst/>
              <a:ahLst/>
              <a:cxnLst/>
              <a:rect l="l" t="t" r="r" b="b"/>
              <a:pathLst>
                <a:path w="5469" h="2916" extrusionOk="0">
                  <a:moveTo>
                    <a:pt x="2916" y="0"/>
                  </a:moveTo>
                  <a:cubicBezTo>
                    <a:pt x="2316" y="0"/>
                    <a:pt x="1717" y="133"/>
                    <a:pt x="1256" y="398"/>
                  </a:cubicBezTo>
                  <a:lnTo>
                    <a:pt x="894" y="621"/>
                  </a:lnTo>
                  <a:cubicBezTo>
                    <a:pt x="1" y="1151"/>
                    <a:pt x="1" y="1988"/>
                    <a:pt x="894" y="2518"/>
                  </a:cubicBezTo>
                  <a:cubicBezTo>
                    <a:pt x="1354" y="2783"/>
                    <a:pt x="1954" y="2916"/>
                    <a:pt x="2554" y="2916"/>
                  </a:cubicBezTo>
                  <a:cubicBezTo>
                    <a:pt x="3153" y="2916"/>
                    <a:pt x="3753" y="2783"/>
                    <a:pt x="4214" y="2518"/>
                  </a:cubicBezTo>
                  <a:lnTo>
                    <a:pt x="4576" y="2295"/>
                  </a:lnTo>
                  <a:cubicBezTo>
                    <a:pt x="5469" y="1765"/>
                    <a:pt x="5469" y="928"/>
                    <a:pt x="4576" y="398"/>
                  </a:cubicBezTo>
                  <a:cubicBezTo>
                    <a:pt x="4116" y="133"/>
                    <a:pt x="3516" y="0"/>
                    <a:pt x="2916"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35045" y="1384823"/>
              <a:ext cx="157604" cy="84046"/>
            </a:xfrm>
            <a:custGeom>
              <a:avLst/>
              <a:gdLst/>
              <a:ahLst/>
              <a:cxnLst/>
              <a:rect l="l" t="t" r="r" b="b"/>
              <a:pathLst>
                <a:path w="5470" h="2917" extrusionOk="0">
                  <a:moveTo>
                    <a:pt x="2916" y="1"/>
                  </a:moveTo>
                  <a:cubicBezTo>
                    <a:pt x="2317" y="1"/>
                    <a:pt x="1717" y="133"/>
                    <a:pt x="1256" y="398"/>
                  </a:cubicBezTo>
                  <a:lnTo>
                    <a:pt x="922" y="621"/>
                  </a:lnTo>
                  <a:cubicBezTo>
                    <a:pt x="1" y="1124"/>
                    <a:pt x="1" y="1988"/>
                    <a:pt x="922" y="2519"/>
                  </a:cubicBezTo>
                  <a:cubicBezTo>
                    <a:pt x="1368" y="2784"/>
                    <a:pt x="1961" y="2916"/>
                    <a:pt x="2557" y="2916"/>
                  </a:cubicBezTo>
                  <a:cubicBezTo>
                    <a:pt x="3154" y="2916"/>
                    <a:pt x="3753" y="2784"/>
                    <a:pt x="4214" y="2519"/>
                  </a:cubicBezTo>
                  <a:lnTo>
                    <a:pt x="4576" y="2295"/>
                  </a:lnTo>
                  <a:cubicBezTo>
                    <a:pt x="5469" y="1765"/>
                    <a:pt x="5469" y="928"/>
                    <a:pt x="4576" y="398"/>
                  </a:cubicBezTo>
                  <a:cubicBezTo>
                    <a:pt x="4116" y="133"/>
                    <a:pt x="3516" y="1"/>
                    <a:pt x="291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827396" y="163143"/>
              <a:ext cx="184073" cy="98179"/>
            </a:xfrm>
            <a:custGeom>
              <a:avLst/>
              <a:gdLst/>
              <a:ahLst/>
              <a:cxnLst/>
              <a:rect l="l" t="t" r="r" b="b"/>
              <a:pathLst>
                <a:path w="5469" h="2917" extrusionOk="0">
                  <a:moveTo>
                    <a:pt x="2916" y="1"/>
                  </a:moveTo>
                  <a:cubicBezTo>
                    <a:pt x="2316" y="1"/>
                    <a:pt x="1716" y="134"/>
                    <a:pt x="1256" y="399"/>
                  </a:cubicBezTo>
                  <a:lnTo>
                    <a:pt x="893" y="622"/>
                  </a:lnTo>
                  <a:cubicBezTo>
                    <a:pt x="1" y="1152"/>
                    <a:pt x="1" y="1989"/>
                    <a:pt x="893" y="2519"/>
                  </a:cubicBezTo>
                  <a:cubicBezTo>
                    <a:pt x="1354" y="2784"/>
                    <a:pt x="1953" y="2916"/>
                    <a:pt x="2553" y="2916"/>
                  </a:cubicBezTo>
                  <a:cubicBezTo>
                    <a:pt x="3153" y="2916"/>
                    <a:pt x="3753" y="2784"/>
                    <a:pt x="4213" y="2519"/>
                  </a:cubicBezTo>
                  <a:lnTo>
                    <a:pt x="4576" y="2296"/>
                  </a:lnTo>
                  <a:cubicBezTo>
                    <a:pt x="5469" y="1766"/>
                    <a:pt x="5469" y="929"/>
                    <a:pt x="4576" y="399"/>
                  </a:cubicBezTo>
                  <a:cubicBezTo>
                    <a:pt x="4116" y="134"/>
                    <a:pt x="3516" y="1"/>
                    <a:pt x="291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569919" y="1479473"/>
              <a:ext cx="254040" cy="135073"/>
            </a:xfrm>
            <a:custGeom>
              <a:avLst/>
              <a:gdLst/>
              <a:ahLst/>
              <a:cxnLst/>
              <a:rect l="l" t="t" r="r" b="b"/>
              <a:pathLst>
                <a:path w="8817" h="4688" extrusionOk="0">
                  <a:moveTo>
                    <a:pt x="4688" y="1"/>
                  </a:moveTo>
                  <a:cubicBezTo>
                    <a:pt x="3725" y="1"/>
                    <a:pt x="2763" y="210"/>
                    <a:pt x="2037" y="629"/>
                  </a:cubicBezTo>
                  <a:lnTo>
                    <a:pt x="1452" y="991"/>
                  </a:lnTo>
                  <a:cubicBezTo>
                    <a:pt x="1" y="1828"/>
                    <a:pt x="1" y="3223"/>
                    <a:pt x="1452" y="4060"/>
                  </a:cubicBezTo>
                  <a:cubicBezTo>
                    <a:pt x="2191" y="4479"/>
                    <a:pt x="3153" y="4688"/>
                    <a:pt x="4116" y="4688"/>
                  </a:cubicBezTo>
                  <a:cubicBezTo>
                    <a:pt x="5078" y="4688"/>
                    <a:pt x="6041" y="4479"/>
                    <a:pt x="6780" y="4060"/>
                  </a:cubicBezTo>
                  <a:lnTo>
                    <a:pt x="7338" y="3697"/>
                  </a:lnTo>
                  <a:cubicBezTo>
                    <a:pt x="8817" y="2860"/>
                    <a:pt x="8817" y="1493"/>
                    <a:pt x="7338" y="629"/>
                  </a:cubicBezTo>
                  <a:cubicBezTo>
                    <a:pt x="6613" y="210"/>
                    <a:pt x="5650" y="1"/>
                    <a:pt x="4688"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278914" y="448959"/>
              <a:ext cx="158382" cy="83412"/>
            </a:xfrm>
            <a:custGeom>
              <a:avLst/>
              <a:gdLst/>
              <a:ahLst/>
              <a:cxnLst/>
              <a:rect l="l" t="t" r="r" b="b"/>
              <a:pathLst>
                <a:path w="5497" h="2895" extrusionOk="0">
                  <a:moveTo>
                    <a:pt x="2920" y="0"/>
                  </a:moveTo>
                  <a:cubicBezTo>
                    <a:pt x="2323" y="0"/>
                    <a:pt x="1731" y="126"/>
                    <a:pt x="1284" y="377"/>
                  </a:cubicBezTo>
                  <a:lnTo>
                    <a:pt x="921" y="600"/>
                  </a:lnTo>
                  <a:cubicBezTo>
                    <a:pt x="1" y="1130"/>
                    <a:pt x="1" y="1995"/>
                    <a:pt x="921" y="2497"/>
                  </a:cubicBezTo>
                  <a:cubicBezTo>
                    <a:pt x="1382" y="2762"/>
                    <a:pt x="1975" y="2895"/>
                    <a:pt x="2568" y="2895"/>
                  </a:cubicBezTo>
                  <a:cubicBezTo>
                    <a:pt x="3160" y="2895"/>
                    <a:pt x="3753" y="2762"/>
                    <a:pt x="4214" y="2497"/>
                  </a:cubicBezTo>
                  <a:lnTo>
                    <a:pt x="4576" y="2302"/>
                  </a:lnTo>
                  <a:cubicBezTo>
                    <a:pt x="5497" y="1772"/>
                    <a:pt x="5497" y="907"/>
                    <a:pt x="4576" y="377"/>
                  </a:cubicBezTo>
                  <a:cubicBezTo>
                    <a:pt x="4116" y="126"/>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379413" y="707178"/>
              <a:ext cx="121387" cy="64742"/>
            </a:xfrm>
            <a:custGeom>
              <a:avLst/>
              <a:gdLst/>
              <a:ahLst/>
              <a:cxnLst/>
              <a:rect l="l" t="t" r="r" b="b"/>
              <a:pathLst>
                <a:path w="4213" h="2247" extrusionOk="0">
                  <a:moveTo>
                    <a:pt x="2246" y="1"/>
                  </a:moveTo>
                  <a:cubicBezTo>
                    <a:pt x="1786" y="1"/>
                    <a:pt x="1325" y="105"/>
                    <a:pt x="977" y="315"/>
                  </a:cubicBezTo>
                  <a:lnTo>
                    <a:pt x="698" y="482"/>
                  </a:lnTo>
                  <a:cubicBezTo>
                    <a:pt x="0" y="873"/>
                    <a:pt x="0" y="1542"/>
                    <a:pt x="698" y="1933"/>
                  </a:cubicBezTo>
                  <a:cubicBezTo>
                    <a:pt x="1046" y="2142"/>
                    <a:pt x="1507" y="2247"/>
                    <a:pt x="1967" y="2247"/>
                  </a:cubicBezTo>
                  <a:cubicBezTo>
                    <a:pt x="2427" y="2247"/>
                    <a:pt x="2888" y="2142"/>
                    <a:pt x="3236" y="1933"/>
                  </a:cubicBezTo>
                  <a:lnTo>
                    <a:pt x="3515" y="1765"/>
                  </a:lnTo>
                  <a:cubicBezTo>
                    <a:pt x="4213" y="1375"/>
                    <a:pt x="4213" y="705"/>
                    <a:pt x="3515" y="315"/>
                  </a:cubicBezTo>
                  <a:cubicBezTo>
                    <a:pt x="3167" y="105"/>
                    <a:pt x="2706" y="1"/>
                    <a:pt x="224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700127" y="1355694"/>
              <a:ext cx="121416" cy="64338"/>
            </a:xfrm>
            <a:custGeom>
              <a:avLst/>
              <a:gdLst/>
              <a:ahLst/>
              <a:cxnLst/>
              <a:rect l="l" t="t" r="r" b="b"/>
              <a:pathLst>
                <a:path w="4214" h="2233" extrusionOk="0">
                  <a:moveTo>
                    <a:pt x="2247" y="0"/>
                  </a:moveTo>
                  <a:cubicBezTo>
                    <a:pt x="1786" y="0"/>
                    <a:pt x="1326" y="98"/>
                    <a:pt x="977" y="293"/>
                  </a:cubicBezTo>
                  <a:lnTo>
                    <a:pt x="726" y="461"/>
                  </a:lnTo>
                  <a:cubicBezTo>
                    <a:pt x="1" y="879"/>
                    <a:pt x="1" y="1521"/>
                    <a:pt x="726" y="1939"/>
                  </a:cubicBezTo>
                  <a:cubicBezTo>
                    <a:pt x="1075" y="2135"/>
                    <a:pt x="1528" y="2232"/>
                    <a:pt x="1982" y="2232"/>
                  </a:cubicBezTo>
                  <a:cubicBezTo>
                    <a:pt x="2435" y="2232"/>
                    <a:pt x="2888" y="2135"/>
                    <a:pt x="3237" y="1939"/>
                  </a:cubicBezTo>
                  <a:lnTo>
                    <a:pt x="3516" y="1772"/>
                  </a:lnTo>
                  <a:cubicBezTo>
                    <a:pt x="4214" y="1353"/>
                    <a:pt x="4214" y="712"/>
                    <a:pt x="3516" y="293"/>
                  </a:cubicBezTo>
                  <a:cubicBezTo>
                    <a:pt x="3167" y="98"/>
                    <a:pt x="2707" y="0"/>
                    <a:pt x="2247"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54674" y="113349"/>
              <a:ext cx="537785" cy="295847"/>
            </a:xfrm>
            <a:custGeom>
              <a:avLst/>
              <a:gdLst/>
              <a:ahLst/>
              <a:cxnLst/>
              <a:rect l="l" t="t" r="r" b="b"/>
              <a:pathLst>
                <a:path w="18665" h="10268" extrusionOk="0">
                  <a:moveTo>
                    <a:pt x="15442" y="0"/>
                  </a:moveTo>
                  <a:cubicBezTo>
                    <a:pt x="14689" y="0"/>
                    <a:pt x="13936" y="168"/>
                    <a:pt x="13364" y="502"/>
                  </a:cubicBezTo>
                  <a:lnTo>
                    <a:pt x="1144" y="7366"/>
                  </a:lnTo>
                  <a:cubicBezTo>
                    <a:pt x="0" y="8035"/>
                    <a:pt x="0" y="9095"/>
                    <a:pt x="1144" y="9765"/>
                  </a:cubicBezTo>
                  <a:cubicBezTo>
                    <a:pt x="1716" y="10100"/>
                    <a:pt x="2469" y="10267"/>
                    <a:pt x="3223" y="10267"/>
                  </a:cubicBezTo>
                  <a:cubicBezTo>
                    <a:pt x="3976" y="10267"/>
                    <a:pt x="4729" y="10100"/>
                    <a:pt x="5301" y="9765"/>
                  </a:cubicBezTo>
                  <a:lnTo>
                    <a:pt x="17521" y="2874"/>
                  </a:lnTo>
                  <a:cubicBezTo>
                    <a:pt x="18665" y="2232"/>
                    <a:pt x="18665" y="1144"/>
                    <a:pt x="17521" y="502"/>
                  </a:cubicBezTo>
                  <a:cubicBezTo>
                    <a:pt x="16949" y="168"/>
                    <a:pt x="16196" y="0"/>
                    <a:pt x="154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790996" y="1586800"/>
              <a:ext cx="537814" cy="295847"/>
            </a:xfrm>
            <a:custGeom>
              <a:avLst/>
              <a:gdLst/>
              <a:ahLst/>
              <a:cxnLst/>
              <a:rect l="l" t="t" r="r" b="b"/>
              <a:pathLst>
                <a:path w="18666" h="10268" extrusionOk="0">
                  <a:moveTo>
                    <a:pt x="15429" y="0"/>
                  </a:moveTo>
                  <a:cubicBezTo>
                    <a:pt x="14682" y="0"/>
                    <a:pt x="13936" y="168"/>
                    <a:pt x="13364" y="502"/>
                  </a:cubicBezTo>
                  <a:lnTo>
                    <a:pt x="1144" y="7366"/>
                  </a:lnTo>
                  <a:cubicBezTo>
                    <a:pt x="1" y="8035"/>
                    <a:pt x="1" y="9095"/>
                    <a:pt x="1144" y="9765"/>
                  </a:cubicBezTo>
                  <a:cubicBezTo>
                    <a:pt x="1716" y="10100"/>
                    <a:pt x="2470" y="10267"/>
                    <a:pt x="3223" y="10267"/>
                  </a:cubicBezTo>
                  <a:cubicBezTo>
                    <a:pt x="3976" y="10267"/>
                    <a:pt x="4729" y="10100"/>
                    <a:pt x="5301" y="9765"/>
                  </a:cubicBezTo>
                  <a:lnTo>
                    <a:pt x="17493" y="2902"/>
                  </a:lnTo>
                  <a:cubicBezTo>
                    <a:pt x="18665" y="2232"/>
                    <a:pt x="18665" y="1172"/>
                    <a:pt x="17493" y="502"/>
                  </a:cubicBezTo>
                  <a:cubicBezTo>
                    <a:pt x="16921" y="168"/>
                    <a:pt x="16175" y="0"/>
                    <a:pt x="1542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796618" y="0"/>
              <a:ext cx="815134" cy="448582"/>
            </a:xfrm>
            <a:custGeom>
              <a:avLst/>
              <a:gdLst/>
              <a:ahLst/>
              <a:cxnLst/>
              <a:rect l="l" t="t" r="r" b="b"/>
              <a:pathLst>
                <a:path w="28291" h="15569" extrusionOk="0">
                  <a:moveTo>
                    <a:pt x="23397" y="1"/>
                  </a:moveTo>
                  <a:cubicBezTo>
                    <a:pt x="22257" y="1"/>
                    <a:pt x="21120" y="252"/>
                    <a:pt x="20255" y="754"/>
                  </a:cubicBezTo>
                  <a:lnTo>
                    <a:pt x="1730" y="11188"/>
                  </a:lnTo>
                  <a:cubicBezTo>
                    <a:pt x="0" y="12192"/>
                    <a:pt x="0" y="13811"/>
                    <a:pt x="1730" y="14815"/>
                  </a:cubicBezTo>
                  <a:cubicBezTo>
                    <a:pt x="2595" y="15317"/>
                    <a:pt x="3732" y="15568"/>
                    <a:pt x="4872" y="15568"/>
                  </a:cubicBezTo>
                  <a:cubicBezTo>
                    <a:pt x="6013" y="15568"/>
                    <a:pt x="7156" y="15317"/>
                    <a:pt x="8035" y="14815"/>
                  </a:cubicBezTo>
                  <a:lnTo>
                    <a:pt x="26560" y="4409"/>
                  </a:lnTo>
                  <a:cubicBezTo>
                    <a:pt x="28290" y="3404"/>
                    <a:pt x="28290" y="1758"/>
                    <a:pt x="26560" y="754"/>
                  </a:cubicBezTo>
                  <a:cubicBezTo>
                    <a:pt x="25681" y="252"/>
                    <a:pt x="24538" y="1"/>
                    <a:pt x="23397"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22182" y="350276"/>
              <a:ext cx="422852" cy="232747"/>
            </a:xfrm>
            <a:custGeom>
              <a:avLst/>
              <a:gdLst/>
              <a:ahLst/>
              <a:cxnLst/>
              <a:rect l="l" t="t" r="r" b="b"/>
              <a:pathLst>
                <a:path w="14676" h="8078" extrusionOk="0">
                  <a:moveTo>
                    <a:pt x="12140" y="1"/>
                  </a:moveTo>
                  <a:cubicBezTo>
                    <a:pt x="11551" y="1"/>
                    <a:pt x="10965" y="133"/>
                    <a:pt x="10519" y="398"/>
                  </a:cubicBezTo>
                  <a:lnTo>
                    <a:pt x="894" y="5783"/>
                  </a:lnTo>
                  <a:cubicBezTo>
                    <a:pt x="1" y="6313"/>
                    <a:pt x="1" y="7150"/>
                    <a:pt x="894" y="7680"/>
                  </a:cubicBezTo>
                  <a:cubicBezTo>
                    <a:pt x="1354" y="7945"/>
                    <a:pt x="1947" y="8077"/>
                    <a:pt x="2536" y="8077"/>
                  </a:cubicBezTo>
                  <a:cubicBezTo>
                    <a:pt x="3125" y="8077"/>
                    <a:pt x="3711" y="7945"/>
                    <a:pt x="4158" y="7680"/>
                  </a:cubicBezTo>
                  <a:lnTo>
                    <a:pt x="13783" y="2267"/>
                  </a:lnTo>
                  <a:cubicBezTo>
                    <a:pt x="14676" y="1737"/>
                    <a:pt x="14676" y="900"/>
                    <a:pt x="13783" y="398"/>
                  </a:cubicBezTo>
                  <a:cubicBezTo>
                    <a:pt x="13323" y="133"/>
                    <a:pt x="12730" y="1"/>
                    <a:pt x="12140"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68814" y="751809"/>
              <a:ext cx="554698" cy="305268"/>
            </a:xfrm>
            <a:custGeom>
              <a:avLst/>
              <a:gdLst/>
              <a:ahLst/>
              <a:cxnLst/>
              <a:rect l="l" t="t" r="r" b="b"/>
              <a:pathLst>
                <a:path w="19252" h="10595" extrusionOk="0">
                  <a:moveTo>
                    <a:pt x="15942" y="0"/>
                  </a:moveTo>
                  <a:cubicBezTo>
                    <a:pt x="15164" y="0"/>
                    <a:pt x="14383" y="175"/>
                    <a:pt x="13783" y="523"/>
                  </a:cubicBezTo>
                  <a:lnTo>
                    <a:pt x="1172" y="7610"/>
                  </a:lnTo>
                  <a:cubicBezTo>
                    <a:pt x="1" y="8307"/>
                    <a:pt x="1" y="9423"/>
                    <a:pt x="1172" y="10093"/>
                  </a:cubicBezTo>
                  <a:cubicBezTo>
                    <a:pt x="1772" y="10427"/>
                    <a:pt x="2553" y="10595"/>
                    <a:pt x="3331" y="10595"/>
                  </a:cubicBezTo>
                  <a:cubicBezTo>
                    <a:pt x="4109" y="10595"/>
                    <a:pt x="4883" y="10427"/>
                    <a:pt x="5469" y="10093"/>
                  </a:cubicBezTo>
                  <a:lnTo>
                    <a:pt x="18079" y="3006"/>
                  </a:lnTo>
                  <a:cubicBezTo>
                    <a:pt x="19251" y="2309"/>
                    <a:pt x="19251" y="1193"/>
                    <a:pt x="18079" y="523"/>
                  </a:cubicBezTo>
                  <a:cubicBezTo>
                    <a:pt x="17493" y="175"/>
                    <a:pt x="16719" y="0"/>
                    <a:pt x="159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0" y="139482"/>
              <a:ext cx="673665" cy="370586"/>
            </a:xfrm>
            <a:custGeom>
              <a:avLst/>
              <a:gdLst/>
              <a:ahLst/>
              <a:cxnLst/>
              <a:rect l="l" t="t" r="r" b="b"/>
              <a:pathLst>
                <a:path w="23381" h="12862" extrusionOk="0">
                  <a:moveTo>
                    <a:pt x="19349" y="0"/>
                  </a:moveTo>
                  <a:cubicBezTo>
                    <a:pt x="18407" y="0"/>
                    <a:pt x="17466" y="209"/>
                    <a:pt x="16740" y="628"/>
                  </a:cubicBezTo>
                  <a:lnTo>
                    <a:pt x="1452" y="9221"/>
                  </a:lnTo>
                  <a:cubicBezTo>
                    <a:pt x="1" y="10058"/>
                    <a:pt x="1" y="11397"/>
                    <a:pt x="1452" y="12234"/>
                  </a:cubicBezTo>
                  <a:cubicBezTo>
                    <a:pt x="2163" y="12652"/>
                    <a:pt x="3105" y="12861"/>
                    <a:pt x="4046" y="12861"/>
                  </a:cubicBezTo>
                  <a:cubicBezTo>
                    <a:pt x="4988" y="12861"/>
                    <a:pt x="5929" y="12652"/>
                    <a:pt x="6641" y="12234"/>
                  </a:cubicBezTo>
                  <a:lnTo>
                    <a:pt x="21957" y="3613"/>
                  </a:lnTo>
                  <a:cubicBezTo>
                    <a:pt x="23380" y="2776"/>
                    <a:pt x="23380" y="1437"/>
                    <a:pt x="21957" y="628"/>
                  </a:cubicBezTo>
                  <a:cubicBezTo>
                    <a:pt x="21232" y="209"/>
                    <a:pt x="20291" y="0"/>
                    <a:pt x="1934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3"/>
          <p:cNvSpPr txBox="1">
            <a:spLocks noGrp="1"/>
          </p:cNvSpPr>
          <p:nvPr>
            <p:ph type="title"/>
          </p:nvPr>
        </p:nvSpPr>
        <p:spPr>
          <a:xfrm>
            <a:off x="1968300" y="2150850"/>
            <a:ext cx="5207400" cy="841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0" name="Google Shape;70;p3"/>
          <p:cNvSpPr txBox="1">
            <a:spLocks noGrp="1"/>
          </p:cNvSpPr>
          <p:nvPr>
            <p:ph type="subTitle" idx="1"/>
          </p:nvPr>
        </p:nvSpPr>
        <p:spPr>
          <a:xfrm>
            <a:off x="2905200" y="3270100"/>
            <a:ext cx="3333600" cy="507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 name="Google Shape;71;p3"/>
          <p:cNvSpPr txBox="1">
            <a:spLocks noGrp="1"/>
          </p:cNvSpPr>
          <p:nvPr>
            <p:ph type="title" idx="2" hasCustomPrompt="1"/>
          </p:nvPr>
        </p:nvSpPr>
        <p:spPr>
          <a:xfrm>
            <a:off x="3927600" y="964325"/>
            <a:ext cx="1288800" cy="12192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6000">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0"/>
        <p:cNvGrpSpPr/>
        <p:nvPr/>
      </p:nvGrpSpPr>
      <p:grpSpPr>
        <a:xfrm>
          <a:off x="0" y="0"/>
          <a:ext cx="0" cy="0"/>
          <a:chOff x="0" y="0"/>
          <a:chExt cx="0" cy="0"/>
        </a:xfrm>
      </p:grpSpPr>
      <p:grpSp>
        <p:nvGrpSpPr>
          <p:cNvPr id="131" name="Google Shape;131;p7"/>
          <p:cNvGrpSpPr/>
          <p:nvPr/>
        </p:nvGrpSpPr>
        <p:grpSpPr>
          <a:xfrm>
            <a:off x="-810351" y="3302633"/>
            <a:ext cx="5610622" cy="3478196"/>
            <a:chOff x="1175975" y="2932650"/>
            <a:chExt cx="3799175" cy="2355225"/>
          </a:xfrm>
        </p:grpSpPr>
        <p:sp>
          <p:nvSpPr>
            <p:cNvPr id="132" name="Google Shape;132;p7"/>
            <p:cNvSpPr/>
            <p:nvPr/>
          </p:nvSpPr>
          <p:spPr>
            <a:xfrm>
              <a:off x="3433000" y="2932650"/>
              <a:ext cx="461050" cy="245000"/>
            </a:xfrm>
            <a:custGeom>
              <a:avLst/>
              <a:gdLst/>
              <a:ahLst/>
              <a:cxnLst/>
              <a:rect l="l" t="t" r="r" b="b"/>
              <a:pathLst>
                <a:path w="18442" h="9800" extrusionOk="0">
                  <a:moveTo>
                    <a:pt x="10156" y="0"/>
                  </a:moveTo>
                  <a:cubicBezTo>
                    <a:pt x="8217" y="0"/>
                    <a:pt x="6278" y="426"/>
                    <a:pt x="4799" y="1277"/>
                  </a:cubicBezTo>
                  <a:lnTo>
                    <a:pt x="2958" y="2337"/>
                  </a:lnTo>
                  <a:cubicBezTo>
                    <a:pt x="1" y="4039"/>
                    <a:pt x="1" y="6801"/>
                    <a:pt x="2958" y="8502"/>
                  </a:cubicBezTo>
                  <a:cubicBezTo>
                    <a:pt x="4437" y="9367"/>
                    <a:pt x="6369" y="9800"/>
                    <a:pt x="8301" y="9800"/>
                  </a:cubicBezTo>
                  <a:cubicBezTo>
                    <a:pt x="10233" y="9800"/>
                    <a:pt x="12165" y="9367"/>
                    <a:pt x="13643" y="8502"/>
                  </a:cubicBezTo>
                  <a:lnTo>
                    <a:pt x="15512" y="7442"/>
                  </a:lnTo>
                  <a:cubicBezTo>
                    <a:pt x="18442" y="5740"/>
                    <a:pt x="18442" y="2978"/>
                    <a:pt x="15512" y="1277"/>
                  </a:cubicBezTo>
                  <a:cubicBezTo>
                    <a:pt x="14034" y="426"/>
                    <a:pt x="12095" y="0"/>
                    <a:pt x="10156"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2203350" y="5047225"/>
              <a:ext cx="452675" cy="240650"/>
            </a:xfrm>
            <a:custGeom>
              <a:avLst/>
              <a:gdLst/>
              <a:ahLst/>
              <a:cxnLst/>
              <a:rect l="l" t="t" r="r" b="b"/>
              <a:pathLst>
                <a:path w="18107" h="9626" extrusionOk="0">
                  <a:moveTo>
                    <a:pt x="9960" y="0"/>
                  </a:moveTo>
                  <a:cubicBezTo>
                    <a:pt x="8063" y="0"/>
                    <a:pt x="6166" y="419"/>
                    <a:pt x="4715" y="1256"/>
                  </a:cubicBezTo>
                  <a:lnTo>
                    <a:pt x="2902" y="2316"/>
                  </a:lnTo>
                  <a:cubicBezTo>
                    <a:pt x="0" y="3990"/>
                    <a:pt x="0" y="6696"/>
                    <a:pt x="2902" y="8370"/>
                  </a:cubicBezTo>
                  <a:cubicBezTo>
                    <a:pt x="4353" y="9207"/>
                    <a:pt x="6250" y="9625"/>
                    <a:pt x="8147" y="9625"/>
                  </a:cubicBezTo>
                  <a:cubicBezTo>
                    <a:pt x="10044" y="9625"/>
                    <a:pt x="11941" y="9207"/>
                    <a:pt x="13392" y="8370"/>
                  </a:cubicBezTo>
                  <a:lnTo>
                    <a:pt x="15205" y="7338"/>
                  </a:lnTo>
                  <a:cubicBezTo>
                    <a:pt x="18107" y="5664"/>
                    <a:pt x="18107" y="2930"/>
                    <a:pt x="15205" y="1256"/>
                  </a:cubicBezTo>
                  <a:cubicBezTo>
                    <a:pt x="13755" y="419"/>
                    <a:pt x="11858" y="0"/>
                    <a:pt x="996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4041900" y="4772400"/>
              <a:ext cx="452675" cy="240675"/>
            </a:xfrm>
            <a:custGeom>
              <a:avLst/>
              <a:gdLst/>
              <a:ahLst/>
              <a:cxnLst/>
              <a:rect l="l" t="t" r="r" b="b"/>
              <a:pathLst>
                <a:path w="18107" h="9627" extrusionOk="0">
                  <a:moveTo>
                    <a:pt x="9960" y="1"/>
                  </a:moveTo>
                  <a:cubicBezTo>
                    <a:pt x="8063" y="1"/>
                    <a:pt x="6166" y="419"/>
                    <a:pt x="4715" y="1256"/>
                  </a:cubicBezTo>
                  <a:lnTo>
                    <a:pt x="2902" y="2317"/>
                  </a:lnTo>
                  <a:cubicBezTo>
                    <a:pt x="0" y="3991"/>
                    <a:pt x="0" y="6697"/>
                    <a:pt x="2902" y="8371"/>
                  </a:cubicBezTo>
                  <a:cubicBezTo>
                    <a:pt x="4339" y="9208"/>
                    <a:pt x="6236" y="9626"/>
                    <a:pt x="8137" y="9626"/>
                  </a:cubicBezTo>
                  <a:cubicBezTo>
                    <a:pt x="10037" y="9626"/>
                    <a:pt x="11941" y="9208"/>
                    <a:pt x="13392" y="8371"/>
                  </a:cubicBezTo>
                  <a:lnTo>
                    <a:pt x="15205" y="7310"/>
                  </a:lnTo>
                  <a:cubicBezTo>
                    <a:pt x="18107" y="5637"/>
                    <a:pt x="18107" y="2930"/>
                    <a:pt x="15205" y="1256"/>
                  </a:cubicBezTo>
                  <a:cubicBezTo>
                    <a:pt x="13755" y="419"/>
                    <a:pt x="11858" y="1"/>
                    <a:pt x="9960"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1175975" y="4596650"/>
              <a:ext cx="366900" cy="194625"/>
            </a:xfrm>
            <a:custGeom>
              <a:avLst/>
              <a:gdLst/>
              <a:ahLst/>
              <a:cxnLst/>
              <a:rect l="l" t="t" r="r" b="b"/>
              <a:pathLst>
                <a:path w="14676" h="7785" extrusionOk="0">
                  <a:moveTo>
                    <a:pt x="8077" y="0"/>
                  </a:moveTo>
                  <a:cubicBezTo>
                    <a:pt x="6535" y="0"/>
                    <a:pt x="4994" y="335"/>
                    <a:pt x="3822" y="1005"/>
                  </a:cubicBezTo>
                  <a:lnTo>
                    <a:pt x="2344" y="1870"/>
                  </a:lnTo>
                  <a:cubicBezTo>
                    <a:pt x="0" y="3209"/>
                    <a:pt x="0" y="5413"/>
                    <a:pt x="2344" y="6780"/>
                  </a:cubicBezTo>
                  <a:cubicBezTo>
                    <a:pt x="3515" y="7449"/>
                    <a:pt x="5057" y="7784"/>
                    <a:pt x="6598" y="7784"/>
                  </a:cubicBezTo>
                  <a:cubicBezTo>
                    <a:pt x="8140" y="7784"/>
                    <a:pt x="9681" y="7449"/>
                    <a:pt x="10853" y="6780"/>
                  </a:cubicBezTo>
                  <a:lnTo>
                    <a:pt x="12332" y="5915"/>
                  </a:lnTo>
                  <a:cubicBezTo>
                    <a:pt x="14675" y="4576"/>
                    <a:pt x="14675" y="2372"/>
                    <a:pt x="12332" y="1005"/>
                  </a:cubicBezTo>
                  <a:cubicBezTo>
                    <a:pt x="11160" y="335"/>
                    <a:pt x="9618" y="0"/>
                    <a:pt x="8077"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2911975" y="2980775"/>
              <a:ext cx="366900" cy="195125"/>
            </a:xfrm>
            <a:custGeom>
              <a:avLst/>
              <a:gdLst/>
              <a:ahLst/>
              <a:cxnLst/>
              <a:rect l="l" t="t" r="r" b="b"/>
              <a:pathLst>
                <a:path w="14676" h="7805" extrusionOk="0">
                  <a:moveTo>
                    <a:pt x="8078" y="0"/>
                  </a:moveTo>
                  <a:cubicBezTo>
                    <a:pt x="6536" y="0"/>
                    <a:pt x="4995" y="342"/>
                    <a:pt x="3823" y="1025"/>
                  </a:cubicBezTo>
                  <a:lnTo>
                    <a:pt x="2344" y="1862"/>
                  </a:lnTo>
                  <a:cubicBezTo>
                    <a:pt x="1" y="3229"/>
                    <a:pt x="1" y="5434"/>
                    <a:pt x="2344" y="6801"/>
                  </a:cubicBezTo>
                  <a:cubicBezTo>
                    <a:pt x="3516" y="7470"/>
                    <a:pt x="5058" y="7805"/>
                    <a:pt x="6599" y="7805"/>
                  </a:cubicBezTo>
                  <a:cubicBezTo>
                    <a:pt x="8140" y="7805"/>
                    <a:pt x="9682" y="7470"/>
                    <a:pt x="10854" y="6801"/>
                  </a:cubicBezTo>
                  <a:lnTo>
                    <a:pt x="12332" y="5936"/>
                  </a:lnTo>
                  <a:cubicBezTo>
                    <a:pt x="14676" y="4569"/>
                    <a:pt x="14676" y="2393"/>
                    <a:pt x="12332" y="1025"/>
                  </a:cubicBezTo>
                  <a:cubicBezTo>
                    <a:pt x="11161" y="342"/>
                    <a:pt x="9619" y="0"/>
                    <a:pt x="807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4438075" y="3482425"/>
              <a:ext cx="293650" cy="156075"/>
            </a:xfrm>
            <a:custGeom>
              <a:avLst/>
              <a:gdLst/>
              <a:ahLst/>
              <a:cxnLst/>
              <a:rect l="l" t="t" r="r" b="b"/>
              <a:pathLst>
                <a:path w="11746" h="6243" extrusionOk="0">
                  <a:moveTo>
                    <a:pt x="6462" y="1"/>
                  </a:moveTo>
                  <a:cubicBezTo>
                    <a:pt x="5231" y="1"/>
                    <a:pt x="4004" y="266"/>
                    <a:pt x="3069" y="796"/>
                  </a:cubicBezTo>
                  <a:lnTo>
                    <a:pt x="1897" y="1493"/>
                  </a:lnTo>
                  <a:cubicBezTo>
                    <a:pt x="0" y="2581"/>
                    <a:pt x="0" y="4339"/>
                    <a:pt x="1897" y="5427"/>
                  </a:cubicBezTo>
                  <a:cubicBezTo>
                    <a:pt x="2832" y="5971"/>
                    <a:pt x="4059" y="6243"/>
                    <a:pt x="5290" y="6243"/>
                  </a:cubicBezTo>
                  <a:cubicBezTo>
                    <a:pt x="6522" y="6243"/>
                    <a:pt x="7756" y="5971"/>
                    <a:pt x="8705" y="5427"/>
                  </a:cubicBezTo>
                  <a:lnTo>
                    <a:pt x="9876" y="4729"/>
                  </a:lnTo>
                  <a:cubicBezTo>
                    <a:pt x="11746" y="3641"/>
                    <a:pt x="11746" y="1884"/>
                    <a:pt x="9876" y="796"/>
                  </a:cubicBezTo>
                  <a:cubicBezTo>
                    <a:pt x="8928" y="266"/>
                    <a:pt x="7693" y="1"/>
                    <a:pt x="6462"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1337075" y="3149200"/>
              <a:ext cx="3638075" cy="2071375"/>
            </a:xfrm>
            <a:custGeom>
              <a:avLst/>
              <a:gdLst/>
              <a:ahLst/>
              <a:cxnLst/>
              <a:rect l="l" t="t" r="r" b="b"/>
              <a:pathLst>
                <a:path w="145523" h="82855" extrusionOk="0">
                  <a:moveTo>
                    <a:pt x="52995" y="1"/>
                  </a:moveTo>
                  <a:cubicBezTo>
                    <a:pt x="50484" y="1"/>
                    <a:pt x="47973" y="552"/>
                    <a:pt x="46062" y="1654"/>
                  </a:cubicBezTo>
                  <a:lnTo>
                    <a:pt x="7087" y="24168"/>
                  </a:lnTo>
                  <a:cubicBezTo>
                    <a:pt x="3265" y="26372"/>
                    <a:pt x="3265" y="29943"/>
                    <a:pt x="7087" y="32175"/>
                  </a:cubicBezTo>
                  <a:cubicBezTo>
                    <a:pt x="8956" y="33236"/>
                    <a:pt x="11384" y="33794"/>
                    <a:pt x="13839" y="33821"/>
                  </a:cubicBezTo>
                  <a:lnTo>
                    <a:pt x="3572" y="39736"/>
                  </a:lnTo>
                  <a:cubicBezTo>
                    <a:pt x="1" y="41773"/>
                    <a:pt x="1" y="45121"/>
                    <a:pt x="3572" y="47157"/>
                  </a:cubicBezTo>
                  <a:cubicBezTo>
                    <a:pt x="5343" y="48189"/>
                    <a:pt x="7673" y="48706"/>
                    <a:pt x="10006" y="48706"/>
                  </a:cubicBezTo>
                  <a:cubicBezTo>
                    <a:pt x="12339" y="48706"/>
                    <a:pt x="14676" y="48189"/>
                    <a:pt x="16461" y="47157"/>
                  </a:cubicBezTo>
                  <a:lnTo>
                    <a:pt x="22041" y="43949"/>
                  </a:lnTo>
                  <a:lnTo>
                    <a:pt x="22041" y="43949"/>
                  </a:lnTo>
                  <a:cubicBezTo>
                    <a:pt x="20758" y="45846"/>
                    <a:pt x="21427" y="48078"/>
                    <a:pt x="24078" y="49584"/>
                  </a:cubicBezTo>
                  <a:cubicBezTo>
                    <a:pt x="25835" y="50617"/>
                    <a:pt x="28151" y="51119"/>
                    <a:pt x="30439" y="51147"/>
                  </a:cubicBezTo>
                  <a:lnTo>
                    <a:pt x="13895" y="60688"/>
                  </a:lnTo>
                  <a:cubicBezTo>
                    <a:pt x="10323" y="62753"/>
                    <a:pt x="10323" y="66073"/>
                    <a:pt x="13895" y="68137"/>
                  </a:cubicBezTo>
                  <a:cubicBezTo>
                    <a:pt x="15680" y="69156"/>
                    <a:pt x="18010" y="69665"/>
                    <a:pt x="20339" y="69665"/>
                  </a:cubicBezTo>
                  <a:cubicBezTo>
                    <a:pt x="22669" y="69665"/>
                    <a:pt x="24998" y="69156"/>
                    <a:pt x="26784" y="68137"/>
                  </a:cubicBezTo>
                  <a:lnTo>
                    <a:pt x="35488" y="63107"/>
                  </a:lnTo>
                  <a:lnTo>
                    <a:pt x="35488" y="63107"/>
                  </a:lnTo>
                  <a:cubicBezTo>
                    <a:pt x="32427" y="65182"/>
                    <a:pt x="32586" y="68290"/>
                    <a:pt x="35963" y="70258"/>
                  </a:cubicBezTo>
                  <a:cubicBezTo>
                    <a:pt x="37748" y="71290"/>
                    <a:pt x="40085" y="71806"/>
                    <a:pt x="42418" y="71806"/>
                  </a:cubicBezTo>
                  <a:cubicBezTo>
                    <a:pt x="44751" y="71806"/>
                    <a:pt x="47081" y="71290"/>
                    <a:pt x="48852" y="70258"/>
                  </a:cubicBezTo>
                  <a:lnTo>
                    <a:pt x="62327" y="62474"/>
                  </a:lnTo>
                  <a:lnTo>
                    <a:pt x="62327" y="62474"/>
                  </a:lnTo>
                  <a:cubicBezTo>
                    <a:pt x="61546" y="64231"/>
                    <a:pt x="62327" y="66156"/>
                    <a:pt x="64699" y="67524"/>
                  </a:cubicBezTo>
                  <a:cubicBezTo>
                    <a:pt x="66467" y="68541"/>
                    <a:pt x="68795" y="69050"/>
                    <a:pt x="71120" y="69050"/>
                  </a:cubicBezTo>
                  <a:cubicBezTo>
                    <a:pt x="72683" y="69050"/>
                    <a:pt x="74245" y="68820"/>
                    <a:pt x="75635" y="68361"/>
                  </a:cubicBezTo>
                  <a:lnTo>
                    <a:pt x="75635" y="68361"/>
                  </a:lnTo>
                  <a:lnTo>
                    <a:pt x="66094" y="73857"/>
                  </a:lnTo>
                  <a:cubicBezTo>
                    <a:pt x="62551" y="75921"/>
                    <a:pt x="62551" y="79241"/>
                    <a:pt x="66094" y="81306"/>
                  </a:cubicBezTo>
                  <a:cubicBezTo>
                    <a:pt x="67879" y="82338"/>
                    <a:pt x="70209" y="82854"/>
                    <a:pt x="72538" y="82854"/>
                  </a:cubicBezTo>
                  <a:cubicBezTo>
                    <a:pt x="74868" y="82854"/>
                    <a:pt x="77198" y="82338"/>
                    <a:pt x="78983" y="81306"/>
                  </a:cubicBezTo>
                  <a:lnTo>
                    <a:pt x="141979" y="44925"/>
                  </a:lnTo>
                  <a:cubicBezTo>
                    <a:pt x="145522" y="42889"/>
                    <a:pt x="145522" y="39541"/>
                    <a:pt x="141979" y="37504"/>
                  </a:cubicBezTo>
                  <a:cubicBezTo>
                    <a:pt x="140200" y="36473"/>
                    <a:pt x="137885" y="35957"/>
                    <a:pt x="135566" y="35957"/>
                  </a:cubicBezTo>
                  <a:cubicBezTo>
                    <a:pt x="133995" y="35957"/>
                    <a:pt x="132423" y="36194"/>
                    <a:pt x="131015" y="36667"/>
                  </a:cubicBezTo>
                  <a:lnTo>
                    <a:pt x="140556" y="31143"/>
                  </a:lnTo>
                  <a:cubicBezTo>
                    <a:pt x="144127" y="29079"/>
                    <a:pt x="144127" y="25759"/>
                    <a:pt x="140556" y="23694"/>
                  </a:cubicBezTo>
                  <a:cubicBezTo>
                    <a:pt x="138785" y="22676"/>
                    <a:pt x="136455" y="22167"/>
                    <a:pt x="134126" y="22167"/>
                  </a:cubicBezTo>
                  <a:cubicBezTo>
                    <a:pt x="131796" y="22167"/>
                    <a:pt x="129467" y="22676"/>
                    <a:pt x="127695" y="23694"/>
                  </a:cubicBezTo>
                  <a:lnTo>
                    <a:pt x="114220" y="31478"/>
                  </a:lnTo>
                  <a:cubicBezTo>
                    <a:pt x="115001" y="29748"/>
                    <a:pt x="114220" y="27823"/>
                    <a:pt x="111848" y="26456"/>
                  </a:cubicBezTo>
                  <a:cubicBezTo>
                    <a:pt x="110078" y="25425"/>
                    <a:pt x="107751" y="24909"/>
                    <a:pt x="105426" y="24909"/>
                  </a:cubicBezTo>
                  <a:cubicBezTo>
                    <a:pt x="104417" y="24909"/>
                    <a:pt x="103409" y="25006"/>
                    <a:pt x="102446" y="25201"/>
                  </a:cubicBezTo>
                  <a:lnTo>
                    <a:pt x="129955" y="9326"/>
                  </a:lnTo>
                  <a:cubicBezTo>
                    <a:pt x="133498" y="7262"/>
                    <a:pt x="133498" y="3942"/>
                    <a:pt x="129955" y="1877"/>
                  </a:cubicBezTo>
                  <a:cubicBezTo>
                    <a:pt x="128169" y="859"/>
                    <a:pt x="125833" y="350"/>
                    <a:pt x="123500" y="350"/>
                  </a:cubicBezTo>
                  <a:cubicBezTo>
                    <a:pt x="121167" y="350"/>
                    <a:pt x="118837" y="859"/>
                    <a:pt x="117065" y="1877"/>
                  </a:cubicBezTo>
                  <a:lnTo>
                    <a:pt x="102502" y="10275"/>
                  </a:lnTo>
                  <a:cubicBezTo>
                    <a:pt x="102921" y="8684"/>
                    <a:pt x="102084" y="7010"/>
                    <a:pt x="99963" y="5783"/>
                  </a:cubicBezTo>
                  <a:cubicBezTo>
                    <a:pt x="98178" y="4765"/>
                    <a:pt x="95848" y="4255"/>
                    <a:pt x="93519" y="4255"/>
                  </a:cubicBezTo>
                  <a:cubicBezTo>
                    <a:pt x="91189" y="4255"/>
                    <a:pt x="88859" y="4765"/>
                    <a:pt x="87074" y="5783"/>
                  </a:cubicBezTo>
                  <a:lnTo>
                    <a:pt x="75663" y="12367"/>
                  </a:lnTo>
                  <a:cubicBezTo>
                    <a:pt x="76946" y="10498"/>
                    <a:pt x="76277" y="8266"/>
                    <a:pt x="73626" y="6731"/>
                  </a:cubicBezTo>
                  <a:cubicBezTo>
                    <a:pt x="71864" y="5708"/>
                    <a:pt x="69547" y="5199"/>
                    <a:pt x="67226" y="5199"/>
                  </a:cubicBezTo>
                  <a:cubicBezTo>
                    <a:pt x="65690" y="5199"/>
                    <a:pt x="64152" y="5422"/>
                    <a:pt x="62774" y="5867"/>
                  </a:cubicBezTo>
                  <a:cubicBezTo>
                    <a:pt x="62857" y="4332"/>
                    <a:pt x="61909" y="2826"/>
                    <a:pt x="59928" y="1654"/>
                  </a:cubicBezTo>
                  <a:cubicBezTo>
                    <a:pt x="58017" y="552"/>
                    <a:pt x="55506" y="1"/>
                    <a:pt x="52995"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7"/>
          <p:cNvGrpSpPr/>
          <p:nvPr/>
        </p:nvGrpSpPr>
        <p:grpSpPr>
          <a:xfrm flipH="1">
            <a:off x="-941460" y="-851126"/>
            <a:ext cx="5975342" cy="3704298"/>
            <a:chOff x="1175975" y="2932650"/>
            <a:chExt cx="3799175" cy="2355225"/>
          </a:xfrm>
        </p:grpSpPr>
        <p:sp>
          <p:nvSpPr>
            <p:cNvPr id="140" name="Google Shape;140;p7"/>
            <p:cNvSpPr/>
            <p:nvPr/>
          </p:nvSpPr>
          <p:spPr>
            <a:xfrm>
              <a:off x="3433000" y="2932650"/>
              <a:ext cx="461050" cy="245000"/>
            </a:xfrm>
            <a:custGeom>
              <a:avLst/>
              <a:gdLst/>
              <a:ahLst/>
              <a:cxnLst/>
              <a:rect l="l" t="t" r="r" b="b"/>
              <a:pathLst>
                <a:path w="18442" h="9800" extrusionOk="0">
                  <a:moveTo>
                    <a:pt x="10156" y="0"/>
                  </a:moveTo>
                  <a:cubicBezTo>
                    <a:pt x="8217" y="0"/>
                    <a:pt x="6278" y="426"/>
                    <a:pt x="4799" y="1277"/>
                  </a:cubicBezTo>
                  <a:lnTo>
                    <a:pt x="2958" y="2337"/>
                  </a:lnTo>
                  <a:cubicBezTo>
                    <a:pt x="1" y="4039"/>
                    <a:pt x="1" y="6801"/>
                    <a:pt x="2958" y="8502"/>
                  </a:cubicBezTo>
                  <a:cubicBezTo>
                    <a:pt x="4437" y="9367"/>
                    <a:pt x="6369" y="9800"/>
                    <a:pt x="8301" y="9800"/>
                  </a:cubicBezTo>
                  <a:cubicBezTo>
                    <a:pt x="10233" y="9800"/>
                    <a:pt x="12165" y="9367"/>
                    <a:pt x="13643" y="8502"/>
                  </a:cubicBezTo>
                  <a:lnTo>
                    <a:pt x="15512" y="7442"/>
                  </a:lnTo>
                  <a:cubicBezTo>
                    <a:pt x="18442" y="5740"/>
                    <a:pt x="18442" y="2978"/>
                    <a:pt x="15512" y="1277"/>
                  </a:cubicBezTo>
                  <a:cubicBezTo>
                    <a:pt x="14034" y="426"/>
                    <a:pt x="12095" y="0"/>
                    <a:pt x="10156"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203350" y="5047225"/>
              <a:ext cx="452675" cy="240650"/>
            </a:xfrm>
            <a:custGeom>
              <a:avLst/>
              <a:gdLst/>
              <a:ahLst/>
              <a:cxnLst/>
              <a:rect l="l" t="t" r="r" b="b"/>
              <a:pathLst>
                <a:path w="18107" h="9626" extrusionOk="0">
                  <a:moveTo>
                    <a:pt x="9960" y="0"/>
                  </a:moveTo>
                  <a:cubicBezTo>
                    <a:pt x="8063" y="0"/>
                    <a:pt x="6166" y="419"/>
                    <a:pt x="4715" y="1256"/>
                  </a:cubicBezTo>
                  <a:lnTo>
                    <a:pt x="2902" y="2316"/>
                  </a:lnTo>
                  <a:cubicBezTo>
                    <a:pt x="0" y="3990"/>
                    <a:pt x="0" y="6696"/>
                    <a:pt x="2902" y="8370"/>
                  </a:cubicBezTo>
                  <a:cubicBezTo>
                    <a:pt x="4353" y="9207"/>
                    <a:pt x="6250" y="9625"/>
                    <a:pt x="8147" y="9625"/>
                  </a:cubicBezTo>
                  <a:cubicBezTo>
                    <a:pt x="10044" y="9625"/>
                    <a:pt x="11941" y="9207"/>
                    <a:pt x="13392" y="8370"/>
                  </a:cubicBezTo>
                  <a:lnTo>
                    <a:pt x="15205" y="7338"/>
                  </a:lnTo>
                  <a:cubicBezTo>
                    <a:pt x="18107" y="5664"/>
                    <a:pt x="18107" y="2930"/>
                    <a:pt x="15205" y="1256"/>
                  </a:cubicBezTo>
                  <a:cubicBezTo>
                    <a:pt x="13755" y="419"/>
                    <a:pt x="11858" y="0"/>
                    <a:pt x="996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4041900" y="4772400"/>
              <a:ext cx="452675" cy="240675"/>
            </a:xfrm>
            <a:custGeom>
              <a:avLst/>
              <a:gdLst/>
              <a:ahLst/>
              <a:cxnLst/>
              <a:rect l="l" t="t" r="r" b="b"/>
              <a:pathLst>
                <a:path w="18107" h="9627" extrusionOk="0">
                  <a:moveTo>
                    <a:pt x="9960" y="1"/>
                  </a:moveTo>
                  <a:cubicBezTo>
                    <a:pt x="8063" y="1"/>
                    <a:pt x="6166" y="419"/>
                    <a:pt x="4715" y="1256"/>
                  </a:cubicBezTo>
                  <a:lnTo>
                    <a:pt x="2902" y="2317"/>
                  </a:lnTo>
                  <a:cubicBezTo>
                    <a:pt x="0" y="3991"/>
                    <a:pt x="0" y="6697"/>
                    <a:pt x="2902" y="8371"/>
                  </a:cubicBezTo>
                  <a:cubicBezTo>
                    <a:pt x="4339" y="9208"/>
                    <a:pt x="6236" y="9626"/>
                    <a:pt x="8137" y="9626"/>
                  </a:cubicBezTo>
                  <a:cubicBezTo>
                    <a:pt x="10037" y="9626"/>
                    <a:pt x="11941" y="9208"/>
                    <a:pt x="13392" y="8371"/>
                  </a:cubicBezTo>
                  <a:lnTo>
                    <a:pt x="15205" y="7310"/>
                  </a:lnTo>
                  <a:cubicBezTo>
                    <a:pt x="18107" y="5637"/>
                    <a:pt x="18107" y="2930"/>
                    <a:pt x="15205" y="1256"/>
                  </a:cubicBezTo>
                  <a:cubicBezTo>
                    <a:pt x="13755" y="419"/>
                    <a:pt x="11858" y="1"/>
                    <a:pt x="9960"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1175975" y="4596650"/>
              <a:ext cx="366900" cy="194625"/>
            </a:xfrm>
            <a:custGeom>
              <a:avLst/>
              <a:gdLst/>
              <a:ahLst/>
              <a:cxnLst/>
              <a:rect l="l" t="t" r="r" b="b"/>
              <a:pathLst>
                <a:path w="14676" h="7785" extrusionOk="0">
                  <a:moveTo>
                    <a:pt x="8077" y="0"/>
                  </a:moveTo>
                  <a:cubicBezTo>
                    <a:pt x="6535" y="0"/>
                    <a:pt x="4994" y="335"/>
                    <a:pt x="3822" y="1005"/>
                  </a:cubicBezTo>
                  <a:lnTo>
                    <a:pt x="2344" y="1870"/>
                  </a:lnTo>
                  <a:cubicBezTo>
                    <a:pt x="0" y="3209"/>
                    <a:pt x="0" y="5413"/>
                    <a:pt x="2344" y="6780"/>
                  </a:cubicBezTo>
                  <a:cubicBezTo>
                    <a:pt x="3515" y="7449"/>
                    <a:pt x="5057" y="7784"/>
                    <a:pt x="6598" y="7784"/>
                  </a:cubicBezTo>
                  <a:cubicBezTo>
                    <a:pt x="8140" y="7784"/>
                    <a:pt x="9681" y="7449"/>
                    <a:pt x="10853" y="6780"/>
                  </a:cubicBezTo>
                  <a:lnTo>
                    <a:pt x="12332" y="5915"/>
                  </a:lnTo>
                  <a:cubicBezTo>
                    <a:pt x="14675" y="4576"/>
                    <a:pt x="14675" y="2372"/>
                    <a:pt x="12332" y="1005"/>
                  </a:cubicBezTo>
                  <a:cubicBezTo>
                    <a:pt x="11160" y="335"/>
                    <a:pt x="9618" y="0"/>
                    <a:pt x="8077"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2911975" y="2980775"/>
              <a:ext cx="366900" cy="195125"/>
            </a:xfrm>
            <a:custGeom>
              <a:avLst/>
              <a:gdLst/>
              <a:ahLst/>
              <a:cxnLst/>
              <a:rect l="l" t="t" r="r" b="b"/>
              <a:pathLst>
                <a:path w="14676" h="7805" extrusionOk="0">
                  <a:moveTo>
                    <a:pt x="8078" y="0"/>
                  </a:moveTo>
                  <a:cubicBezTo>
                    <a:pt x="6536" y="0"/>
                    <a:pt x="4995" y="342"/>
                    <a:pt x="3823" y="1025"/>
                  </a:cubicBezTo>
                  <a:lnTo>
                    <a:pt x="2344" y="1862"/>
                  </a:lnTo>
                  <a:cubicBezTo>
                    <a:pt x="1" y="3229"/>
                    <a:pt x="1" y="5434"/>
                    <a:pt x="2344" y="6801"/>
                  </a:cubicBezTo>
                  <a:cubicBezTo>
                    <a:pt x="3516" y="7470"/>
                    <a:pt x="5058" y="7805"/>
                    <a:pt x="6599" y="7805"/>
                  </a:cubicBezTo>
                  <a:cubicBezTo>
                    <a:pt x="8140" y="7805"/>
                    <a:pt x="9682" y="7470"/>
                    <a:pt x="10854" y="6801"/>
                  </a:cubicBezTo>
                  <a:lnTo>
                    <a:pt x="12332" y="5936"/>
                  </a:lnTo>
                  <a:cubicBezTo>
                    <a:pt x="14676" y="4569"/>
                    <a:pt x="14676" y="2393"/>
                    <a:pt x="12332" y="1025"/>
                  </a:cubicBezTo>
                  <a:cubicBezTo>
                    <a:pt x="11161" y="342"/>
                    <a:pt x="9619" y="0"/>
                    <a:pt x="807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4438075" y="3482425"/>
              <a:ext cx="293650" cy="156075"/>
            </a:xfrm>
            <a:custGeom>
              <a:avLst/>
              <a:gdLst/>
              <a:ahLst/>
              <a:cxnLst/>
              <a:rect l="l" t="t" r="r" b="b"/>
              <a:pathLst>
                <a:path w="11746" h="6243" extrusionOk="0">
                  <a:moveTo>
                    <a:pt x="6462" y="1"/>
                  </a:moveTo>
                  <a:cubicBezTo>
                    <a:pt x="5231" y="1"/>
                    <a:pt x="4004" y="266"/>
                    <a:pt x="3069" y="796"/>
                  </a:cubicBezTo>
                  <a:lnTo>
                    <a:pt x="1897" y="1493"/>
                  </a:lnTo>
                  <a:cubicBezTo>
                    <a:pt x="0" y="2581"/>
                    <a:pt x="0" y="4339"/>
                    <a:pt x="1897" y="5427"/>
                  </a:cubicBezTo>
                  <a:cubicBezTo>
                    <a:pt x="2832" y="5971"/>
                    <a:pt x="4059" y="6243"/>
                    <a:pt x="5290" y="6243"/>
                  </a:cubicBezTo>
                  <a:cubicBezTo>
                    <a:pt x="6522" y="6243"/>
                    <a:pt x="7756" y="5971"/>
                    <a:pt x="8705" y="5427"/>
                  </a:cubicBezTo>
                  <a:lnTo>
                    <a:pt x="9876" y="4729"/>
                  </a:lnTo>
                  <a:cubicBezTo>
                    <a:pt x="11746" y="3641"/>
                    <a:pt x="11746" y="1884"/>
                    <a:pt x="9876" y="796"/>
                  </a:cubicBezTo>
                  <a:cubicBezTo>
                    <a:pt x="8928" y="266"/>
                    <a:pt x="7693" y="1"/>
                    <a:pt x="6462"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337075" y="3149200"/>
              <a:ext cx="3638075" cy="2071375"/>
            </a:xfrm>
            <a:custGeom>
              <a:avLst/>
              <a:gdLst/>
              <a:ahLst/>
              <a:cxnLst/>
              <a:rect l="l" t="t" r="r" b="b"/>
              <a:pathLst>
                <a:path w="145523" h="82855" extrusionOk="0">
                  <a:moveTo>
                    <a:pt x="52995" y="1"/>
                  </a:moveTo>
                  <a:cubicBezTo>
                    <a:pt x="50484" y="1"/>
                    <a:pt x="47973" y="552"/>
                    <a:pt x="46062" y="1654"/>
                  </a:cubicBezTo>
                  <a:lnTo>
                    <a:pt x="7087" y="24168"/>
                  </a:lnTo>
                  <a:cubicBezTo>
                    <a:pt x="3265" y="26372"/>
                    <a:pt x="3265" y="29943"/>
                    <a:pt x="7087" y="32175"/>
                  </a:cubicBezTo>
                  <a:cubicBezTo>
                    <a:pt x="8956" y="33236"/>
                    <a:pt x="11384" y="33794"/>
                    <a:pt x="13839" y="33821"/>
                  </a:cubicBezTo>
                  <a:lnTo>
                    <a:pt x="3572" y="39736"/>
                  </a:lnTo>
                  <a:cubicBezTo>
                    <a:pt x="1" y="41773"/>
                    <a:pt x="1" y="45121"/>
                    <a:pt x="3572" y="47157"/>
                  </a:cubicBezTo>
                  <a:cubicBezTo>
                    <a:pt x="5343" y="48189"/>
                    <a:pt x="7673" y="48706"/>
                    <a:pt x="10006" y="48706"/>
                  </a:cubicBezTo>
                  <a:cubicBezTo>
                    <a:pt x="12339" y="48706"/>
                    <a:pt x="14676" y="48189"/>
                    <a:pt x="16461" y="47157"/>
                  </a:cubicBezTo>
                  <a:lnTo>
                    <a:pt x="22041" y="43949"/>
                  </a:lnTo>
                  <a:lnTo>
                    <a:pt x="22041" y="43949"/>
                  </a:lnTo>
                  <a:cubicBezTo>
                    <a:pt x="20758" y="45846"/>
                    <a:pt x="21427" y="48078"/>
                    <a:pt x="24078" y="49584"/>
                  </a:cubicBezTo>
                  <a:cubicBezTo>
                    <a:pt x="25835" y="50617"/>
                    <a:pt x="28151" y="51119"/>
                    <a:pt x="30439" y="51147"/>
                  </a:cubicBezTo>
                  <a:lnTo>
                    <a:pt x="13895" y="60688"/>
                  </a:lnTo>
                  <a:cubicBezTo>
                    <a:pt x="10323" y="62753"/>
                    <a:pt x="10323" y="66073"/>
                    <a:pt x="13895" y="68137"/>
                  </a:cubicBezTo>
                  <a:cubicBezTo>
                    <a:pt x="15680" y="69156"/>
                    <a:pt x="18010" y="69665"/>
                    <a:pt x="20339" y="69665"/>
                  </a:cubicBezTo>
                  <a:cubicBezTo>
                    <a:pt x="22669" y="69665"/>
                    <a:pt x="24998" y="69156"/>
                    <a:pt x="26784" y="68137"/>
                  </a:cubicBezTo>
                  <a:lnTo>
                    <a:pt x="35488" y="63107"/>
                  </a:lnTo>
                  <a:lnTo>
                    <a:pt x="35488" y="63107"/>
                  </a:lnTo>
                  <a:cubicBezTo>
                    <a:pt x="32427" y="65182"/>
                    <a:pt x="32586" y="68290"/>
                    <a:pt x="35963" y="70258"/>
                  </a:cubicBezTo>
                  <a:cubicBezTo>
                    <a:pt x="37748" y="71290"/>
                    <a:pt x="40085" y="71806"/>
                    <a:pt x="42418" y="71806"/>
                  </a:cubicBezTo>
                  <a:cubicBezTo>
                    <a:pt x="44751" y="71806"/>
                    <a:pt x="47081" y="71290"/>
                    <a:pt x="48852" y="70258"/>
                  </a:cubicBezTo>
                  <a:lnTo>
                    <a:pt x="62327" y="62474"/>
                  </a:lnTo>
                  <a:lnTo>
                    <a:pt x="62327" y="62474"/>
                  </a:lnTo>
                  <a:cubicBezTo>
                    <a:pt x="61546" y="64231"/>
                    <a:pt x="62327" y="66156"/>
                    <a:pt x="64699" y="67524"/>
                  </a:cubicBezTo>
                  <a:cubicBezTo>
                    <a:pt x="66467" y="68541"/>
                    <a:pt x="68795" y="69050"/>
                    <a:pt x="71120" y="69050"/>
                  </a:cubicBezTo>
                  <a:cubicBezTo>
                    <a:pt x="72683" y="69050"/>
                    <a:pt x="74245" y="68820"/>
                    <a:pt x="75635" y="68361"/>
                  </a:cubicBezTo>
                  <a:lnTo>
                    <a:pt x="75635" y="68361"/>
                  </a:lnTo>
                  <a:lnTo>
                    <a:pt x="66094" y="73857"/>
                  </a:lnTo>
                  <a:cubicBezTo>
                    <a:pt x="62551" y="75921"/>
                    <a:pt x="62551" y="79241"/>
                    <a:pt x="66094" y="81306"/>
                  </a:cubicBezTo>
                  <a:cubicBezTo>
                    <a:pt x="67879" y="82338"/>
                    <a:pt x="70209" y="82854"/>
                    <a:pt x="72538" y="82854"/>
                  </a:cubicBezTo>
                  <a:cubicBezTo>
                    <a:pt x="74868" y="82854"/>
                    <a:pt x="77198" y="82338"/>
                    <a:pt x="78983" y="81306"/>
                  </a:cubicBezTo>
                  <a:lnTo>
                    <a:pt x="141979" y="44925"/>
                  </a:lnTo>
                  <a:cubicBezTo>
                    <a:pt x="145522" y="42889"/>
                    <a:pt x="145522" y="39541"/>
                    <a:pt x="141979" y="37504"/>
                  </a:cubicBezTo>
                  <a:cubicBezTo>
                    <a:pt x="140200" y="36473"/>
                    <a:pt x="137885" y="35957"/>
                    <a:pt x="135566" y="35957"/>
                  </a:cubicBezTo>
                  <a:cubicBezTo>
                    <a:pt x="133995" y="35957"/>
                    <a:pt x="132423" y="36194"/>
                    <a:pt x="131015" y="36667"/>
                  </a:cubicBezTo>
                  <a:lnTo>
                    <a:pt x="140556" y="31143"/>
                  </a:lnTo>
                  <a:cubicBezTo>
                    <a:pt x="144127" y="29079"/>
                    <a:pt x="144127" y="25759"/>
                    <a:pt x="140556" y="23694"/>
                  </a:cubicBezTo>
                  <a:cubicBezTo>
                    <a:pt x="138785" y="22676"/>
                    <a:pt x="136455" y="22167"/>
                    <a:pt x="134126" y="22167"/>
                  </a:cubicBezTo>
                  <a:cubicBezTo>
                    <a:pt x="131796" y="22167"/>
                    <a:pt x="129467" y="22676"/>
                    <a:pt x="127695" y="23694"/>
                  </a:cubicBezTo>
                  <a:lnTo>
                    <a:pt x="114220" y="31478"/>
                  </a:lnTo>
                  <a:cubicBezTo>
                    <a:pt x="115001" y="29748"/>
                    <a:pt x="114220" y="27823"/>
                    <a:pt x="111848" y="26456"/>
                  </a:cubicBezTo>
                  <a:cubicBezTo>
                    <a:pt x="110078" y="25425"/>
                    <a:pt x="107751" y="24909"/>
                    <a:pt x="105426" y="24909"/>
                  </a:cubicBezTo>
                  <a:cubicBezTo>
                    <a:pt x="104417" y="24909"/>
                    <a:pt x="103409" y="25006"/>
                    <a:pt x="102446" y="25201"/>
                  </a:cubicBezTo>
                  <a:lnTo>
                    <a:pt x="129955" y="9326"/>
                  </a:lnTo>
                  <a:cubicBezTo>
                    <a:pt x="133498" y="7262"/>
                    <a:pt x="133498" y="3942"/>
                    <a:pt x="129955" y="1877"/>
                  </a:cubicBezTo>
                  <a:cubicBezTo>
                    <a:pt x="128169" y="859"/>
                    <a:pt x="125833" y="350"/>
                    <a:pt x="123500" y="350"/>
                  </a:cubicBezTo>
                  <a:cubicBezTo>
                    <a:pt x="121167" y="350"/>
                    <a:pt x="118837" y="859"/>
                    <a:pt x="117065" y="1877"/>
                  </a:cubicBezTo>
                  <a:lnTo>
                    <a:pt x="102502" y="10275"/>
                  </a:lnTo>
                  <a:cubicBezTo>
                    <a:pt x="102921" y="8684"/>
                    <a:pt x="102084" y="7010"/>
                    <a:pt x="99963" y="5783"/>
                  </a:cubicBezTo>
                  <a:cubicBezTo>
                    <a:pt x="98178" y="4765"/>
                    <a:pt x="95848" y="4255"/>
                    <a:pt x="93519" y="4255"/>
                  </a:cubicBezTo>
                  <a:cubicBezTo>
                    <a:pt x="91189" y="4255"/>
                    <a:pt x="88859" y="4765"/>
                    <a:pt x="87074" y="5783"/>
                  </a:cubicBezTo>
                  <a:lnTo>
                    <a:pt x="75663" y="12367"/>
                  </a:lnTo>
                  <a:cubicBezTo>
                    <a:pt x="76946" y="10498"/>
                    <a:pt x="76277" y="8266"/>
                    <a:pt x="73626" y="6731"/>
                  </a:cubicBezTo>
                  <a:cubicBezTo>
                    <a:pt x="71864" y="5708"/>
                    <a:pt x="69547" y="5199"/>
                    <a:pt x="67226" y="5199"/>
                  </a:cubicBezTo>
                  <a:cubicBezTo>
                    <a:pt x="65690" y="5199"/>
                    <a:pt x="64152" y="5422"/>
                    <a:pt x="62774" y="5867"/>
                  </a:cubicBezTo>
                  <a:cubicBezTo>
                    <a:pt x="62857" y="4332"/>
                    <a:pt x="61909" y="2826"/>
                    <a:pt x="59928" y="1654"/>
                  </a:cubicBezTo>
                  <a:cubicBezTo>
                    <a:pt x="58017" y="552"/>
                    <a:pt x="55506" y="1"/>
                    <a:pt x="52995"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7"/>
          <p:cNvSpPr/>
          <p:nvPr/>
        </p:nvSpPr>
        <p:spPr>
          <a:xfrm flipH="1">
            <a:off x="6102985" y="3632775"/>
            <a:ext cx="3799175" cy="2355225"/>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8999956">
            <a:off x="5768775" y="155431"/>
            <a:ext cx="3799091" cy="2355173"/>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txBox="1">
            <a:spLocks noGrp="1"/>
          </p:cNvSpPr>
          <p:nvPr>
            <p:ph type="body" idx="1"/>
          </p:nvPr>
        </p:nvSpPr>
        <p:spPr>
          <a:xfrm>
            <a:off x="715975" y="1486000"/>
            <a:ext cx="5094300" cy="1809600"/>
          </a:xfrm>
          <a:prstGeom prst="rect">
            <a:avLst/>
          </a:prstGeom>
        </p:spPr>
        <p:txBody>
          <a:bodyPr spcFirstLastPara="1" wrap="square" lIns="91425" tIns="91425" rIns="91425" bIns="91425" anchor="ctr" anchorCtr="0">
            <a:noAutofit/>
          </a:bodyPr>
          <a:lstStyle>
            <a:lvl1pPr marL="457200" lvl="0" indent="-292100">
              <a:lnSpc>
                <a:spcPct val="100000"/>
              </a:lnSpc>
              <a:spcBef>
                <a:spcPts val="0"/>
              </a:spcBef>
              <a:spcAft>
                <a:spcPts val="0"/>
              </a:spcAft>
              <a:buSzPts val="10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0" name="Google Shape;150;p7"/>
          <p:cNvSpPr txBox="1">
            <a:spLocks noGrp="1"/>
          </p:cNvSpPr>
          <p:nvPr>
            <p:ph type="ctrTitle"/>
          </p:nvPr>
        </p:nvSpPr>
        <p:spPr>
          <a:xfrm>
            <a:off x="713250" y="536727"/>
            <a:ext cx="77175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grpSp>
        <p:nvGrpSpPr>
          <p:cNvPr id="151" name="Google Shape;151;p7"/>
          <p:cNvGrpSpPr/>
          <p:nvPr/>
        </p:nvGrpSpPr>
        <p:grpSpPr>
          <a:xfrm>
            <a:off x="424700" y="4053463"/>
            <a:ext cx="3067325" cy="2044625"/>
            <a:chOff x="424700" y="4053463"/>
            <a:chExt cx="3067325" cy="2044625"/>
          </a:xfrm>
        </p:grpSpPr>
        <p:grpSp>
          <p:nvGrpSpPr>
            <p:cNvPr id="152" name="Google Shape;152;p7"/>
            <p:cNvGrpSpPr/>
            <p:nvPr/>
          </p:nvGrpSpPr>
          <p:grpSpPr>
            <a:xfrm>
              <a:off x="518700" y="4053463"/>
              <a:ext cx="2973325" cy="1488950"/>
              <a:chOff x="-692075" y="-181725"/>
              <a:chExt cx="2973325" cy="1488950"/>
            </a:xfrm>
          </p:grpSpPr>
          <p:sp>
            <p:nvSpPr>
              <p:cNvPr id="153" name="Google Shape;153;p7"/>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7"/>
            <p:cNvGrpSpPr/>
            <p:nvPr/>
          </p:nvGrpSpPr>
          <p:grpSpPr>
            <a:xfrm>
              <a:off x="424700" y="4609138"/>
              <a:ext cx="2973325" cy="1488950"/>
              <a:chOff x="-692075" y="-181725"/>
              <a:chExt cx="2973325" cy="1488950"/>
            </a:xfrm>
          </p:grpSpPr>
          <p:sp>
            <p:nvSpPr>
              <p:cNvPr id="156" name="Google Shape;156;p7"/>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7"/>
        <p:cNvGrpSpPr/>
        <p:nvPr/>
      </p:nvGrpSpPr>
      <p:grpSpPr>
        <a:xfrm>
          <a:off x="0" y="0"/>
          <a:ext cx="0" cy="0"/>
          <a:chOff x="0" y="0"/>
          <a:chExt cx="0" cy="0"/>
        </a:xfrm>
      </p:grpSpPr>
      <p:sp>
        <p:nvSpPr>
          <p:cNvPr id="258" name="Google Shape;258;p13"/>
          <p:cNvSpPr/>
          <p:nvPr/>
        </p:nvSpPr>
        <p:spPr>
          <a:xfrm flipH="1">
            <a:off x="935971" y="666050"/>
            <a:ext cx="6864729" cy="4255656"/>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txBox="1">
            <a:spLocks noGrp="1"/>
          </p:cNvSpPr>
          <p:nvPr>
            <p:ph type="subTitle" idx="1"/>
          </p:nvPr>
        </p:nvSpPr>
        <p:spPr>
          <a:xfrm>
            <a:off x="1850574" y="2228236"/>
            <a:ext cx="2458500" cy="42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260" name="Google Shape;260;p13"/>
          <p:cNvSpPr txBox="1">
            <a:spLocks noGrp="1"/>
          </p:cNvSpPr>
          <p:nvPr>
            <p:ph type="title" hasCustomPrompt="1"/>
          </p:nvPr>
        </p:nvSpPr>
        <p:spPr>
          <a:xfrm>
            <a:off x="715975" y="1769606"/>
            <a:ext cx="776400" cy="7332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261" name="Google Shape;261;p13"/>
          <p:cNvSpPr txBox="1">
            <a:spLocks noGrp="1"/>
          </p:cNvSpPr>
          <p:nvPr>
            <p:ph type="title" idx="2" hasCustomPrompt="1"/>
          </p:nvPr>
        </p:nvSpPr>
        <p:spPr>
          <a:xfrm>
            <a:off x="715975" y="3185771"/>
            <a:ext cx="776400" cy="7326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262" name="Google Shape;262;p13"/>
          <p:cNvSpPr txBox="1">
            <a:spLocks noGrp="1"/>
          </p:cNvSpPr>
          <p:nvPr>
            <p:ph type="title" idx="3" hasCustomPrompt="1"/>
          </p:nvPr>
        </p:nvSpPr>
        <p:spPr>
          <a:xfrm>
            <a:off x="4307848" y="1768963"/>
            <a:ext cx="776400" cy="7332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263" name="Google Shape;263;p13"/>
          <p:cNvSpPr txBox="1">
            <a:spLocks noGrp="1"/>
          </p:cNvSpPr>
          <p:nvPr>
            <p:ph type="title" idx="4" hasCustomPrompt="1"/>
          </p:nvPr>
        </p:nvSpPr>
        <p:spPr>
          <a:xfrm>
            <a:off x="4307848" y="3185075"/>
            <a:ext cx="776400" cy="7326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Font typeface="Poppins"/>
              <a:buNone/>
              <a:defRPr>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264" name="Google Shape;264;p13"/>
          <p:cNvSpPr txBox="1">
            <a:spLocks noGrp="1"/>
          </p:cNvSpPr>
          <p:nvPr>
            <p:ph type="subTitle" idx="5"/>
          </p:nvPr>
        </p:nvSpPr>
        <p:spPr>
          <a:xfrm>
            <a:off x="1850574" y="3712727"/>
            <a:ext cx="2458500" cy="421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265" name="Google Shape;265;p13"/>
          <p:cNvSpPr txBox="1">
            <a:spLocks noGrp="1"/>
          </p:cNvSpPr>
          <p:nvPr>
            <p:ph type="subTitle" idx="6"/>
          </p:nvPr>
        </p:nvSpPr>
        <p:spPr>
          <a:xfrm>
            <a:off x="5442462" y="2228236"/>
            <a:ext cx="2458500" cy="42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266" name="Google Shape;266;p13"/>
          <p:cNvSpPr txBox="1">
            <a:spLocks noGrp="1"/>
          </p:cNvSpPr>
          <p:nvPr>
            <p:ph type="subTitle" idx="7"/>
          </p:nvPr>
        </p:nvSpPr>
        <p:spPr>
          <a:xfrm>
            <a:off x="5442462" y="3712727"/>
            <a:ext cx="2458500" cy="421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1400"/>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267" name="Google Shape;267;p13"/>
          <p:cNvSpPr txBox="1">
            <a:spLocks noGrp="1"/>
          </p:cNvSpPr>
          <p:nvPr>
            <p:ph type="subTitle" idx="8"/>
          </p:nvPr>
        </p:nvSpPr>
        <p:spPr>
          <a:xfrm>
            <a:off x="1850575" y="3058724"/>
            <a:ext cx="2458500" cy="577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20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268" name="Google Shape;268;p13"/>
          <p:cNvSpPr txBox="1">
            <a:spLocks noGrp="1"/>
          </p:cNvSpPr>
          <p:nvPr>
            <p:ph type="subTitle" idx="9"/>
          </p:nvPr>
        </p:nvSpPr>
        <p:spPr>
          <a:xfrm>
            <a:off x="5442450" y="3058724"/>
            <a:ext cx="2458500" cy="577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20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269" name="Google Shape;269;p13"/>
          <p:cNvSpPr txBox="1">
            <a:spLocks noGrp="1"/>
          </p:cNvSpPr>
          <p:nvPr>
            <p:ph type="subTitle" idx="13"/>
          </p:nvPr>
        </p:nvSpPr>
        <p:spPr>
          <a:xfrm>
            <a:off x="1850575" y="1573563"/>
            <a:ext cx="2458500" cy="579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20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270" name="Google Shape;270;p13"/>
          <p:cNvSpPr txBox="1">
            <a:spLocks noGrp="1"/>
          </p:cNvSpPr>
          <p:nvPr>
            <p:ph type="subTitle" idx="14"/>
          </p:nvPr>
        </p:nvSpPr>
        <p:spPr>
          <a:xfrm>
            <a:off x="5442450" y="1573563"/>
            <a:ext cx="2458500" cy="577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Cabin"/>
              <a:buNone/>
              <a:defRPr sz="2000">
                <a:latin typeface="Rubik"/>
                <a:ea typeface="Rubik"/>
                <a:cs typeface="Rubik"/>
                <a:sym typeface="Rubik"/>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271" name="Google Shape;271;p13"/>
          <p:cNvSpPr txBox="1">
            <a:spLocks noGrp="1"/>
          </p:cNvSpPr>
          <p:nvPr>
            <p:ph type="ctrTitle" idx="15"/>
          </p:nvPr>
        </p:nvSpPr>
        <p:spPr>
          <a:xfrm>
            <a:off x="713250" y="536727"/>
            <a:ext cx="7717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40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grpSp>
        <p:nvGrpSpPr>
          <p:cNvPr id="272" name="Google Shape;272;p13"/>
          <p:cNvGrpSpPr/>
          <p:nvPr/>
        </p:nvGrpSpPr>
        <p:grpSpPr>
          <a:xfrm>
            <a:off x="312224" y="4381318"/>
            <a:ext cx="3314663" cy="1659881"/>
            <a:chOff x="-692075" y="-181725"/>
            <a:chExt cx="2973325" cy="1488950"/>
          </a:xfrm>
        </p:grpSpPr>
        <p:sp>
          <p:nvSpPr>
            <p:cNvPr id="273" name="Google Shape;273;p13"/>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09"/>
        <p:cNvGrpSpPr/>
        <p:nvPr/>
      </p:nvGrpSpPr>
      <p:grpSpPr>
        <a:xfrm>
          <a:off x="0" y="0"/>
          <a:ext cx="0" cy="0"/>
          <a:chOff x="0" y="0"/>
          <a:chExt cx="0" cy="0"/>
        </a:xfrm>
      </p:grpSpPr>
      <p:grpSp>
        <p:nvGrpSpPr>
          <p:cNvPr id="310" name="Google Shape;310;p15"/>
          <p:cNvGrpSpPr/>
          <p:nvPr/>
        </p:nvGrpSpPr>
        <p:grpSpPr>
          <a:xfrm>
            <a:off x="2959200" y="254338"/>
            <a:ext cx="7507798" cy="4852732"/>
            <a:chOff x="0" y="0"/>
            <a:chExt cx="3002399" cy="1940705"/>
          </a:xfrm>
        </p:grpSpPr>
        <p:sp>
          <p:nvSpPr>
            <p:cNvPr id="311" name="Google Shape;311;p15"/>
            <p:cNvSpPr/>
            <p:nvPr/>
          </p:nvSpPr>
          <p:spPr>
            <a:xfrm>
              <a:off x="1662379" y="465440"/>
              <a:ext cx="205808" cy="109343"/>
            </a:xfrm>
            <a:custGeom>
              <a:avLst/>
              <a:gdLst/>
              <a:ahLst/>
              <a:cxnLst/>
              <a:rect l="l" t="t" r="r" b="b"/>
              <a:pathLst>
                <a:path w="7143" h="3795" extrusionOk="0">
                  <a:moveTo>
                    <a:pt x="3920" y="0"/>
                  </a:moveTo>
                  <a:cubicBezTo>
                    <a:pt x="3167" y="0"/>
                    <a:pt x="2413" y="167"/>
                    <a:pt x="1842" y="502"/>
                  </a:cubicBezTo>
                  <a:lnTo>
                    <a:pt x="1144" y="921"/>
                  </a:lnTo>
                  <a:cubicBezTo>
                    <a:pt x="0" y="1562"/>
                    <a:pt x="0" y="2650"/>
                    <a:pt x="1144" y="3292"/>
                  </a:cubicBezTo>
                  <a:cubicBezTo>
                    <a:pt x="1716" y="3627"/>
                    <a:pt x="2462" y="3794"/>
                    <a:pt x="3209" y="3794"/>
                  </a:cubicBezTo>
                  <a:cubicBezTo>
                    <a:pt x="3955" y="3794"/>
                    <a:pt x="4701" y="3627"/>
                    <a:pt x="5273" y="3292"/>
                  </a:cubicBezTo>
                  <a:lnTo>
                    <a:pt x="5999" y="2902"/>
                  </a:lnTo>
                  <a:cubicBezTo>
                    <a:pt x="7142" y="2232"/>
                    <a:pt x="7142" y="1144"/>
                    <a:pt x="5999" y="502"/>
                  </a:cubicBezTo>
                  <a:cubicBezTo>
                    <a:pt x="5427" y="167"/>
                    <a:pt x="4673" y="0"/>
                    <a:pt x="392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a:off x="1111739" y="1411360"/>
              <a:ext cx="202581" cy="107327"/>
            </a:xfrm>
            <a:custGeom>
              <a:avLst/>
              <a:gdLst/>
              <a:ahLst/>
              <a:cxnLst/>
              <a:rect l="l" t="t" r="r" b="b"/>
              <a:pathLst>
                <a:path w="7031" h="3725" extrusionOk="0">
                  <a:moveTo>
                    <a:pt x="3868" y="0"/>
                  </a:moveTo>
                  <a:cubicBezTo>
                    <a:pt x="3132" y="0"/>
                    <a:pt x="2400" y="161"/>
                    <a:pt x="1842" y="482"/>
                  </a:cubicBezTo>
                  <a:lnTo>
                    <a:pt x="1144" y="900"/>
                  </a:lnTo>
                  <a:cubicBezTo>
                    <a:pt x="0" y="1542"/>
                    <a:pt x="0" y="2602"/>
                    <a:pt x="1144" y="3244"/>
                  </a:cubicBezTo>
                  <a:cubicBezTo>
                    <a:pt x="1702" y="3564"/>
                    <a:pt x="2435" y="3725"/>
                    <a:pt x="3167" y="3725"/>
                  </a:cubicBezTo>
                  <a:cubicBezTo>
                    <a:pt x="3899" y="3725"/>
                    <a:pt x="4632" y="3564"/>
                    <a:pt x="5190" y="3244"/>
                  </a:cubicBezTo>
                  <a:lnTo>
                    <a:pt x="5915" y="2825"/>
                  </a:lnTo>
                  <a:cubicBezTo>
                    <a:pt x="7031" y="2183"/>
                    <a:pt x="7031" y="1123"/>
                    <a:pt x="5915" y="482"/>
                  </a:cubicBezTo>
                  <a:cubicBezTo>
                    <a:pt x="5343" y="161"/>
                    <a:pt x="4604" y="0"/>
                    <a:pt x="386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2364949" y="839025"/>
              <a:ext cx="201774" cy="107327"/>
            </a:xfrm>
            <a:custGeom>
              <a:avLst/>
              <a:gdLst/>
              <a:ahLst/>
              <a:cxnLst/>
              <a:rect l="l" t="t" r="r" b="b"/>
              <a:pathLst>
                <a:path w="7003" h="3725" extrusionOk="0">
                  <a:moveTo>
                    <a:pt x="3850" y="0"/>
                  </a:moveTo>
                  <a:cubicBezTo>
                    <a:pt x="3111" y="0"/>
                    <a:pt x="2371" y="161"/>
                    <a:pt x="1813" y="481"/>
                  </a:cubicBezTo>
                  <a:lnTo>
                    <a:pt x="1116" y="900"/>
                  </a:lnTo>
                  <a:cubicBezTo>
                    <a:pt x="0" y="1542"/>
                    <a:pt x="0" y="2602"/>
                    <a:pt x="1116" y="3243"/>
                  </a:cubicBezTo>
                  <a:cubicBezTo>
                    <a:pt x="1674" y="3564"/>
                    <a:pt x="2406" y="3725"/>
                    <a:pt x="3142" y="3725"/>
                  </a:cubicBezTo>
                  <a:cubicBezTo>
                    <a:pt x="3878" y="3725"/>
                    <a:pt x="4617" y="3564"/>
                    <a:pt x="5189" y="3243"/>
                  </a:cubicBezTo>
                  <a:lnTo>
                    <a:pt x="5887" y="2853"/>
                  </a:lnTo>
                  <a:cubicBezTo>
                    <a:pt x="7003" y="2183"/>
                    <a:pt x="7003" y="1151"/>
                    <a:pt x="5887" y="481"/>
                  </a:cubicBezTo>
                  <a:cubicBezTo>
                    <a:pt x="5329" y="161"/>
                    <a:pt x="4589" y="0"/>
                    <a:pt x="385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651946" y="1209585"/>
              <a:ext cx="164807" cy="87244"/>
            </a:xfrm>
            <a:custGeom>
              <a:avLst/>
              <a:gdLst/>
              <a:ahLst/>
              <a:cxnLst/>
              <a:rect l="l" t="t" r="r" b="b"/>
              <a:pathLst>
                <a:path w="5720" h="3028" extrusionOk="0">
                  <a:moveTo>
                    <a:pt x="3142" y="1"/>
                  </a:moveTo>
                  <a:cubicBezTo>
                    <a:pt x="2546" y="1"/>
                    <a:pt x="1953" y="133"/>
                    <a:pt x="1507" y="398"/>
                  </a:cubicBezTo>
                  <a:lnTo>
                    <a:pt x="921" y="733"/>
                  </a:lnTo>
                  <a:cubicBezTo>
                    <a:pt x="0" y="1263"/>
                    <a:pt x="0" y="2100"/>
                    <a:pt x="921" y="2630"/>
                  </a:cubicBezTo>
                  <a:cubicBezTo>
                    <a:pt x="1381" y="2895"/>
                    <a:pt x="1981" y="3028"/>
                    <a:pt x="2581" y="3028"/>
                  </a:cubicBezTo>
                  <a:cubicBezTo>
                    <a:pt x="3181" y="3028"/>
                    <a:pt x="3780" y="2895"/>
                    <a:pt x="4241" y="2630"/>
                  </a:cubicBezTo>
                  <a:lnTo>
                    <a:pt x="4799" y="2295"/>
                  </a:lnTo>
                  <a:cubicBezTo>
                    <a:pt x="5719" y="1765"/>
                    <a:pt x="5719" y="928"/>
                    <a:pt x="4799" y="398"/>
                  </a:cubicBezTo>
                  <a:cubicBezTo>
                    <a:pt x="4338" y="133"/>
                    <a:pt x="3739" y="1"/>
                    <a:pt x="3142"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2111714" y="711212"/>
              <a:ext cx="131068" cy="69553"/>
            </a:xfrm>
            <a:custGeom>
              <a:avLst/>
              <a:gdLst/>
              <a:ahLst/>
              <a:cxnLst/>
              <a:rect l="l" t="t" r="r" b="b"/>
              <a:pathLst>
                <a:path w="4549" h="2414" extrusionOk="0">
                  <a:moveTo>
                    <a:pt x="2498" y="0"/>
                  </a:moveTo>
                  <a:cubicBezTo>
                    <a:pt x="2017" y="0"/>
                    <a:pt x="1535" y="105"/>
                    <a:pt x="1173" y="314"/>
                  </a:cubicBezTo>
                  <a:lnTo>
                    <a:pt x="726" y="593"/>
                  </a:lnTo>
                  <a:cubicBezTo>
                    <a:pt x="1" y="1012"/>
                    <a:pt x="1" y="1681"/>
                    <a:pt x="726" y="2100"/>
                  </a:cubicBezTo>
                  <a:cubicBezTo>
                    <a:pt x="1089" y="2309"/>
                    <a:pt x="1570" y="2413"/>
                    <a:pt x="2051" y="2413"/>
                  </a:cubicBezTo>
                  <a:cubicBezTo>
                    <a:pt x="2533" y="2413"/>
                    <a:pt x="3014" y="2309"/>
                    <a:pt x="3377" y="2100"/>
                  </a:cubicBezTo>
                  <a:lnTo>
                    <a:pt x="3823" y="1849"/>
                  </a:lnTo>
                  <a:cubicBezTo>
                    <a:pt x="4548" y="1430"/>
                    <a:pt x="4548" y="733"/>
                    <a:pt x="3823" y="314"/>
                  </a:cubicBezTo>
                  <a:cubicBezTo>
                    <a:pt x="3460" y="105"/>
                    <a:pt x="2979" y="0"/>
                    <a:pt x="249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659178" y="562481"/>
              <a:ext cx="1692907" cy="926264"/>
            </a:xfrm>
            <a:custGeom>
              <a:avLst/>
              <a:gdLst/>
              <a:ahLst/>
              <a:cxnLst/>
              <a:rect l="l" t="t" r="r" b="b"/>
              <a:pathLst>
                <a:path w="58756" h="32148" extrusionOk="0">
                  <a:moveTo>
                    <a:pt x="22825" y="1"/>
                  </a:moveTo>
                  <a:cubicBezTo>
                    <a:pt x="21852" y="1"/>
                    <a:pt x="20883" y="217"/>
                    <a:pt x="20143" y="650"/>
                  </a:cubicBezTo>
                  <a:lnTo>
                    <a:pt x="5022" y="9354"/>
                  </a:lnTo>
                  <a:cubicBezTo>
                    <a:pt x="3543" y="10219"/>
                    <a:pt x="3543" y="11614"/>
                    <a:pt x="5022" y="12479"/>
                  </a:cubicBezTo>
                  <a:cubicBezTo>
                    <a:pt x="5747" y="12897"/>
                    <a:pt x="6696" y="13093"/>
                    <a:pt x="7644" y="13120"/>
                  </a:cubicBezTo>
                  <a:lnTo>
                    <a:pt x="1395" y="16719"/>
                  </a:lnTo>
                  <a:cubicBezTo>
                    <a:pt x="0" y="17528"/>
                    <a:pt x="0" y="18812"/>
                    <a:pt x="1395" y="19621"/>
                  </a:cubicBezTo>
                  <a:cubicBezTo>
                    <a:pt x="2079" y="20012"/>
                    <a:pt x="2985" y="20207"/>
                    <a:pt x="3892" y="20207"/>
                  </a:cubicBezTo>
                  <a:cubicBezTo>
                    <a:pt x="4799" y="20207"/>
                    <a:pt x="5706" y="20012"/>
                    <a:pt x="6389" y="19621"/>
                  </a:cubicBezTo>
                  <a:lnTo>
                    <a:pt x="10825" y="17054"/>
                  </a:lnTo>
                  <a:lnTo>
                    <a:pt x="10825" y="17054"/>
                  </a:lnTo>
                  <a:cubicBezTo>
                    <a:pt x="10323" y="17780"/>
                    <a:pt x="10574" y="18644"/>
                    <a:pt x="11606" y="19230"/>
                  </a:cubicBezTo>
                  <a:cubicBezTo>
                    <a:pt x="12304" y="19621"/>
                    <a:pt x="13196" y="19844"/>
                    <a:pt x="14089" y="19844"/>
                  </a:cubicBezTo>
                  <a:lnTo>
                    <a:pt x="7644" y="23555"/>
                  </a:lnTo>
                  <a:cubicBezTo>
                    <a:pt x="6277" y="24336"/>
                    <a:pt x="6277" y="25647"/>
                    <a:pt x="7644" y="26428"/>
                  </a:cubicBezTo>
                  <a:cubicBezTo>
                    <a:pt x="8342" y="26833"/>
                    <a:pt x="9249" y="27035"/>
                    <a:pt x="10155" y="27035"/>
                  </a:cubicBezTo>
                  <a:cubicBezTo>
                    <a:pt x="11062" y="27035"/>
                    <a:pt x="11969" y="26833"/>
                    <a:pt x="12666" y="26428"/>
                  </a:cubicBezTo>
                  <a:lnTo>
                    <a:pt x="26895" y="18198"/>
                  </a:lnTo>
                  <a:lnTo>
                    <a:pt x="26895" y="18198"/>
                  </a:lnTo>
                  <a:cubicBezTo>
                    <a:pt x="26866" y="18215"/>
                    <a:pt x="16237" y="24364"/>
                    <a:pt x="16237" y="24364"/>
                  </a:cubicBezTo>
                  <a:cubicBezTo>
                    <a:pt x="14842" y="25173"/>
                    <a:pt x="14842" y="26456"/>
                    <a:pt x="16237" y="27265"/>
                  </a:cubicBezTo>
                  <a:cubicBezTo>
                    <a:pt x="16921" y="27656"/>
                    <a:pt x="17821" y="27851"/>
                    <a:pt x="18724" y="27851"/>
                  </a:cubicBezTo>
                  <a:cubicBezTo>
                    <a:pt x="19627" y="27851"/>
                    <a:pt x="20534" y="27656"/>
                    <a:pt x="21231" y="27265"/>
                  </a:cubicBezTo>
                  <a:lnTo>
                    <a:pt x="26448" y="24252"/>
                  </a:lnTo>
                  <a:lnTo>
                    <a:pt x="26448" y="24252"/>
                  </a:lnTo>
                  <a:cubicBezTo>
                    <a:pt x="26142" y="24922"/>
                    <a:pt x="26448" y="25675"/>
                    <a:pt x="27369" y="26205"/>
                  </a:cubicBezTo>
                  <a:cubicBezTo>
                    <a:pt x="28051" y="26587"/>
                    <a:pt x="28950" y="26782"/>
                    <a:pt x="29850" y="26782"/>
                  </a:cubicBezTo>
                  <a:cubicBezTo>
                    <a:pt x="30459" y="26782"/>
                    <a:pt x="31069" y="26692"/>
                    <a:pt x="31610" y="26512"/>
                  </a:cubicBezTo>
                  <a:lnTo>
                    <a:pt x="31610" y="26512"/>
                  </a:lnTo>
                  <a:lnTo>
                    <a:pt x="27927" y="28660"/>
                  </a:lnTo>
                  <a:cubicBezTo>
                    <a:pt x="26532" y="29469"/>
                    <a:pt x="26532" y="30753"/>
                    <a:pt x="27927" y="31562"/>
                  </a:cubicBezTo>
                  <a:cubicBezTo>
                    <a:pt x="28611" y="31952"/>
                    <a:pt x="29510" y="32148"/>
                    <a:pt x="30414" y="32148"/>
                  </a:cubicBezTo>
                  <a:cubicBezTo>
                    <a:pt x="31317" y="32148"/>
                    <a:pt x="32224" y="31952"/>
                    <a:pt x="32921" y="31562"/>
                  </a:cubicBezTo>
                  <a:lnTo>
                    <a:pt x="57361" y="17445"/>
                  </a:lnTo>
                  <a:cubicBezTo>
                    <a:pt x="58756" y="16636"/>
                    <a:pt x="58756" y="15352"/>
                    <a:pt x="57361" y="14543"/>
                  </a:cubicBezTo>
                  <a:cubicBezTo>
                    <a:pt x="56674" y="14142"/>
                    <a:pt x="55767" y="13941"/>
                    <a:pt x="54862" y="13941"/>
                  </a:cubicBezTo>
                  <a:cubicBezTo>
                    <a:pt x="54258" y="13941"/>
                    <a:pt x="53656" y="14030"/>
                    <a:pt x="53120" y="14209"/>
                  </a:cubicBezTo>
                  <a:lnTo>
                    <a:pt x="56831" y="12088"/>
                  </a:lnTo>
                  <a:cubicBezTo>
                    <a:pt x="58198" y="11279"/>
                    <a:pt x="58198" y="9996"/>
                    <a:pt x="56831" y="9187"/>
                  </a:cubicBezTo>
                  <a:cubicBezTo>
                    <a:pt x="56133" y="8796"/>
                    <a:pt x="55226" y="8601"/>
                    <a:pt x="54320" y="8601"/>
                  </a:cubicBezTo>
                  <a:cubicBezTo>
                    <a:pt x="53413" y="8601"/>
                    <a:pt x="52506" y="8796"/>
                    <a:pt x="51809" y="9187"/>
                  </a:cubicBezTo>
                  <a:lnTo>
                    <a:pt x="46592" y="12200"/>
                  </a:lnTo>
                  <a:cubicBezTo>
                    <a:pt x="46899" y="11530"/>
                    <a:pt x="46592" y="10777"/>
                    <a:pt x="45671" y="10247"/>
                  </a:cubicBezTo>
                  <a:cubicBezTo>
                    <a:pt x="44990" y="9858"/>
                    <a:pt x="44093" y="9659"/>
                    <a:pt x="43187" y="9659"/>
                  </a:cubicBezTo>
                  <a:cubicBezTo>
                    <a:pt x="42793" y="9659"/>
                    <a:pt x="42397" y="9696"/>
                    <a:pt x="42016" y="9773"/>
                  </a:cubicBezTo>
                  <a:lnTo>
                    <a:pt x="52702" y="3607"/>
                  </a:lnTo>
                  <a:cubicBezTo>
                    <a:pt x="54069" y="2826"/>
                    <a:pt x="54069" y="1514"/>
                    <a:pt x="52702" y="733"/>
                  </a:cubicBezTo>
                  <a:cubicBezTo>
                    <a:pt x="52004" y="329"/>
                    <a:pt x="51097" y="126"/>
                    <a:pt x="50194" y="126"/>
                  </a:cubicBezTo>
                  <a:cubicBezTo>
                    <a:pt x="49291" y="126"/>
                    <a:pt x="48391" y="329"/>
                    <a:pt x="47708" y="733"/>
                  </a:cubicBezTo>
                  <a:lnTo>
                    <a:pt x="42044" y="3970"/>
                  </a:lnTo>
                  <a:cubicBezTo>
                    <a:pt x="42211" y="3356"/>
                    <a:pt x="41877" y="2714"/>
                    <a:pt x="41068" y="2240"/>
                  </a:cubicBezTo>
                  <a:cubicBezTo>
                    <a:pt x="40370" y="1835"/>
                    <a:pt x="39463" y="1633"/>
                    <a:pt x="38560" y="1633"/>
                  </a:cubicBezTo>
                  <a:cubicBezTo>
                    <a:pt x="37657" y="1633"/>
                    <a:pt x="36757" y="1835"/>
                    <a:pt x="36074" y="2240"/>
                  </a:cubicBezTo>
                  <a:lnTo>
                    <a:pt x="31638" y="4807"/>
                  </a:lnTo>
                  <a:cubicBezTo>
                    <a:pt x="32140" y="4053"/>
                    <a:pt x="31861" y="3188"/>
                    <a:pt x="30829" y="2602"/>
                  </a:cubicBezTo>
                  <a:cubicBezTo>
                    <a:pt x="30133" y="2212"/>
                    <a:pt x="29231" y="2008"/>
                    <a:pt x="28330" y="2008"/>
                  </a:cubicBezTo>
                  <a:cubicBezTo>
                    <a:pt x="27749" y="2008"/>
                    <a:pt x="27169" y="2093"/>
                    <a:pt x="26644" y="2268"/>
                  </a:cubicBezTo>
                  <a:cubicBezTo>
                    <a:pt x="26672" y="1682"/>
                    <a:pt x="26309" y="1096"/>
                    <a:pt x="25528" y="650"/>
                  </a:cubicBezTo>
                  <a:cubicBezTo>
                    <a:pt x="24775" y="217"/>
                    <a:pt x="23798" y="1"/>
                    <a:pt x="22825"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a:off x="1337225" y="3534"/>
              <a:ext cx="348389" cy="187371"/>
            </a:xfrm>
            <a:custGeom>
              <a:avLst/>
              <a:gdLst/>
              <a:ahLst/>
              <a:cxnLst/>
              <a:rect l="l" t="t" r="r" b="b"/>
              <a:pathLst>
                <a:path w="10351" h="5567" extrusionOk="0">
                  <a:moveTo>
                    <a:pt x="7142" y="0"/>
                  </a:moveTo>
                  <a:cubicBezTo>
                    <a:pt x="6396" y="0"/>
                    <a:pt x="5650" y="161"/>
                    <a:pt x="5078" y="481"/>
                  </a:cubicBezTo>
                  <a:lnTo>
                    <a:pt x="1144" y="2685"/>
                  </a:lnTo>
                  <a:cubicBezTo>
                    <a:pt x="0" y="3355"/>
                    <a:pt x="0" y="4415"/>
                    <a:pt x="1144" y="5085"/>
                  </a:cubicBezTo>
                  <a:cubicBezTo>
                    <a:pt x="1716" y="5406"/>
                    <a:pt x="2469" y="5566"/>
                    <a:pt x="3223" y="5566"/>
                  </a:cubicBezTo>
                  <a:cubicBezTo>
                    <a:pt x="3976" y="5566"/>
                    <a:pt x="4729" y="5406"/>
                    <a:pt x="5301" y="5085"/>
                  </a:cubicBezTo>
                  <a:lnTo>
                    <a:pt x="9207" y="2881"/>
                  </a:lnTo>
                  <a:cubicBezTo>
                    <a:pt x="10351" y="2239"/>
                    <a:pt x="10351" y="1151"/>
                    <a:pt x="9207" y="481"/>
                  </a:cubicBezTo>
                  <a:cubicBezTo>
                    <a:pt x="8635" y="161"/>
                    <a:pt x="7889" y="0"/>
                    <a:pt x="7142"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2600464" y="351284"/>
              <a:ext cx="298238" cy="161004"/>
            </a:xfrm>
            <a:custGeom>
              <a:avLst/>
              <a:gdLst/>
              <a:ahLst/>
              <a:cxnLst/>
              <a:rect l="l" t="t" r="r" b="b"/>
              <a:pathLst>
                <a:path w="10351" h="5588" extrusionOk="0">
                  <a:moveTo>
                    <a:pt x="7129" y="0"/>
                  </a:moveTo>
                  <a:cubicBezTo>
                    <a:pt x="6375" y="0"/>
                    <a:pt x="5622" y="168"/>
                    <a:pt x="5050" y="503"/>
                  </a:cubicBezTo>
                  <a:lnTo>
                    <a:pt x="1144" y="2707"/>
                  </a:lnTo>
                  <a:cubicBezTo>
                    <a:pt x="0" y="3348"/>
                    <a:pt x="0" y="4436"/>
                    <a:pt x="1144" y="5106"/>
                  </a:cubicBezTo>
                  <a:cubicBezTo>
                    <a:pt x="1716" y="5427"/>
                    <a:pt x="2470" y="5587"/>
                    <a:pt x="3223" y="5587"/>
                  </a:cubicBezTo>
                  <a:cubicBezTo>
                    <a:pt x="3976" y="5587"/>
                    <a:pt x="4729" y="5427"/>
                    <a:pt x="5301" y="5106"/>
                  </a:cubicBezTo>
                  <a:lnTo>
                    <a:pt x="9207" y="2902"/>
                  </a:lnTo>
                  <a:cubicBezTo>
                    <a:pt x="10351" y="2232"/>
                    <a:pt x="10351" y="1172"/>
                    <a:pt x="9207" y="503"/>
                  </a:cubicBezTo>
                  <a:cubicBezTo>
                    <a:pt x="8635" y="168"/>
                    <a:pt x="7882" y="0"/>
                    <a:pt x="712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2610116" y="868961"/>
              <a:ext cx="392282" cy="213241"/>
            </a:xfrm>
            <a:custGeom>
              <a:avLst/>
              <a:gdLst/>
              <a:ahLst/>
              <a:cxnLst/>
              <a:rect l="l" t="t" r="r" b="b"/>
              <a:pathLst>
                <a:path w="13615" h="7401" extrusionOk="0">
                  <a:moveTo>
                    <a:pt x="10393" y="0"/>
                  </a:moveTo>
                  <a:cubicBezTo>
                    <a:pt x="9639" y="0"/>
                    <a:pt x="8886" y="168"/>
                    <a:pt x="8314" y="503"/>
                  </a:cubicBezTo>
                  <a:lnTo>
                    <a:pt x="1144" y="4520"/>
                  </a:lnTo>
                  <a:cubicBezTo>
                    <a:pt x="0" y="5190"/>
                    <a:pt x="0" y="6250"/>
                    <a:pt x="1144" y="6919"/>
                  </a:cubicBezTo>
                  <a:cubicBezTo>
                    <a:pt x="1716" y="7240"/>
                    <a:pt x="2469" y="7401"/>
                    <a:pt x="3223" y="7401"/>
                  </a:cubicBezTo>
                  <a:cubicBezTo>
                    <a:pt x="3976" y="7401"/>
                    <a:pt x="4729" y="7240"/>
                    <a:pt x="5301" y="6919"/>
                  </a:cubicBezTo>
                  <a:lnTo>
                    <a:pt x="12471" y="2902"/>
                  </a:lnTo>
                  <a:cubicBezTo>
                    <a:pt x="13615" y="2232"/>
                    <a:pt x="13615" y="1172"/>
                    <a:pt x="12471" y="503"/>
                  </a:cubicBezTo>
                  <a:cubicBezTo>
                    <a:pt x="11899" y="168"/>
                    <a:pt x="11146" y="0"/>
                    <a:pt x="10393"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2092438" y="1146283"/>
              <a:ext cx="329586" cy="179300"/>
            </a:xfrm>
            <a:custGeom>
              <a:avLst/>
              <a:gdLst/>
              <a:ahLst/>
              <a:cxnLst/>
              <a:rect l="l" t="t" r="r" b="b"/>
              <a:pathLst>
                <a:path w="11439" h="6223" extrusionOk="0">
                  <a:moveTo>
                    <a:pt x="8729" y="1"/>
                  </a:moveTo>
                  <a:cubicBezTo>
                    <a:pt x="8098" y="1"/>
                    <a:pt x="7463" y="140"/>
                    <a:pt x="6975" y="419"/>
                  </a:cubicBezTo>
                  <a:lnTo>
                    <a:pt x="949" y="3795"/>
                  </a:lnTo>
                  <a:cubicBezTo>
                    <a:pt x="0" y="4353"/>
                    <a:pt x="0" y="5246"/>
                    <a:pt x="949" y="5804"/>
                  </a:cubicBezTo>
                  <a:cubicBezTo>
                    <a:pt x="1437" y="6083"/>
                    <a:pt x="2072" y="6222"/>
                    <a:pt x="2703" y="6222"/>
                  </a:cubicBezTo>
                  <a:cubicBezTo>
                    <a:pt x="3334" y="6222"/>
                    <a:pt x="3962" y="6083"/>
                    <a:pt x="4436" y="5804"/>
                  </a:cubicBezTo>
                  <a:lnTo>
                    <a:pt x="10462" y="2428"/>
                  </a:lnTo>
                  <a:cubicBezTo>
                    <a:pt x="11439" y="1870"/>
                    <a:pt x="11439" y="977"/>
                    <a:pt x="10462" y="419"/>
                  </a:cubicBezTo>
                  <a:cubicBezTo>
                    <a:pt x="9988" y="140"/>
                    <a:pt x="9360" y="1"/>
                    <a:pt x="8729"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1857701" y="1729077"/>
              <a:ext cx="389084" cy="211628"/>
            </a:xfrm>
            <a:custGeom>
              <a:avLst/>
              <a:gdLst/>
              <a:ahLst/>
              <a:cxnLst/>
              <a:rect l="l" t="t" r="r" b="b"/>
              <a:pathLst>
                <a:path w="13504" h="7345" extrusionOk="0">
                  <a:moveTo>
                    <a:pt x="10299" y="0"/>
                  </a:moveTo>
                  <a:cubicBezTo>
                    <a:pt x="9556" y="0"/>
                    <a:pt x="8817" y="168"/>
                    <a:pt x="8259" y="503"/>
                  </a:cubicBezTo>
                  <a:lnTo>
                    <a:pt x="1145" y="4464"/>
                  </a:lnTo>
                  <a:cubicBezTo>
                    <a:pt x="1" y="5134"/>
                    <a:pt x="1" y="6194"/>
                    <a:pt x="1145" y="6864"/>
                  </a:cubicBezTo>
                  <a:cubicBezTo>
                    <a:pt x="1716" y="7184"/>
                    <a:pt x="2463" y="7345"/>
                    <a:pt x="3209" y="7345"/>
                  </a:cubicBezTo>
                  <a:cubicBezTo>
                    <a:pt x="3955" y="7345"/>
                    <a:pt x="4702" y="7184"/>
                    <a:pt x="5274" y="6864"/>
                  </a:cubicBezTo>
                  <a:lnTo>
                    <a:pt x="12360" y="2874"/>
                  </a:lnTo>
                  <a:cubicBezTo>
                    <a:pt x="13504" y="2204"/>
                    <a:pt x="13504" y="1144"/>
                    <a:pt x="12360" y="503"/>
                  </a:cubicBezTo>
                  <a:cubicBezTo>
                    <a:pt x="11788" y="168"/>
                    <a:pt x="11042" y="0"/>
                    <a:pt x="1029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1831193" y="1477485"/>
              <a:ext cx="329586" cy="179271"/>
            </a:xfrm>
            <a:custGeom>
              <a:avLst/>
              <a:gdLst/>
              <a:ahLst/>
              <a:cxnLst/>
              <a:rect l="l" t="t" r="r" b="b"/>
              <a:pathLst>
                <a:path w="11439" h="6222" extrusionOk="0">
                  <a:moveTo>
                    <a:pt x="8736" y="0"/>
                  </a:moveTo>
                  <a:cubicBezTo>
                    <a:pt x="8105" y="0"/>
                    <a:pt x="7477" y="140"/>
                    <a:pt x="7003" y="419"/>
                  </a:cubicBezTo>
                  <a:lnTo>
                    <a:pt x="976" y="3794"/>
                  </a:lnTo>
                  <a:cubicBezTo>
                    <a:pt x="0" y="4352"/>
                    <a:pt x="0" y="5245"/>
                    <a:pt x="976" y="5803"/>
                  </a:cubicBezTo>
                  <a:cubicBezTo>
                    <a:pt x="1451" y="6082"/>
                    <a:pt x="2078" y="6222"/>
                    <a:pt x="2710" y="6222"/>
                  </a:cubicBezTo>
                  <a:cubicBezTo>
                    <a:pt x="3341" y="6222"/>
                    <a:pt x="3976" y="6082"/>
                    <a:pt x="4464" y="5803"/>
                  </a:cubicBezTo>
                  <a:lnTo>
                    <a:pt x="10490" y="2427"/>
                  </a:lnTo>
                  <a:cubicBezTo>
                    <a:pt x="11439" y="1869"/>
                    <a:pt x="11439" y="976"/>
                    <a:pt x="10490" y="419"/>
                  </a:cubicBezTo>
                  <a:cubicBezTo>
                    <a:pt x="10002" y="140"/>
                    <a:pt x="9367" y="0"/>
                    <a:pt x="8736"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1105314" y="346271"/>
              <a:ext cx="298238" cy="160975"/>
            </a:xfrm>
            <a:custGeom>
              <a:avLst/>
              <a:gdLst/>
              <a:ahLst/>
              <a:cxnLst/>
              <a:rect l="l" t="t" r="r" b="b"/>
              <a:pathLst>
                <a:path w="10351" h="5587" extrusionOk="0">
                  <a:moveTo>
                    <a:pt x="7128" y="0"/>
                  </a:moveTo>
                  <a:cubicBezTo>
                    <a:pt x="6375" y="0"/>
                    <a:pt x="5622" y="160"/>
                    <a:pt x="5050" y="481"/>
                  </a:cubicBezTo>
                  <a:lnTo>
                    <a:pt x="1144" y="2685"/>
                  </a:lnTo>
                  <a:cubicBezTo>
                    <a:pt x="0" y="3355"/>
                    <a:pt x="0" y="4415"/>
                    <a:pt x="1144" y="5085"/>
                  </a:cubicBezTo>
                  <a:cubicBezTo>
                    <a:pt x="1716" y="5419"/>
                    <a:pt x="2462" y="5587"/>
                    <a:pt x="3212" y="5587"/>
                  </a:cubicBezTo>
                  <a:cubicBezTo>
                    <a:pt x="3962" y="5587"/>
                    <a:pt x="4715" y="5419"/>
                    <a:pt x="5301" y="5085"/>
                  </a:cubicBezTo>
                  <a:lnTo>
                    <a:pt x="9207" y="2881"/>
                  </a:lnTo>
                  <a:cubicBezTo>
                    <a:pt x="10351" y="2239"/>
                    <a:pt x="10351" y="1151"/>
                    <a:pt x="9207" y="481"/>
                  </a:cubicBezTo>
                  <a:cubicBezTo>
                    <a:pt x="8635" y="160"/>
                    <a:pt x="7882" y="0"/>
                    <a:pt x="712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1996576" y="499237"/>
              <a:ext cx="117058" cy="62402"/>
            </a:xfrm>
            <a:custGeom>
              <a:avLst/>
              <a:gdLst/>
              <a:ahLst/>
              <a:cxnLst/>
              <a:rect l="l" t="t" r="r" b="b"/>
              <a:pathLst>
                <a:path w="5470" h="2916" extrusionOk="0">
                  <a:moveTo>
                    <a:pt x="2920" y="0"/>
                  </a:moveTo>
                  <a:cubicBezTo>
                    <a:pt x="2323" y="0"/>
                    <a:pt x="1731" y="133"/>
                    <a:pt x="1284" y="398"/>
                  </a:cubicBezTo>
                  <a:lnTo>
                    <a:pt x="921" y="593"/>
                  </a:lnTo>
                  <a:cubicBezTo>
                    <a:pt x="1" y="1123"/>
                    <a:pt x="1" y="1988"/>
                    <a:pt x="921" y="2518"/>
                  </a:cubicBezTo>
                  <a:cubicBezTo>
                    <a:pt x="1368" y="2783"/>
                    <a:pt x="1961" y="2916"/>
                    <a:pt x="2557" y="2916"/>
                  </a:cubicBezTo>
                  <a:cubicBezTo>
                    <a:pt x="3153" y="2916"/>
                    <a:pt x="3753" y="2783"/>
                    <a:pt x="4214" y="2518"/>
                  </a:cubicBezTo>
                  <a:lnTo>
                    <a:pt x="4576" y="2295"/>
                  </a:lnTo>
                  <a:cubicBezTo>
                    <a:pt x="5469" y="1765"/>
                    <a:pt x="5469" y="900"/>
                    <a:pt x="4576" y="398"/>
                  </a:cubicBezTo>
                  <a:cubicBezTo>
                    <a:pt x="4116" y="133"/>
                    <a:pt x="3516" y="0"/>
                    <a:pt x="292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356932" y="1099463"/>
              <a:ext cx="157576" cy="84017"/>
            </a:xfrm>
            <a:custGeom>
              <a:avLst/>
              <a:gdLst/>
              <a:ahLst/>
              <a:cxnLst/>
              <a:rect l="l" t="t" r="r" b="b"/>
              <a:pathLst>
                <a:path w="5469" h="2916" extrusionOk="0">
                  <a:moveTo>
                    <a:pt x="2919" y="0"/>
                  </a:moveTo>
                  <a:cubicBezTo>
                    <a:pt x="2323" y="0"/>
                    <a:pt x="1730" y="133"/>
                    <a:pt x="1283" y="398"/>
                  </a:cubicBezTo>
                  <a:lnTo>
                    <a:pt x="921" y="621"/>
                  </a:lnTo>
                  <a:cubicBezTo>
                    <a:pt x="0" y="1123"/>
                    <a:pt x="0" y="1988"/>
                    <a:pt x="921" y="2518"/>
                  </a:cubicBezTo>
                  <a:cubicBezTo>
                    <a:pt x="1367" y="2783"/>
                    <a:pt x="1960" y="2916"/>
                    <a:pt x="2556" y="2916"/>
                  </a:cubicBezTo>
                  <a:cubicBezTo>
                    <a:pt x="3153" y="2916"/>
                    <a:pt x="3753" y="2783"/>
                    <a:pt x="4213" y="2518"/>
                  </a:cubicBezTo>
                  <a:lnTo>
                    <a:pt x="4576" y="2295"/>
                  </a:lnTo>
                  <a:cubicBezTo>
                    <a:pt x="5468" y="1765"/>
                    <a:pt x="5468" y="928"/>
                    <a:pt x="4576" y="398"/>
                  </a:cubicBezTo>
                  <a:cubicBezTo>
                    <a:pt x="4115" y="133"/>
                    <a:pt x="3515" y="0"/>
                    <a:pt x="291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192123" y="687096"/>
              <a:ext cx="157576" cy="84017"/>
            </a:xfrm>
            <a:custGeom>
              <a:avLst/>
              <a:gdLst/>
              <a:ahLst/>
              <a:cxnLst/>
              <a:rect l="l" t="t" r="r" b="b"/>
              <a:pathLst>
                <a:path w="5469" h="2916" extrusionOk="0">
                  <a:moveTo>
                    <a:pt x="2916" y="0"/>
                  </a:moveTo>
                  <a:cubicBezTo>
                    <a:pt x="2316" y="0"/>
                    <a:pt x="1717" y="133"/>
                    <a:pt x="1256" y="398"/>
                  </a:cubicBezTo>
                  <a:lnTo>
                    <a:pt x="894" y="621"/>
                  </a:lnTo>
                  <a:cubicBezTo>
                    <a:pt x="1" y="1151"/>
                    <a:pt x="1" y="1988"/>
                    <a:pt x="894" y="2518"/>
                  </a:cubicBezTo>
                  <a:cubicBezTo>
                    <a:pt x="1354" y="2783"/>
                    <a:pt x="1954" y="2916"/>
                    <a:pt x="2554" y="2916"/>
                  </a:cubicBezTo>
                  <a:cubicBezTo>
                    <a:pt x="3153" y="2916"/>
                    <a:pt x="3753" y="2783"/>
                    <a:pt x="4214" y="2518"/>
                  </a:cubicBezTo>
                  <a:lnTo>
                    <a:pt x="4576" y="2295"/>
                  </a:lnTo>
                  <a:cubicBezTo>
                    <a:pt x="5469" y="1765"/>
                    <a:pt x="5469" y="928"/>
                    <a:pt x="4576" y="398"/>
                  </a:cubicBezTo>
                  <a:cubicBezTo>
                    <a:pt x="4116" y="133"/>
                    <a:pt x="3516" y="0"/>
                    <a:pt x="2916"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135045" y="1384823"/>
              <a:ext cx="157604" cy="84046"/>
            </a:xfrm>
            <a:custGeom>
              <a:avLst/>
              <a:gdLst/>
              <a:ahLst/>
              <a:cxnLst/>
              <a:rect l="l" t="t" r="r" b="b"/>
              <a:pathLst>
                <a:path w="5470" h="2917" extrusionOk="0">
                  <a:moveTo>
                    <a:pt x="2916" y="1"/>
                  </a:moveTo>
                  <a:cubicBezTo>
                    <a:pt x="2317" y="1"/>
                    <a:pt x="1717" y="133"/>
                    <a:pt x="1256" y="398"/>
                  </a:cubicBezTo>
                  <a:lnTo>
                    <a:pt x="922" y="621"/>
                  </a:lnTo>
                  <a:cubicBezTo>
                    <a:pt x="1" y="1124"/>
                    <a:pt x="1" y="1988"/>
                    <a:pt x="922" y="2519"/>
                  </a:cubicBezTo>
                  <a:cubicBezTo>
                    <a:pt x="1368" y="2784"/>
                    <a:pt x="1961" y="2916"/>
                    <a:pt x="2557" y="2916"/>
                  </a:cubicBezTo>
                  <a:cubicBezTo>
                    <a:pt x="3154" y="2916"/>
                    <a:pt x="3753" y="2784"/>
                    <a:pt x="4214" y="2519"/>
                  </a:cubicBezTo>
                  <a:lnTo>
                    <a:pt x="4576" y="2295"/>
                  </a:lnTo>
                  <a:cubicBezTo>
                    <a:pt x="5469" y="1765"/>
                    <a:pt x="5469" y="928"/>
                    <a:pt x="4576" y="398"/>
                  </a:cubicBezTo>
                  <a:cubicBezTo>
                    <a:pt x="4116" y="133"/>
                    <a:pt x="3516" y="1"/>
                    <a:pt x="2916"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1827396" y="163143"/>
              <a:ext cx="184073" cy="98179"/>
            </a:xfrm>
            <a:custGeom>
              <a:avLst/>
              <a:gdLst/>
              <a:ahLst/>
              <a:cxnLst/>
              <a:rect l="l" t="t" r="r" b="b"/>
              <a:pathLst>
                <a:path w="5469" h="2917" extrusionOk="0">
                  <a:moveTo>
                    <a:pt x="2916" y="1"/>
                  </a:moveTo>
                  <a:cubicBezTo>
                    <a:pt x="2316" y="1"/>
                    <a:pt x="1716" y="134"/>
                    <a:pt x="1256" y="399"/>
                  </a:cubicBezTo>
                  <a:lnTo>
                    <a:pt x="893" y="622"/>
                  </a:lnTo>
                  <a:cubicBezTo>
                    <a:pt x="1" y="1152"/>
                    <a:pt x="1" y="1989"/>
                    <a:pt x="893" y="2519"/>
                  </a:cubicBezTo>
                  <a:cubicBezTo>
                    <a:pt x="1354" y="2784"/>
                    <a:pt x="1953" y="2916"/>
                    <a:pt x="2553" y="2916"/>
                  </a:cubicBezTo>
                  <a:cubicBezTo>
                    <a:pt x="3153" y="2916"/>
                    <a:pt x="3753" y="2784"/>
                    <a:pt x="4213" y="2519"/>
                  </a:cubicBezTo>
                  <a:lnTo>
                    <a:pt x="4576" y="2296"/>
                  </a:lnTo>
                  <a:cubicBezTo>
                    <a:pt x="5469" y="1766"/>
                    <a:pt x="5469" y="929"/>
                    <a:pt x="4576" y="399"/>
                  </a:cubicBezTo>
                  <a:cubicBezTo>
                    <a:pt x="4116" y="134"/>
                    <a:pt x="3516" y="1"/>
                    <a:pt x="2916"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1569919" y="1479473"/>
              <a:ext cx="254040" cy="135073"/>
            </a:xfrm>
            <a:custGeom>
              <a:avLst/>
              <a:gdLst/>
              <a:ahLst/>
              <a:cxnLst/>
              <a:rect l="l" t="t" r="r" b="b"/>
              <a:pathLst>
                <a:path w="8817" h="4688" extrusionOk="0">
                  <a:moveTo>
                    <a:pt x="4688" y="1"/>
                  </a:moveTo>
                  <a:cubicBezTo>
                    <a:pt x="3725" y="1"/>
                    <a:pt x="2763" y="210"/>
                    <a:pt x="2037" y="629"/>
                  </a:cubicBezTo>
                  <a:lnTo>
                    <a:pt x="1452" y="991"/>
                  </a:lnTo>
                  <a:cubicBezTo>
                    <a:pt x="1" y="1828"/>
                    <a:pt x="1" y="3223"/>
                    <a:pt x="1452" y="4060"/>
                  </a:cubicBezTo>
                  <a:cubicBezTo>
                    <a:pt x="2191" y="4479"/>
                    <a:pt x="3153" y="4688"/>
                    <a:pt x="4116" y="4688"/>
                  </a:cubicBezTo>
                  <a:cubicBezTo>
                    <a:pt x="5078" y="4688"/>
                    <a:pt x="6041" y="4479"/>
                    <a:pt x="6780" y="4060"/>
                  </a:cubicBezTo>
                  <a:lnTo>
                    <a:pt x="7338" y="3697"/>
                  </a:lnTo>
                  <a:cubicBezTo>
                    <a:pt x="8817" y="2860"/>
                    <a:pt x="8817" y="1493"/>
                    <a:pt x="7338" y="629"/>
                  </a:cubicBezTo>
                  <a:cubicBezTo>
                    <a:pt x="6613" y="210"/>
                    <a:pt x="5650" y="1"/>
                    <a:pt x="4688"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2278914" y="448959"/>
              <a:ext cx="158382" cy="83412"/>
            </a:xfrm>
            <a:custGeom>
              <a:avLst/>
              <a:gdLst/>
              <a:ahLst/>
              <a:cxnLst/>
              <a:rect l="l" t="t" r="r" b="b"/>
              <a:pathLst>
                <a:path w="5497" h="2895" extrusionOk="0">
                  <a:moveTo>
                    <a:pt x="2920" y="0"/>
                  </a:moveTo>
                  <a:cubicBezTo>
                    <a:pt x="2323" y="0"/>
                    <a:pt x="1731" y="126"/>
                    <a:pt x="1284" y="377"/>
                  </a:cubicBezTo>
                  <a:lnTo>
                    <a:pt x="921" y="600"/>
                  </a:lnTo>
                  <a:cubicBezTo>
                    <a:pt x="1" y="1130"/>
                    <a:pt x="1" y="1995"/>
                    <a:pt x="921" y="2497"/>
                  </a:cubicBezTo>
                  <a:cubicBezTo>
                    <a:pt x="1382" y="2762"/>
                    <a:pt x="1975" y="2895"/>
                    <a:pt x="2568" y="2895"/>
                  </a:cubicBezTo>
                  <a:cubicBezTo>
                    <a:pt x="3160" y="2895"/>
                    <a:pt x="3753" y="2762"/>
                    <a:pt x="4214" y="2497"/>
                  </a:cubicBezTo>
                  <a:lnTo>
                    <a:pt x="4576" y="2302"/>
                  </a:lnTo>
                  <a:cubicBezTo>
                    <a:pt x="5497" y="1772"/>
                    <a:pt x="5497" y="907"/>
                    <a:pt x="4576" y="377"/>
                  </a:cubicBezTo>
                  <a:cubicBezTo>
                    <a:pt x="4116" y="126"/>
                    <a:pt x="3516" y="0"/>
                    <a:pt x="292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2379413" y="707178"/>
              <a:ext cx="121387" cy="64742"/>
            </a:xfrm>
            <a:custGeom>
              <a:avLst/>
              <a:gdLst/>
              <a:ahLst/>
              <a:cxnLst/>
              <a:rect l="l" t="t" r="r" b="b"/>
              <a:pathLst>
                <a:path w="4213" h="2247" extrusionOk="0">
                  <a:moveTo>
                    <a:pt x="2246" y="1"/>
                  </a:moveTo>
                  <a:cubicBezTo>
                    <a:pt x="1786" y="1"/>
                    <a:pt x="1325" y="105"/>
                    <a:pt x="977" y="315"/>
                  </a:cubicBezTo>
                  <a:lnTo>
                    <a:pt x="698" y="482"/>
                  </a:lnTo>
                  <a:cubicBezTo>
                    <a:pt x="0" y="873"/>
                    <a:pt x="0" y="1542"/>
                    <a:pt x="698" y="1933"/>
                  </a:cubicBezTo>
                  <a:cubicBezTo>
                    <a:pt x="1046" y="2142"/>
                    <a:pt x="1507" y="2247"/>
                    <a:pt x="1967" y="2247"/>
                  </a:cubicBezTo>
                  <a:cubicBezTo>
                    <a:pt x="2427" y="2247"/>
                    <a:pt x="2888" y="2142"/>
                    <a:pt x="3236" y="1933"/>
                  </a:cubicBezTo>
                  <a:lnTo>
                    <a:pt x="3515" y="1765"/>
                  </a:lnTo>
                  <a:cubicBezTo>
                    <a:pt x="4213" y="1375"/>
                    <a:pt x="4213" y="705"/>
                    <a:pt x="3515" y="315"/>
                  </a:cubicBezTo>
                  <a:cubicBezTo>
                    <a:pt x="3167" y="105"/>
                    <a:pt x="2706" y="1"/>
                    <a:pt x="2246"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2700127" y="1355694"/>
              <a:ext cx="121416" cy="64338"/>
            </a:xfrm>
            <a:custGeom>
              <a:avLst/>
              <a:gdLst/>
              <a:ahLst/>
              <a:cxnLst/>
              <a:rect l="l" t="t" r="r" b="b"/>
              <a:pathLst>
                <a:path w="4214" h="2233" extrusionOk="0">
                  <a:moveTo>
                    <a:pt x="2247" y="0"/>
                  </a:moveTo>
                  <a:cubicBezTo>
                    <a:pt x="1786" y="0"/>
                    <a:pt x="1326" y="98"/>
                    <a:pt x="977" y="293"/>
                  </a:cubicBezTo>
                  <a:lnTo>
                    <a:pt x="726" y="461"/>
                  </a:lnTo>
                  <a:cubicBezTo>
                    <a:pt x="1" y="879"/>
                    <a:pt x="1" y="1521"/>
                    <a:pt x="726" y="1939"/>
                  </a:cubicBezTo>
                  <a:cubicBezTo>
                    <a:pt x="1075" y="2135"/>
                    <a:pt x="1528" y="2232"/>
                    <a:pt x="1982" y="2232"/>
                  </a:cubicBezTo>
                  <a:cubicBezTo>
                    <a:pt x="2435" y="2232"/>
                    <a:pt x="2888" y="2135"/>
                    <a:pt x="3237" y="1939"/>
                  </a:cubicBezTo>
                  <a:lnTo>
                    <a:pt x="3516" y="1772"/>
                  </a:lnTo>
                  <a:cubicBezTo>
                    <a:pt x="4214" y="1353"/>
                    <a:pt x="4214" y="712"/>
                    <a:pt x="3516" y="293"/>
                  </a:cubicBezTo>
                  <a:cubicBezTo>
                    <a:pt x="3167" y="98"/>
                    <a:pt x="2707" y="0"/>
                    <a:pt x="2247"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554674" y="113349"/>
              <a:ext cx="537785" cy="295847"/>
            </a:xfrm>
            <a:custGeom>
              <a:avLst/>
              <a:gdLst/>
              <a:ahLst/>
              <a:cxnLst/>
              <a:rect l="l" t="t" r="r" b="b"/>
              <a:pathLst>
                <a:path w="18665" h="10268" extrusionOk="0">
                  <a:moveTo>
                    <a:pt x="15442" y="0"/>
                  </a:moveTo>
                  <a:cubicBezTo>
                    <a:pt x="14689" y="0"/>
                    <a:pt x="13936" y="168"/>
                    <a:pt x="13364" y="502"/>
                  </a:cubicBezTo>
                  <a:lnTo>
                    <a:pt x="1144" y="7366"/>
                  </a:lnTo>
                  <a:cubicBezTo>
                    <a:pt x="0" y="8035"/>
                    <a:pt x="0" y="9095"/>
                    <a:pt x="1144" y="9765"/>
                  </a:cubicBezTo>
                  <a:cubicBezTo>
                    <a:pt x="1716" y="10100"/>
                    <a:pt x="2469" y="10267"/>
                    <a:pt x="3223" y="10267"/>
                  </a:cubicBezTo>
                  <a:cubicBezTo>
                    <a:pt x="3976" y="10267"/>
                    <a:pt x="4729" y="10100"/>
                    <a:pt x="5301" y="9765"/>
                  </a:cubicBezTo>
                  <a:lnTo>
                    <a:pt x="17521" y="2874"/>
                  </a:lnTo>
                  <a:cubicBezTo>
                    <a:pt x="18665" y="2232"/>
                    <a:pt x="18665" y="1144"/>
                    <a:pt x="17521" y="502"/>
                  </a:cubicBezTo>
                  <a:cubicBezTo>
                    <a:pt x="16949" y="168"/>
                    <a:pt x="16196" y="0"/>
                    <a:pt x="15442"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790996" y="1586800"/>
              <a:ext cx="537814" cy="295847"/>
            </a:xfrm>
            <a:custGeom>
              <a:avLst/>
              <a:gdLst/>
              <a:ahLst/>
              <a:cxnLst/>
              <a:rect l="l" t="t" r="r" b="b"/>
              <a:pathLst>
                <a:path w="18666" h="10268" extrusionOk="0">
                  <a:moveTo>
                    <a:pt x="15429" y="0"/>
                  </a:moveTo>
                  <a:cubicBezTo>
                    <a:pt x="14682" y="0"/>
                    <a:pt x="13936" y="168"/>
                    <a:pt x="13364" y="502"/>
                  </a:cubicBezTo>
                  <a:lnTo>
                    <a:pt x="1144" y="7366"/>
                  </a:lnTo>
                  <a:cubicBezTo>
                    <a:pt x="1" y="8035"/>
                    <a:pt x="1" y="9095"/>
                    <a:pt x="1144" y="9765"/>
                  </a:cubicBezTo>
                  <a:cubicBezTo>
                    <a:pt x="1716" y="10100"/>
                    <a:pt x="2470" y="10267"/>
                    <a:pt x="3223" y="10267"/>
                  </a:cubicBezTo>
                  <a:cubicBezTo>
                    <a:pt x="3976" y="10267"/>
                    <a:pt x="4729" y="10100"/>
                    <a:pt x="5301" y="9765"/>
                  </a:cubicBezTo>
                  <a:lnTo>
                    <a:pt x="17493" y="2902"/>
                  </a:lnTo>
                  <a:cubicBezTo>
                    <a:pt x="18665" y="2232"/>
                    <a:pt x="18665" y="1172"/>
                    <a:pt x="17493" y="502"/>
                  </a:cubicBezTo>
                  <a:cubicBezTo>
                    <a:pt x="16921" y="168"/>
                    <a:pt x="16175" y="0"/>
                    <a:pt x="1542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1796618" y="0"/>
              <a:ext cx="815134" cy="448582"/>
            </a:xfrm>
            <a:custGeom>
              <a:avLst/>
              <a:gdLst/>
              <a:ahLst/>
              <a:cxnLst/>
              <a:rect l="l" t="t" r="r" b="b"/>
              <a:pathLst>
                <a:path w="28291" h="15569" extrusionOk="0">
                  <a:moveTo>
                    <a:pt x="23397" y="1"/>
                  </a:moveTo>
                  <a:cubicBezTo>
                    <a:pt x="22257" y="1"/>
                    <a:pt x="21120" y="252"/>
                    <a:pt x="20255" y="754"/>
                  </a:cubicBezTo>
                  <a:lnTo>
                    <a:pt x="1730" y="11188"/>
                  </a:lnTo>
                  <a:cubicBezTo>
                    <a:pt x="0" y="12192"/>
                    <a:pt x="0" y="13811"/>
                    <a:pt x="1730" y="14815"/>
                  </a:cubicBezTo>
                  <a:cubicBezTo>
                    <a:pt x="2595" y="15317"/>
                    <a:pt x="3732" y="15568"/>
                    <a:pt x="4872" y="15568"/>
                  </a:cubicBezTo>
                  <a:cubicBezTo>
                    <a:pt x="6013" y="15568"/>
                    <a:pt x="7156" y="15317"/>
                    <a:pt x="8035" y="14815"/>
                  </a:cubicBezTo>
                  <a:lnTo>
                    <a:pt x="26560" y="4409"/>
                  </a:lnTo>
                  <a:cubicBezTo>
                    <a:pt x="28290" y="3404"/>
                    <a:pt x="28290" y="1758"/>
                    <a:pt x="26560" y="754"/>
                  </a:cubicBezTo>
                  <a:cubicBezTo>
                    <a:pt x="25681" y="252"/>
                    <a:pt x="24538" y="1"/>
                    <a:pt x="23397"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622182" y="350276"/>
              <a:ext cx="422852" cy="232747"/>
            </a:xfrm>
            <a:custGeom>
              <a:avLst/>
              <a:gdLst/>
              <a:ahLst/>
              <a:cxnLst/>
              <a:rect l="l" t="t" r="r" b="b"/>
              <a:pathLst>
                <a:path w="14676" h="8078" extrusionOk="0">
                  <a:moveTo>
                    <a:pt x="12140" y="1"/>
                  </a:moveTo>
                  <a:cubicBezTo>
                    <a:pt x="11551" y="1"/>
                    <a:pt x="10965" y="133"/>
                    <a:pt x="10519" y="398"/>
                  </a:cubicBezTo>
                  <a:lnTo>
                    <a:pt x="894" y="5783"/>
                  </a:lnTo>
                  <a:cubicBezTo>
                    <a:pt x="1" y="6313"/>
                    <a:pt x="1" y="7150"/>
                    <a:pt x="894" y="7680"/>
                  </a:cubicBezTo>
                  <a:cubicBezTo>
                    <a:pt x="1354" y="7945"/>
                    <a:pt x="1947" y="8077"/>
                    <a:pt x="2536" y="8077"/>
                  </a:cubicBezTo>
                  <a:cubicBezTo>
                    <a:pt x="3125" y="8077"/>
                    <a:pt x="3711" y="7945"/>
                    <a:pt x="4158" y="7680"/>
                  </a:cubicBezTo>
                  <a:lnTo>
                    <a:pt x="13783" y="2267"/>
                  </a:lnTo>
                  <a:cubicBezTo>
                    <a:pt x="14676" y="1737"/>
                    <a:pt x="14676" y="900"/>
                    <a:pt x="13783" y="398"/>
                  </a:cubicBezTo>
                  <a:cubicBezTo>
                    <a:pt x="13323" y="133"/>
                    <a:pt x="12730" y="1"/>
                    <a:pt x="12140"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168814" y="751809"/>
              <a:ext cx="554698" cy="305268"/>
            </a:xfrm>
            <a:custGeom>
              <a:avLst/>
              <a:gdLst/>
              <a:ahLst/>
              <a:cxnLst/>
              <a:rect l="l" t="t" r="r" b="b"/>
              <a:pathLst>
                <a:path w="19252" h="10595" extrusionOk="0">
                  <a:moveTo>
                    <a:pt x="15942" y="0"/>
                  </a:moveTo>
                  <a:cubicBezTo>
                    <a:pt x="15164" y="0"/>
                    <a:pt x="14383" y="175"/>
                    <a:pt x="13783" y="523"/>
                  </a:cubicBezTo>
                  <a:lnTo>
                    <a:pt x="1172" y="7610"/>
                  </a:lnTo>
                  <a:cubicBezTo>
                    <a:pt x="1" y="8307"/>
                    <a:pt x="1" y="9423"/>
                    <a:pt x="1172" y="10093"/>
                  </a:cubicBezTo>
                  <a:cubicBezTo>
                    <a:pt x="1772" y="10427"/>
                    <a:pt x="2553" y="10595"/>
                    <a:pt x="3331" y="10595"/>
                  </a:cubicBezTo>
                  <a:cubicBezTo>
                    <a:pt x="4109" y="10595"/>
                    <a:pt x="4883" y="10427"/>
                    <a:pt x="5469" y="10093"/>
                  </a:cubicBezTo>
                  <a:lnTo>
                    <a:pt x="18079" y="3006"/>
                  </a:lnTo>
                  <a:cubicBezTo>
                    <a:pt x="19251" y="2309"/>
                    <a:pt x="19251" y="1193"/>
                    <a:pt x="18079" y="523"/>
                  </a:cubicBezTo>
                  <a:cubicBezTo>
                    <a:pt x="17493" y="175"/>
                    <a:pt x="16719" y="0"/>
                    <a:pt x="15942"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0" y="139482"/>
              <a:ext cx="673665" cy="370586"/>
            </a:xfrm>
            <a:custGeom>
              <a:avLst/>
              <a:gdLst/>
              <a:ahLst/>
              <a:cxnLst/>
              <a:rect l="l" t="t" r="r" b="b"/>
              <a:pathLst>
                <a:path w="23381" h="12862" extrusionOk="0">
                  <a:moveTo>
                    <a:pt x="19349" y="0"/>
                  </a:moveTo>
                  <a:cubicBezTo>
                    <a:pt x="18407" y="0"/>
                    <a:pt x="17466" y="209"/>
                    <a:pt x="16740" y="628"/>
                  </a:cubicBezTo>
                  <a:lnTo>
                    <a:pt x="1452" y="9221"/>
                  </a:lnTo>
                  <a:cubicBezTo>
                    <a:pt x="1" y="10058"/>
                    <a:pt x="1" y="11397"/>
                    <a:pt x="1452" y="12234"/>
                  </a:cubicBezTo>
                  <a:cubicBezTo>
                    <a:pt x="2163" y="12652"/>
                    <a:pt x="3105" y="12861"/>
                    <a:pt x="4046" y="12861"/>
                  </a:cubicBezTo>
                  <a:cubicBezTo>
                    <a:pt x="4988" y="12861"/>
                    <a:pt x="5929" y="12652"/>
                    <a:pt x="6641" y="12234"/>
                  </a:cubicBezTo>
                  <a:lnTo>
                    <a:pt x="21957" y="3613"/>
                  </a:lnTo>
                  <a:cubicBezTo>
                    <a:pt x="23380" y="2776"/>
                    <a:pt x="23380" y="1437"/>
                    <a:pt x="21957" y="628"/>
                  </a:cubicBezTo>
                  <a:cubicBezTo>
                    <a:pt x="21232" y="209"/>
                    <a:pt x="20291" y="0"/>
                    <a:pt x="1934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15"/>
          <p:cNvSpPr/>
          <p:nvPr/>
        </p:nvSpPr>
        <p:spPr>
          <a:xfrm rot="-8999950" flipH="1">
            <a:off x="-1944882" y="2457487"/>
            <a:ext cx="4873459" cy="3021206"/>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rot="-8999812" flipH="1">
            <a:off x="-1363868" y="-267449"/>
            <a:ext cx="3711443" cy="2300837"/>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txBox="1">
            <a:spLocks noGrp="1"/>
          </p:cNvSpPr>
          <p:nvPr>
            <p:ph type="title"/>
          </p:nvPr>
        </p:nvSpPr>
        <p:spPr>
          <a:xfrm>
            <a:off x="715975" y="1913025"/>
            <a:ext cx="3989400" cy="1469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2" name="Google Shape;342;p15"/>
          <p:cNvSpPr txBox="1">
            <a:spLocks noGrp="1"/>
          </p:cNvSpPr>
          <p:nvPr>
            <p:ph type="subTitle" idx="1"/>
          </p:nvPr>
        </p:nvSpPr>
        <p:spPr>
          <a:xfrm>
            <a:off x="869125" y="3782750"/>
            <a:ext cx="3683400" cy="507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3" name="Google Shape;343;p15"/>
          <p:cNvSpPr txBox="1">
            <a:spLocks noGrp="1"/>
          </p:cNvSpPr>
          <p:nvPr>
            <p:ph type="title" idx="2" hasCustomPrompt="1"/>
          </p:nvPr>
        </p:nvSpPr>
        <p:spPr>
          <a:xfrm>
            <a:off x="2066425" y="542100"/>
            <a:ext cx="1288800" cy="12192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6000">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44"/>
        <p:cNvGrpSpPr/>
        <p:nvPr/>
      </p:nvGrpSpPr>
      <p:grpSpPr>
        <a:xfrm>
          <a:off x="0" y="0"/>
          <a:ext cx="0" cy="0"/>
          <a:chOff x="0" y="0"/>
          <a:chExt cx="0" cy="0"/>
        </a:xfrm>
      </p:grpSpPr>
      <p:grpSp>
        <p:nvGrpSpPr>
          <p:cNvPr id="345" name="Google Shape;345;p16"/>
          <p:cNvGrpSpPr/>
          <p:nvPr/>
        </p:nvGrpSpPr>
        <p:grpSpPr>
          <a:xfrm flipH="1">
            <a:off x="-2373725" y="254338"/>
            <a:ext cx="7507798" cy="4852732"/>
            <a:chOff x="0" y="0"/>
            <a:chExt cx="3002399" cy="1940705"/>
          </a:xfrm>
        </p:grpSpPr>
        <p:sp>
          <p:nvSpPr>
            <p:cNvPr id="346" name="Google Shape;346;p16"/>
            <p:cNvSpPr/>
            <p:nvPr/>
          </p:nvSpPr>
          <p:spPr>
            <a:xfrm>
              <a:off x="1662379" y="465440"/>
              <a:ext cx="205808" cy="109343"/>
            </a:xfrm>
            <a:custGeom>
              <a:avLst/>
              <a:gdLst/>
              <a:ahLst/>
              <a:cxnLst/>
              <a:rect l="l" t="t" r="r" b="b"/>
              <a:pathLst>
                <a:path w="7143" h="3795" extrusionOk="0">
                  <a:moveTo>
                    <a:pt x="3920" y="0"/>
                  </a:moveTo>
                  <a:cubicBezTo>
                    <a:pt x="3167" y="0"/>
                    <a:pt x="2413" y="167"/>
                    <a:pt x="1842" y="502"/>
                  </a:cubicBezTo>
                  <a:lnTo>
                    <a:pt x="1144" y="921"/>
                  </a:lnTo>
                  <a:cubicBezTo>
                    <a:pt x="0" y="1562"/>
                    <a:pt x="0" y="2650"/>
                    <a:pt x="1144" y="3292"/>
                  </a:cubicBezTo>
                  <a:cubicBezTo>
                    <a:pt x="1716" y="3627"/>
                    <a:pt x="2462" y="3794"/>
                    <a:pt x="3209" y="3794"/>
                  </a:cubicBezTo>
                  <a:cubicBezTo>
                    <a:pt x="3955" y="3794"/>
                    <a:pt x="4701" y="3627"/>
                    <a:pt x="5273" y="3292"/>
                  </a:cubicBezTo>
                  <a:lnTo>
                    <a:pt x="5999" y="2902"/>
                  </a:lnTo>
                  <a:cubicBezTo>
                    <a:pt x="7142" y="2232"/>
                    <a:pt x="7142" y="1144"/>
                    <a:pt x="5999" y="502"/>
                  </a:cubicBezTo>
                  <a:cubicBezTo>
                    <a:pt x="5427" y="167"/>
                    <a:pt x="4673" y="0"/>
                    <a:pt x="3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1111739" y="1411360"/>
              <a:ext cx="202581" cy="107327"/>
            </a:xfrm>
            <a:custGeom>
              <a:avLst/>
              <a:gdLst/>
              <a:ahLst/>
              <a:cxnLst/>
              <a:rect l="l" t="t" r="r" b="b"/>
              <a:pathLst>
                <a:path w="7031" h="3725" extrusionOk="0">
                  <a:moveTo>
                    <a:pt x="3868" y="0"/>
                  </a:moveTo>
                  <a:cubicBezTo>
                    <a:pt x="3132" y="0"/>
                    <a:pt x="2400" y="161"/>
                    <a:pt x="1842" y="482"/>
                  </a:cubicBezTo>
                  <a:lnTo>
                    <a:pt x="1144" y="900"/>
                  </a:lnTo>
                  <a:cubicBezTo>
                    <a:pt x="0" y="1542"/>
                    <a:pt x="0" y="2602"/>
                    <a:pt x="1144" y="3244"/>
                  </a:cubicBezTo>
                  <a:cubicBezTo>
                    <a:pt x="1702" y="3564"/>
                    <a:pt x="2435" y="3725"/>
                    <a:pt x="3167" y="3725"/>
                  </a:cubicBezTo>
                  <a:cubicBezTo>
                    <a:pt x="3899" y="3725"/>
                    <a:pt x="4632" y="3564"/>
                    <a:pt x="5190" y="3244"/>
                  </a:cubicBezTo>
                  <a:lnTo>
                    <a:pt x="5915" y="2825"/>
                  </a:lnTo>
                  <a:cubicBezTo>
                    <a:pt x="7031" y="2183"/>
                    <a:pt x="7031" y="1123"/>
                    <a:pt x="5915" y="482"/>
                  </a:cubicBezTo>
                  <a:cubicBezTo>
                    <a:pt x="5343" y="161"/>
                    <a:pt x="4604" y="0"/>
                    <a:pt x="386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2364949" y="839025"/>
              <a:ext cx="201774" cy="107327"/>
            </a:xfrm>
            <a:custGeom>
              <a:avLst/>
              <a:gdLst/>
              <a:ahLst/>
              <a:cxnLst/>
              <a:rect l="l" t="t" r="r" b="b"/>
              <a:pathLst>
                <a:path w="7003" h="3725" extrusionOk="0">
                  <a:moveTo>
                    <a:pt x="3850" y="0"/>
                  </a:moveTo>
                  <a:cubicBezTo>
                    <a:pt x="3111" y="0"/>
                    <a:pt x="2371" y="161"/>
                    <a:pt x="1813" y="481"/>
                  </a:cubicBezTo>
                  <a:lnTo>
                    <a:pt x="1116" y="900"/>
                  </a:lnTo>
                  <a:cubicBezTo>
                    <a:pt x="0" y="1542"/>
                    <a:pt x="0" y="2602"/>
                    <a:pt x="1116" y="3243"/>
                  </a:cubicBezTo>
                  <a:cubicBezTo>
                    <a:pt x="1674" y="3564"/>
                    <a:pt x="2406" y="3725"/>
                    <a:pt x="3142" y="3725"/>
                  </a:cubicBezTo>
                  <a:cubicBezTo>
                    <a:pt x="3878" y="3725"/>
                    <a:pt x="4617" y="3564"/>
                    <a:pt x="5189" y="3243"/>
                  </a:cubicBezTo>
                  <a:lnTo>
                    <a:pt x="5887" y="2853"/>
                  </a:lnTo>
                  <a:cubicBezTo>
                    <a:pt x="7003" y="2183"/>
                    <a:pt x="7003" y="1151"/>
                    <a:pt x="5887" y="481"/>
                  </a:cubicBezTo>
                  <a:cubicBezTo>
                    <a:pt x="5329" y="161"/>
                    <a:pt x="4589" y="0"/>
                    <a:pt x="385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651946" y="1209585"/>
              <a:ext cx="164807" cy="87244"/>
            </a:xfrm>
            <a:custGeom>
              <a:avLst/>
              <a:gdLst/>
              <a:ahLst/>
              <a:cxnLst/>
              <a:rect l="l" t="t" r="r" b="b"/>
              <a:pathLst>
                <a:path w="5720" h="3028" extrusionOk="0">
                  <a:moveTo>
                    <a:pt x="3142" y="1"/>
                  </a:moveTo>
                  <a:cubicBezTo>
                    <a:pt x="2546" y="1"/>
                    <a:pt x="1953" y="133"/>
                    <a:pt x="1507" y="398"/>
                  </a:cubicBezTo>
                  <a:lnTo>
                    <a:pt x="921" y="733"/>
                  </a:lnTo>
                  <a:cubicBezTo>
                    <a:pt x="0" y="1263"/>
                    <a:pt x="0" y="2100"/>
                    <a:pt x="921" y="2630"/>
                  </a:cubicBezTo>
                  <a:cubicBezTo>
                    <a:pt x="1381" y="2895"/>
                    <a:pt x="1981" y="3028"/>
                    <a:pt x="2581" y="3028"/>
                  </a:cubicBezTo>
                  <a:cubicBezTo>
                    <a:pt x="3181" y="3028"/>
                    <a:pt x="3780" y="2895"/>
                    <a:pt x="4241" y="2630"/>
                  </a:cubicBezTo>
                  <a:lnTo>
                    <a:pt x="4799" y="2295"/>
                  </a:lnTo>
                  <a:cubicBezTo>
                    <a:pt x="5719" y="1765"/>
                    <a:pt x="5719" y="928"/>
                    <a:pt x="4799" y="398"/>
                  </a:cubicBezTo>
                  <a:cubicBezTo>
                    <a:pt x="4338" y="133"/>
                    <a:pt x="3739" y="1"/>
                    <a:pt x="3142"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2111714" y="711212"/>
              <a:ext cx="131068" cy="69553"/>
            </a:xfrm>
            <a:custGeom>
              <a:avLst/>
              <a:gdLst/>
              <a:ahLst/>
              <a:cxnLst/>
              <a:rect l="l" t="t" r="r" b="b"/>
              <a:pathLst>
                <a:path w="4549" h="2414" extrusionOk="0">
                  <a:moveTo>
                    <a:pt x="2498" y="0"/>
                  </a:moveTo>
                  <a:cubicBezTo>
                    <a:pt x="2017" y="0"/>
                    <a:pt x="1535" y="105"/>
                    <a:pt x="1173" y="314"/>
                  </a:cubicBezTo>
                  <a:lnTo>
                    <a:pt x="726" y="593"/>
                  </a:lnTo>
                  <a:cubicBezTo>
                    <a:pt x="1" y="1012"/>
                    <a:pt x="1" y="1681"/>
                    <a:pt x="726" y="2100"/>
                  </a:cubicBezTo>
                  <a:cubicBezTo>
                    <a:pt x="1089" y="2309"/>
                    <a:pt x="1570" y="2413"/>
                    <a:pt x="2051" y="2413"/>
                  </a:cubicBezTo>
                  <a:cubicBezTo>
                    <a:pt x="2533" y="2413"/>
                    <a:pt x="3014" y="2309"/>
                    <a:pt x="3377" y="2100"/>
                  </a:cubicBezTo>
                  <a:lnTo>
                    <a:pt x="3823" y="1849"/>
                  </a:lnTo>
                  <a:cubicBezTo>
                    <a:pt x="4548" y="1430"/>
                    <a:pt x="4548" y="733"/>
                    <a:pt x="3823" y="314"/>
                  </a:cubicBezTo>
                  <a:cubicBezTo>
                    <a:pt x="3460" y="105"/>
                    <a:pt x="2979" y="0"/>
                    <a:pt x="249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659178" y="562481"/>
              <a:ext cx="1692907" cy="926264"/>
            </a:xfrm>
            <a:custGeom>
              <a:avLst/>
              <a:gdLst/>
              <a:ahLst/>
              <a:cxnLst/>
              <a:rect l="l" t="t" r="r" b="b"/>
              <a:pathLst>
                <a:path w="58756" h="32148" extrusionOk="0">
                  <a:moveTo>
                    <a:pt x="22825" y="1"/>
                  </a:moveTo>
                  <a:cubicBezTo>
                    <a:pt x="21852" y="1"/>
                    <a:pt x="20883" y="217"/>
                    <a:pt x="20143" y="650"/>
                  </a:cubicBezTo>
                  <a:lnTo>
                    <a:pt x="5022" y="9354"/>
                  </a:lnTo>
                  <a:cubicBezTo>
                    <a:pt x="3543" y="10219"/>
                    <a:pt x="3543" y="11614"/>
                    <a:pt x="5022" y="12479"/>
                  </a:cubicBezTo>
                  <a:cubicBezTo>
                    <a:pt x="5747" y="12897"/>
                    <a:pt x="6696" y="13093"/>
                    <a:pt x="7644" y="13120"/>
                  </a:cubicBezTo>
                  <a:lnTo>
                    <a:pt x="1395" y="16719"/>
                  </a:lnTo>
                  <a:cubicBezTo>
                    <a:pt x="0" y="17528"/>
                    <a:pt x="0" y="18812"/>
                    <a:pt x="1395" y="19621"/>
                  </a:cubicBezTo>
                  <a:cubicBezTo>
                    <a:pt x="2079" y="20012"/>
                    <a:pt x="2985" y="20207"/>
                    <a:pt x="3892" y="20207"/>
                  </a:cubicBezTo>
                  <a:cubicBezTo>
                    <a:pt x="4799" y="20207"/>
                    <a:pt x="5706" y="20012"/>
                    <a:pt x="6389" y="19621"/>
                  </a:cubicBezTo>
                  <a:lnTo>
                    <a:pt x="10825" y="17054"/>
                  </a:lnTo>
                  <a:lnTo>
                    <a:pt x="10825" y="17054"/>
                  </a:lnTo>
                  <a:cubicBezTo>
                    <a:pt x="10323" y="17780"/>
                    <a:pt x="10574" y="18644"/>
                    <a:pt x="11606" y="19230"/>
                  </a:cubicBezTo>
                  <a:cubicBezTo>
                    <a:pt x="12304" y="19621"/>
                    <a:pt x="13196" y="19844"/>
                    <a:pt x="14089" y="19844"/>
                  </a:cubicBezTo>
                  <a:lnTo>
                    <a:pt x="7644" y="23555"/>
                  </a:lnTo>
                  <a:cubicBezTo>
                    <a:pt x="6277" y="24336"/>
                    <a:pt x="6277" y="25647"/>
                    <a:pt x="7644" y="26428"/>
                  </a:cubicBezTo>
                  <a:cubicBezTo>
                    <a:pt x="8342" y="26833"/>
                    <a:pt x="9249" y="27035"/>
                    <a:pt x="10155" y="27035"/>
                  </a:cubicBezTo>
                  <a:cubicBezTo>
                    <a:pt x="11062" y="27035"/>
                    <a:pt x="11969" y="26833"/>
                    <a:pt x="12666" y="26428"/>
                  </a:cubicBezTo>
                  <a:lnTo>
                    <a:pt x="26895" y="18198"/>
                  </a:lnTo>
                  <a:lnTo>
                    <a:pt x="26895" y="18198"/>
                  </a:lnTo>
                  <a:cubicBezTo>
                    <a:pt x="26866" y="18215"/>
                    <a:pt x="16237" y="24364"/>
                    <a:pt x="16237" y="24364"/>
                  </a:cubicBezTo>
                  <a:cubicBezTo>
                    <a:pt x="14842" y="25173"/>
                    <a:pt x="14842" y="26456"/>
                    <a:pt x="16237" y="27265"/>
                  </a:cubicBezTo>
                  <a:cubicBezTo>
                    <a:pt x="16921" y="27656"/>
                    <a:pt x="17821" y="27851"/>
                    <a:pt x="18724" y="27851"/>
                  </a:cubicBezTo>
                  <a:cubicBezTo>
                    <a:pt x="19627" y="27851"/>
                    <a:pt x="20534" y="27656"/>
                    <a:pt x="21231" y="27265"/>
                  </a:cubicBezTo>
                  <a:lnTo>
                    <a:pt x="26448" y="24252"/>
                  </a:lnTo>
                  <a:lnTo>
                    <a:pt x="26448" y="24252"/>
                  </a:lnTo>
                  <a:cubicBezTo>
                    <a:pt x="26142" y="24922"/>
                    <a:pt x="26448" y="25675"/>
                    <a:pt x="27369" y="26205"/>
                  </a:cubicBezTo>
                  <a:cubicBezTo>
                    <a:pt x="28051" y="26587"/>
                    <a:pt x="28950" y="26782"/>
                    <a:pt x="29850" y="26782"/>
                  </a:cubicBezTo>
                  <a:cubicBezTo>
                    <a:pt x="30459" y="26782"/>
                    <a:pt x="31069" y="26692"/>
                    <a:pt x="31610" y="26512"/>
                  </a:cubicBezTo>
                  <a:lnTo>
                    <a:pt x="31610" y="26512"/>
                  </a:lnTo>
                  <a:lnTo>
                    <a:pt x="27927" y="28660"/>
                  </a:lnTo>
                  <a:cubicBezTo>
                    <a:pt x="26532" y="29469"/>
                    <a:pt x="26532" y="30753"/>
                    <a:pt x="27927" y="31562"/>
                  </a:cubicBezTo>
                  <a:cubicBezTo>
                    <a:pt x="28611" y="31952"/>
                    <a:pt x="29510" y="32148"/>
                    <a:pt x="30414" y="32148"/>
                  </a:cubicBezTo>
                  <a:cubicBezTo>
                    <a:pt x="31317" y="32148"/>
                    <a:pt x="32224" y="31952"/>
                    <a:pt x="32921" y="31562"/>
                  </a:cubicBezTo>
                  <a:lnTo>
                    <a:pt x="57361" y="17445"/>
                  </a:lnTo>
                  <a:cubicBezTo>
                    <a:pt x="58756" y="16636"/>
                    <a:pt x="58756" y="15352"/>
                    <a:pt x="57361" y="14543"/>
                  </a:cubicBezTo>
                  <a:cubicBezTo>
                    <a:pt x="56674" y="14142"/>
                    <a:pt x="55767" y="13941"/>
                    <a:pt x="54862" y="13941"/>
                  </a:cubicBezTo>
                  <a:cubicBezTo>
                    <a:pt x="54258" y="13941"/>
                    <a:pt x="53656" y="14030"/>
                    <a:pt x="53120" y="14209"/>
                  </a:cubicBezTo>
                  <a:lnTo>
                    <a:pt x="56831" y="12088"/>
                  </a:lnTo>
                  <a:cubicBezTo>
                    <a:pt x="58198" y="11279"/>
                    <a:pt x="58198" y="9996"/>
                    <a:pt x="56831" y="9187"/>
                  </a:cubicBezTo>
                  <a:cubicBezTo>
                    <a:pt x="56133" y="8796"/>
                    <a:pt x="55226" y="8601"/>
                    <a:pt x="54320" y="8601"/>
                  </a:cubicBezTo>
                  <a:cubicBezTo>
                    <a:pt x="53413" y="8601"/>
                    <a:pt x="52506" y="8796"/>
                    <a:pt x="51809" y="9187"/>
                  </a:cubicBezTo>
                  <a:lnTo>
                    <a:pt x="46592" y="12200"/>
                  </a:lnTo>
                  <a:cubicBezTo>
                    <a:pt x="46899" y="11530"/>
                    <a:pt x="46592" y="10777"/>
                    <a:pt x="45671" y="10247"/>
                  </a:cubicBezTo>
                  <a:cubicBezTo>
                    <a:pt x="44990" y="9858"/>
                    <a:pt x="44093" y="9659"/>
                    <a:pt x="43187" y="9659"/>
                  </a:cubicBezTo>
                  <a:cubicBezTo>
                    <a:pt x="42793" y="9659"/>
                    <a:pt x="42397" y="9696"/>
                    <a:pt x="42016" y="9773"/>
                  </a:cubicBezTo>
                  <a:lnTo>
                    <a:pt x="52702" y="3607"/>
                  </a:lnTo>
                  <a:cubicBezTo>
                    <a:pt x="54069" y="2826"/>
                    <a:pt x="54069" y="1514"/>
                    <a:pt x="52702" y="733"/>
                  </a:cubicBezTo>
                  <a:cubicBezTo>
                    <a:pt x="52004" y="329"/>
                    <a:pt x="51097" y="126"/>
                    <a:pt x="50194" y="126"/>
                  </a:cubicBezTo>
                  <a:cubicBezTo>
                    <a:pt x="49291" y="126"/>
                    <a:pt x="48391" y="329"/>
                    <a:pt x="47708" y="733"/>
                  </a:cubicBezTo>
                  <a:lnTo>
                    <a:pt x="42044" y="3970"/>
                  </a:lnTo>
                  <a:cubicBezTo>
                    <a:pt x="42211" y="3356"/>
                    <a:pt x="41877" y="2714"/>
                    <a:pt x="41068" y="2240"/>
                  </a:cubicBezTo>
                  <a:cubicBezTo>
                    <a:pt x="40370" y="1835"/>
                    <a:pt x="39463" y="1633"/>
                    <a:pt x="38560" y="1633"/>
                  </a:cubicBezTo>
                  <a:cubicBezTo>
                    <a:pt x="37657" y="1633"/>
                    <a:pt x="36757" y="1835"/>
                    <a:pt x="36074" y="2240"/>
                  </a:cubicBezTo>
                  <a:lnTo>
                    <a:pt x="31638" y="4807"/>
                  </a:lnTo>
                  <a:cubicBezTo>
                    <a:pt x="32140" y="4053"/>
                    <a:pt x="31861" y="3188"/>
                    <a:pt x="30829" y="2602"/>
                  </a:cubicBezTo>
                  <a:cubicBezTo>
                    <a:pt x="30133" y="2212"/>
                    <a:pt x="29231" y="2008"/>
                    <a:pt x="28330" y="2008"/>
                  </a:cubicBezTo>
                  <a:cubicBezTo>
                    <a:pt x="27749" y="2008"/>
                    <a:pt x="27169" y="2093"/>
                    <a:pt x="26644" y="2268"/>
                  </a:cubicBezTo>
                  <a:cubicBezTo>
                    <a:pt x="26672" y="1682"/>
                    <a:pt x="26309" y="1096"/>
                    <a:pt x="25528" y="650"/>
                  </a:cubicBezTo>
                  <a:cubicBezTo>
                    <a:pt x="24775" y="217"/>
                    <a:pt x="23798" y="1"/>
                    <a:pt x="22825"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1337225" y="3534"/>
              <a:ext cx="348389" cy="187371"/>
            </a:xfrm>
            <a:custGeom>
              <a:avLst/>
              <a:gdLst/>
              <a:ahLst/>
              <a:cxnLst/>
              <a:rect l="l" t="t" r="r" b="b"/>
              <a:pathLst>
                <a:path w="10351" h="5567" extrusionOk="0">
                  <a:moveTo>
                    <a:pt x="7142" y="0"/>
                  </a:moveTo>
                  <a:cubicBezTo>
                    <a:pt x="6396" y="0"/>
                    <a:pt x="5650" y="161"/>
                    <a:pt x="5078" y="481"/>
                  </a:cubicBezTo>
                  <a:lnTo>
                    <a:pt x="1144" y="2685"/>
                  </a:lnTo>
                  <a:cubicBezTo>
                    <a:pt x="0" y="3355"/>
                    <a:pt x="0" y="4415"/>
                    <a:pt x="1144" y="5085"/>
                  </a:cubicBezTo>
                  <a:cubicBezTo>
                    <a:pt x="1716" y="5406"/>
                    <a:pt x="2469" y="5566"/>
                    <a:pt x="3223" y="5566"/>
                  </a:cubicBezTo>
                  <a:cubicBezTo>
                    <a:pt x="3976" y="5566"/>
                    <a:pt x="4729" y="5406"/>
                    <a:pt x="5301" y="5085"/>
                  </a:cubicBezTo>
                  <a:lnTo>
                    <a:pt x="9207" y="2881"/>
                  </a:lnTo>
                  <a:cubicBezTo>
                    <a:pt x="10351" y="2239"/>
                    <a:pt x="10351" y="1151"/>
                    <a:pt x="9207" y="481"/>
                  </a:cubicBezTo>
                  <a:cubicBezTo>
                    <a:pt x="8635" y="161"/>
                    <a:pt x="7889" y="0"/>
                    <a:pt x="71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2600464" y="351284"/>
              <a:ext cx="298238" cy="161004"/>
            </a:xfrm>
            <a:custGeom>
              <a:avLst/>
              <a:gdLst/>
              <a:ahLst/>
              <a:cxnLst/>
              <a:rect l="l" t="t" r="r" b="b"/>
              <a:pathLst>
                <a:path w="10351" h="5588" extrusionOk="0">
                  <a:moveTo>
                    <a:pt x="7129" y="0"/>
                  </a:moveTo>
                  <a:cubicBezTo>
                    <a:pt x="6375" y="0"/>
                    <a:pt x="5622" y="168"/>
                    <a:pt x="5050" y="503"/>
                  </a:cubicBezTo>
                  <a:lnTo>
                    <a:pt x="1144" y="2707"/>
                  </a:lnTo>
                  <a:cubicBezTo>
                    <a:pt x="0" y="3348"/>
                    <a:pt x="0" y="4436"/>
                    <a:pt x="1144" y="5106"/>
                  </a:cubicBezTo>
                  <a:cubicBezTo>
                    <a:pt x="1716" y="5427"/>
                    <a:pt x="2470" y="5587"/>
                    <a:pt x="3223" y="5587"/>
                  </a:cubicBezTo>
                  <a:cubicBezTo>
                    <a:pt x="3976" y="5587"/>
                    <a:pt x="4729" y="5427"/>
                    <a:pt x="5301" y="5106"/>
                  </a:cubicBezTo>
                  <a:lnTo>
                    <a:pt x="9207" y="2902"/>
                  </a:lnTo>
                  <a:cubicBezTo>
                    <a:pt x="10351" y="2232"/>
                    <a:pt x="10351" y="1172"/>
                    <a:pt x="9207" y="503"/>
                  </a:cubicBezTo>
                  <a:cubicBezTo>
                    <a:pt x="8635" y="168"/>
                    <a:pt x="7882" y="0"/>
                    <a:pt x="712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2610116" y="868961"/>
              <a:ext cx="392282" cy="213241"/>
            </a:xfrm>
            <a:custGeom>
              <a:avLst/>
              <a:gdLst/>
              <a:ahLst/>
              <a:cxnLst/>
              <a:rect l="l" t="t" r="r" b="b"/>
              <a:pathLst>
                <a:path w="13615" h="7401" extrusionOk="0">
                  <a:moveTo>
                    <a:pt x="10393" y="0"/>
                  </a:moveTo>
                  <a:cubicBezTo>
                    <a:pt x="9639" y="0"/>
                    <a:pt x="8886" y="168"/>
                    <a:pt x="8314" y="503"/>
                  </a:cubicBezTo>
                  <a:lnTo>
                    <a:pt x="1144" y="4520"/>
                  </a:lnTo>
                  <a:cubicBezTo>
                    <a:pt x="0" y="5190"/>
                    <a:pt x="0" y="6250"/>
                    <a:pt x="1144" y="6919"/>
                  </a:cubicBezTo>
                  <a:cubicBezTo>
                    <a:pt x="1716" y="7240"/>
                    <a:pt x="2469" y="7401"/>
                    <a:pt x="3223" y="7401"/>
                  </a:cubicBezTo>
                  <a:cubicBezTo>
                    <a:pt x="3976" y="7401"/>
                    <a:pt x="4729" y="7240"/>
                    <a:pt x="5301" y="6919"/>
                  </a:cubicBezTo>
                  <a:lnTo>
                    <a:pt x="12471" y="2902"/>
                  </a:lnTo>
                  <a:cubicBezTo>
                    <a:pt x="13615" y="2232"/>
                    <a:pt x="13615" y="1172"/>
                    <a:pt x="12471" y="503"/>
                  </a:cubicBezTo>
                  <a:cubicBezTo>
                    <a:pt x="11899" y="168"/>
                    <a:pt x="11146" y="0"/>
                    <a:pt x="10393"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2092438" y="1146283"/>
              <a:ext cx="329586" cy="179300"/>
            </a:xfrm>
            <a:custGeom>
              <a:avLst/>
              <a:gdLst/>
              <a:ahLst/>
              <a:cxnLst/>
              <a:rect l="l" t="t" r="r" b="b"/>
              <a:pathLst>
                <a:path w="11439" h="6223" extrusionOk="0">
                  <a:moveTo>
                    <a:pt x="8729" y="1"/>
                  </a:moveTo>
                  <a:cubicBezTo>
                    <a:pt x="8098" y="1"/>
                    <a:pt x="7463" y="140"/>
                    <a:pt x="6975" y="419"/>
                  </a:cubicBezTo>
                  <a:lnTo>
                    <a:pt x="949" y="3795"/>
                  </a:lnTo>
                  <a:cubicBezTo>
                    <a:pt x="0" y="4353"/>
                    <a:pt x="0" y="5246"/>
                    <a:pt x="949" y="5804"/>
                  </a:cubicBezTo>
                  <a:cubicBezTo>
                    <a:pt x="1437" y="6083"/>
                    <a:pt x="2072" y="6222"/>
                    <a:pt x="2703" y="6222"/>
                  </a:cubicBezTo>
                  <a:cubicBezTo>
                    <a:pt x="3334" y="6222"/>
                    <a:pt x="3962" y="6083"/>
                    <a:pt x="4436" y="5804"/>
                  </a:cubicBezTo>
                  <a:lnTo>
                    <a:pt x="10462" y="2428"/>
                  </a:lnTo>
                  <a:cubicBezTo>
                    <a:pt x="11439" y="1870"/>
                    <a:pt x="11439" y="977"/>
                    <a:pt x="10462" y="419"/>
                  </a:cubicBezTo>
                  <a:cubicBezTo>
                    <a:pt x="9988" y="140"/>
                    <a:pt x="9360" y="1"/>
                    <a:pt x="8729"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1857701" y="1729077"/>
              <a:ext cx="389084" cy="211628"/>
            </a:xfrm>
            <a:custGeom>
              <a:avLst/>
              <a:gdLst/>
              <a:ahLst/>
              <a:cxnLst/>
              <a:rect l="l" t="t" r="r" b="b"/>
              <a:pathLst>
                <a:path w="13504" h="7345" extrusionOk="0">
                  <a:moveTo>
                    <a:pt x="10299" y="0"/>
                  </a:moveTo>
                  <a:cubicBezTo>
                    <a:pt x="9556" y="0"/>
                    <a:pt x="8817" y="168"/>
                    <a:pt x="8259" y="503"/>
                  </a:cubicBezTo>
                  <a:lnTo>
                    <a:pt x="1145" y="4464"/>
                  </a:lnTo>
                  <a:cubicBezTo>
                    <a:pt x="1" y="5134"/>
                    <a:pt x="1" y="6194"/>
                    <a:pt x="1145" y="6864"/>
                  </a:cubicBezTo>
                  <a:cubicBezTo>
                    <a:pt x="1716" y="7184"/>
                    <a:pt x="2463" y="7345"/>
                    <a:pt x="3209" y="7345"/>
                  </a:cubicBezTo>
                  <a:cubicBezTo>
                    <a:pt x="3955" y="7345"/>
                    <a:pt x="4702" y="7184"/>
                    <a:pt x="5274" y="6864"/>
                  </a:cubicBezTo>
                  <a:lnTo>
                    <a:pt x="12360" y="2874"/>
                  </a:lnTo>
                  <a:cubicBezTo>
                    <a:pt x="13504" y="2204"/>
                    <a:pt x="13504" y="1144"/>
                    <a:pt x="12360" y="503"/>
                  </a:cubicBezTo>
                  <a:cubicBezTo>
                    <a:pt x="11788" y="168"/>
                    <a:pt x="11042" y="0"/>
                    <a:pt x="1029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1831193" y="1477485"/>
              <a:ext cx="329586" cy="179271"/>
            </a:xfrm>
            <a:custGeom>
              <a:avLst/>
              <a:gdLst/>
              <a:ahLst/>
              <a:cxnLst/>
              <a:rect l="l" t="t" r="r" b="b"/>
              <a:pathLst>
                <a:path w="11439" h="6222" extrusionOk="0">
                  <a:moveTo>
                    <a:pt x="8736" y="0"/>
                  </a:moveTo>
                  <a:cubicBezTo>
                    <a:pt x="8105" y="0"/>
                    <a:pt x="7477" y="140"/>
                    <a:pt x="7003" y="419"/>
                  </a:cubicBezTo>
                  <a:lnTo>
                    <a:pt x="976" y="3794"/>
                  </a:lnTo>
                  <a:cubicBezTo>
                    <a:pt x="0" y="4352"/>
                    <a:pt x="0" y="5245"/>
                    <a:pt x="976" y="5803"/>
                  </a:cubicBezTo>
                  <a:cubicBezTo>
                    <a:pt x="1451" y="6082"/>
                    <a:pt x="2078" y="6222"/>
                    <a:pt x="2710" y="6222"/>
                  </a:cubicBezTo>
                  <a:cubicBezTo>
                    <a:pt x="3341" y="6222"/>
                    <a:pt x="3976" y="6082"/>
                    <a:pt x="4464" y="5803"/>
                  </a:cubicBezTo>
                  <a:lnTo>
                    <a:pt x="10490" y="2427"/>
                  </a:lnTo>
                  <a:cubicBezTo>
                    <a:pt x="11439" y="1869"/>
                    <a:pt x="11439" y="976"/>
                    <a:pt x="10490" y="419"/>
                  </a:cubicBezTo>
                  <a:cubicBezTo>
                    <a:pt x="10002" y="140"/>
                    <a:pt x="9367" y="0"/>
                    <a:pt x="8736"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1105314" y="346271"/>
              <a:ext cx="298238" cy="160975"/>
            </a:xfrm>
            <a:custGeom>
              <a:avLst/>
              <a:gdLst/>
              <a:ahLst/>
              <a:cxnLst/>
              <a:rect l="l" t="t" r="r" b="b"/>
              <a:pathLst>
                <a:path w="10351" h="5587" extrusionOk="0">
                  <a:moveTo>
                    <a:pt x="7128" y="0"/>
                  </a:moveTo>
                  <a:cubicBezTo>
                    <a:pt x="6375" y="0"/>
                    <a:pt x="5622" y="160"/>
                    <a:pt x="5050" y="481"/>
                  </a:cubicBezTo>
                  <a:lnTo>
                    <a:pt x="1144" y="2685"/>
                  </a:lnTo>
                  <a:cubicBezTo>
                    <a:pt x="0" y="3355"/>
                    <a:pt x="0" y="4415"/>
                    <a:pt x="1144" y="5085"/>
                  </a:cubicBezTo>
                  <a:cubicBezTo>
                    <a:pt x="1716" y="5419"/>
                    <a:pt x="2462" y="5587"/>
                    <a:pt x="3212" y="5587"/>
                  </a:cubicBezTo>
                  <a:cubicBezTo>
                    <a:pt x="3962" y="5587"/>
                    <a:pt x="4715" y="5419"/>
                    <a:pt x="5301" y="5085"/>
                  </a:cubicBezTo>
                  <a:lnTo>
                    <a:pt x="9207" y="2881"/>
                  </a:lnTo>
                  <a:cubicBezTo>
                    <a:pt x="10351" y="2239"/>
                    <a:pt x="10351" y="1151"/>
                    <a:pt x="9207" y="481"/>
                  </a:cubicBezTo>
                  <a:cubicBezTo>
                    <a:pt x="8635" y="160"/>
                    <a:pt x="7882" y="0"/>
                    <a:pt x="712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1996576" y="499237"/>
              <a:ext cx="117058" cy="62402"/>
            </a:xfrm>
            <a:custGeom>
              <a:avLst/>
              <a:gdLst/>
              <a:ahLst/>
              <a:cxnLst/>
              <a:rect l="l" t="t" r="r" b="b"/>
              <a:pathLst>
                <a:path w="5470" h="2916" extrusionOk="0">
                  <a:moveTo>
                    <a:pt x="2920" y="0"/>
                  </a:moveTo>
                  <a:cubicBezTo>
                    <a:pt x="2323" y="0"/>
                    <a:pt x="1731" y="133"/>
                    <a:pt x="1284" y="398"/>
                  </a:cubicBezTo>
                  <a:lnTo>
                    <a:pt x="921" y="593"/>
                  </a:lnTo>
                  <a:cubicBezTo>
                    <a:pt x="1" y="1123"/>
                    <a:pt x="1" y="1988"/>
                    <a:pt x="921" y="2518"/>
                  </a:cubicBezTo>
                  <a:cubicBezTo>
                    <a:pt x="1368" y="2783"/>
                    <a:pt x="1961" y="2916"/>
                    <a:pt x="2557" y="2916"/>
                  </a:cubicBezTo>
                  <a:cubicBezTo>
                    <a:pt x="3153" y="2916"/>
                    <a:pt x="3753" y="2783"/>
                    <a:pt x="4214" y="2518"/>
                  </a:cubicBezTo>
                  <a:lnTo>
                    <a:pt x="4576" y="2295"/>
                  </a:lnTo>
                  <a:cubicBezTo>
                    <a:pt x="5469" y="1765"/>
                    <a:pt x="5469" y="900"/>
                    <a:pt x="4576" y="398"/>
                  </a:cubicBezTo>
                  <a:cubicBezTo>
                    <a:pt x="4116" y="133"/>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356932" y="1099463"/>
              <a:ext cx="157576" cy="84017"/>
            </a:xfrm>
            <a:custGeom>
              <a:avLst/>
              <a:gdLst/>
              <a:ahLst/>
              <a:cxnLst/>
              <a:rect l="l" t="t" r="r" b="b"/>
              <a:pathLst>
                <a:path w="5469" h="2916" extrusionOk="0">
                  <a:moveTo>
                    <a:pt x="2919" y="0"/>
                  </a:moveTo>
                  <a:cubicBezTo>
                    <a:pt x="2323" y="0"/>
                    <a:pt x="1730" y="133"/>
                    <a:pt x="1283" y="398"/>
                  </a:cubicBezTo>
                  <a:lnTo>
                    <a:pt x="921" y="621"/>
                  </a:lnTo>
                  <a:cubicBezTo>
                    <a:pt x="0" y="1123"/>
                    <a:pt x="0" y="1988"/>
                    <a:pt x="921" y="2518"/>
                  </a:cubicBezTo>
                  <a:cubicBezTo>
                    <a:pt x="1367" y="2783"/>
                    <a:pt x="1960" y="2916"/>
                    <a:pt x="2556" y="2916"/>
                  </a:cubicBezTo>
                  <a:cubicBezTo>
                    <a:pt x="3153" y="2916"/>
                    <a:pt x="3753" y="2783"/>
                    <a:pt x="4213" y="2518"/>
                  </a:cubicBezTo>
                  <a:lnTo>
                    <a:pt x="4576" y="2295"/>
                  </a:lnTo>
                  <a:cubicBezTo>
                    <a:pt x="5468" y="1765"/>
                    <a:pt x="5468" y="928"/>
                    <a:pt x="4576" y="398"/>
                  </a:cubicBezTo>
                  <a:cubicBezTo>
                    <a:pt x="4115" y="133"/>
                    <a:pt x="3515" y="0"/>
                    <a:pt x="291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192123" y="687096"/>
              <a:ext cx="157576" cy="84017"/>
            </a:xfrm>
            <a:custGeom>
              <a:avLst/>
              <a:gdLst/>
              <a:ahLst/>
              <a:cxnLst/>
              <a:rect l="l" t="t" r="r" b="b"/>
              <a:pathLst>
                <a:path w="5469" h="2916" extrusionOk="0">
                  <a:moveTo>
                    <a:pt x="2916" y="0"/>
                  </a:moveTo>
                  <a:cubicBezTo>
                    <a:pt x="2316" y="0"/>
                    <a:pt x="1717" y="133"/>
                    <a:pt x="1256" y="398"/>
                  </a:cubicBezTo>
                  <a:lnTo>
                    <a:pt x="894" y="621"/>
                  </a:lnTo>
                  <a:cubicBezTo>
                    <a:pt x="1" y="1151"/>
                    <a:pt x="1" y="1988"/>
                    <a:pt x="894" y="2518"/>
                  </a:cubicBezTo>
                  <a:cubicBezTo>
                    <a:pt x="1354" y="2783"/>
                    <a:pt x="1954" y="2916"/>
                    <a:pt x="2554" y="2916"/>
                  </a:cubicBezTo>
                  <a:cubicBezTo>
                    <a:pt x="3153" y="2916"/>
                    <a:pt x="3753" y="2783"/>
                    <a:pt x="4214" y="2518"/>
                  </a:cubicBezTo>
                  <a:lnTo>
                    <a:pt x="4576" y="2295"/>
                  </a:lnTo>
                  <a:cubicBezTo>
                    <a:pt x="5469" y="1765"/>
                    <a:pt x="5469" y="928"/>
                    <a:pt x="4576" y="398"/>
                  </a:cubicBezTo>
                  <a:cubicBezTo>
                    <a:pt x="4116" y="133"/>
                    <a:pt x="3516" y="0"/>
                    <a:pt x="2916"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135045" y="1384823"/>
              <a:ext cx="157604" cy="84046"/>
            </a:xfrm>
            <a:custGeom>
              <a:avLst/>
              <a:gdLst/>
              <a:ahLst/>
              <a:cxnLst/>
              <a:rect l="l" t="t" r="r" b="b"/>
              <a:pathLst>
                <a:path w="5470" h="2917" extrusionOk="0">
                  <a:moveTo>
                    <a:pt x="2916" y="1"/>
                  </a:moveTo>
                  <a:cubicBezTo>
                    <a:pt x="2317" y="1"/>
                    <a:pt x="1717" y="133"/>
                    <a:pt x="1256" y="398"/>
                  </a:cubicBezTo>
                  <a:lnTo>
                    <a:pt x="922" y="621"/>
                  </a:lnTo>
                  <a:cubicBezTo>
                    <a:pt x="1" y="1124"/>
                    <a:pt x="1" y="1988"/>
                    <a:pt x="922" y="2519"/>
                  </a:cubicBezTo>
                  <a:cubicBezTo>
                    <a:pt x="1368" y="2784"/>
                    <a:pt x="1961" y="2916"/>
                    <a:pt x="2557" y="2916"/>
                  </a:cubicBezTo>
                  <a:cubicBezTo>
                    <a:pt x="3154" y="2916"/>
                    <a:pt x="3753" y="2784"/>
                    <a:pt x="4214" y="2519"/>
                  </a:cubicBezTo>
                  <a:lnTo>
                    <a:pt x="4576" y="2295"/>
                  </a:lnTo>
                  <a:cubicBezTo>
                    <a:pt x="5469" y="1765"/>
                    <a:pt x="5469" y="928"/>
                    <a:pt x="4576" y="398"/>
                  </a:cubicBezTo>
                  <a:cubicBezTo>
                    <a:pt x="4116" y="133"/>
                    <a:pt x="3516" y="1"/>
                    <a:pt x="291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1827396" y="163143"/>
              <a:ext cx="184073" cy="98179"/>
            </a:xfrm>
            <a:custGeom>
              <a:avLst/>
              <a:gdLst/>
              <a:ahLst/>
              <a:cxnLst/>
              <a:rect l="l" t="t" r="r" b="b"/>
              <a:pathLst>
                <a:path w="5469" h="2917" extrusionOk="0">
                  <a:moveTo>
                    <a:pt x="2916" y="1"/>
                  </a:moveTo>
                  <a:cubicBezTo>
                    <a:pt x="2316" y="1"/>
                    <a:pt x="1716" y="134"/>
                    <a:pt x="1256" y="399"/>
                  </a:cubicBezTo>
                  <a:lnTo>
                    <a:pt x="893" y="622"/>
                  </a:lnTo>
                  <a:cubicBezTo>
                    <a:pt x="1" y="1152"/>
                    <a:pt x="1" y="1989"/>
                    <a:pt x="893" y="2519"/>
                  </a:cubicBezTo>
                  <a:cubicBezTo>
                    <a:pt x="1354" y="2784"/>
                    <a:pt x="1953" y="2916"/>
                    <a:pt x="2553" y="2916"/>
                  </a:cubicBezTo>
                  <a:cubicBezTo>
                    <a:pt x="3153" y="2916"/>
                    <a:pt x="3753" y="2784"/>
                    <a:pt x="4213" y="2519"/>
                  </a:cubicBezTo>
                  <a:lnTo>
                    <a:pt x="4576" y="2296"/>
                  </a:lnTo>
                  <a:cubicBezTo>
                    <a:pt x="5469" y="1766"/>
                    <a:pt x="5469" y="929"/>
                    <a:pt x="4576" y="399"/>
                  </a:cubicBezTo>
                  <a:cubicBezTo>
                    <a:pt x="4116" y="134"/>
                    <a:pt x="3516" y="1"/>
                    <a:pt x="291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1569919" y="1479473"/>
              <a:ext cx="254040" cy="135073"/>
            </a:xfrm>
            <a:custGeom>
              <a:avLst/>
              <a:gdLst/>
              <a:ahLst/>
              <a:cxnLst/>
              <a:rect l="l" t="t" r="r" b="b"/>
              <a:pathLst>
                <a:path w="8817" h="4688" extrusionOk="0">
                  <a:moveTo>
                    <a:pt x="4688" y="1"/>
                  </a:moveTo>
                  <a:cubicBezTo>
                    <a:pt x="3725" y="1"/>
                    <a:pt x="2763" y="210"/>
                    <a:pt x="2037" y="629"/>
                  </a:cubicBezTo>
                  <a:lnTo>
                    <a:pt x="1452" y="991"/>
                  </a:lnTo>
                  <a:cubicBezTo>
                    <a:pt x="1" y="1828"/>
                    <a:pt x="1" y="3223"/>
                    <a:pt x="1452" y="4060"/>
                  </a:cubicBezTo>
                  <a:cubicBezTo>
                    <a:pt x="2191" y="4479"/>
                    <a:pt x="3153" y="4688"/>
                    <a:pt x="4116" y="4688"/>
                  </a:cubicBezTo>
                  <a:cubicBezTo>
                    <a:pt x="5078" y="4688"/>
                    <a:pt x="6041" y="4479"/>
                    <a:pt x="6780" y="4060"/>
                  </a:cubicBezTo>
                  <a:lnTo>
                    <a:pt x="7338" y="3697"/>
                  </a:lnTo>
                  <a:cubicBezTo>
                    <a:pt x="8817" y="2860"/>
                    <a:pt x="8817" y="1493"/>
                    <a:pt x="7338" y="629"/>
                  </a:cubicBezTo>
                  <a:cubicBezTo>
                    <a:pt x="6613" y="210"/>
                    <a:pt x="5650" y="1"/>
                    <a:pt x="4688"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2278914" y="448959"/>
              <a:ext cx="158382" cy="83412"/>
            </a:xfrm>
            <a:custGeom>
              <a:avLst/>
              <a:gdLst/>
              <a:ahLst/>
              <a:cxnLst/>
              <a:rect l="l" t="t" r="r" b="b"/>
              <a:pathLst>
                <a:path w="5497" h="2895" extrusionOk="0">
                  <a:moveTo>
                    <a:pt x="2920" y="0"/>
                  </a:moveTo>
                  <a:cubicBezTo>
                    <a:pt x="2323" y="0"/>
                    <a:pt x="1731" y="126"/>
                    <a:pt x="1284" y="377"/>
                  </a:cubicBezTo>
                  <a:lnTo>
                    <a:pt x="921" y="600"/>
                  </a:lnTo>
                  <a:cubicBezTo>
                    <a:pt x="1" y="1130"/>
                    <a:pt x="1" y="1995"/>
                    <a:pt x="921" y="2497"/>
                  </a:cubicBezTo>
                  <a:cubicBezTo>
                    <a:pt x="1382" y="2762"/>
                    <a:pt x="1975" y="2895"/>
                    <a:pt x="2568" y="2895"/>
                  </a:cubicBezTo>
                  <a:cubicBezTo>
                    <a:pt x="3160" y="2895"/>
                    <a:pt x="3753" y="2762"/>
                    <a:pt x="4214" y="2497"/>
                  </a:cubicBezTo>
                  <a:lnTo>
                    <a:pt x="4576" y="2302"/>
                  </a:lnTo>
                  <a:cubicBezTo>
                    <a:pt x="5497" y="1772"/>
                    <a:pt x="5497" y="907"/>
                    <a:pt x="4576" y="377"/>
                  </a:cubicBezTo>
                  <a:cubicBezTo>
                    <a:pt x="4116" y="126"/>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2379413" y="707178"/>
              <a:ext cx="121387" cy="64742"/>
            </a:xfrm>
            <a:custGeom>
              <a:avLst/>
              <a:gdLst/>
              <a:ahLst/>
              <a:cxnLst/>
              <a:rect l="l" t="t" r="r" b="b"/>
              <a:pathLst>
                <a:path w="4213" h="2247" extrusionOk="0">
                  <a:moveTo>
                    <a:pt x="2246" y="1"/>
                  </a:moveTo>
                  <a:cubicBezTo>
                    <a:pt x="1786" y="1"/>
                    <a:pt x="1325" y="105"/>
                    <a:pt x="977" y="315"/>
                  </a:cubicBezTo>
                  <a:lnTo>
                    <a:pt x="698" y="482"/>
                  </a:lnTo>
                  <a:cubicBezTo>
                    <a:pt x="0" y="873"/>
                    <a:pt x="0" y="1542"/>
                    <a:pt x="698" y="1933"/>
                  </a:cubicBezTo>
                  <a:cubicBezTo>
                    <a:pt x="1046" y="2142"/>
                    <a:pt x="1507" y="2247"/>
                    <a:pt x="1967" y="2247"/>
                  </a:cubicBezTo>
                  <a:cubicBezTo>
                    <a:pt x="2427" y="2247"/>
                    <a:pt x="2888" y="2142"/>
                    <a:pt x="3236" y="1933"/>
                  </a:cubicBezTo>
                  <a:lnTo>
                    <a:pt x="3515" y="1765"/>
                  </a:lnTo>
                  <a:cubicBezTo>
                    <a:pt x="4213" y="1375"/>
                    <a:pt x="4213" y="705"/>
                    <a:pt x="3515" y="315"/>
                  </a:cubicBezTo>
                  <a:cubicBezTo>
                    <a:pt x="3167" y="105"/>
                    <a:pt x="2706" y="1"/>
                    <a:pt x="224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2700127" y="1355694"/>
              <a:ext cx="121416" cy="64338"/>
            </a:xfrm>
            <a:custGeom>
              <a:avLst/>
              <a:gdLst/>
              <a:ahLst/>
              <a:cxnLst/>
              <a:rect l="l" t="t" r="r" b="b"/>
              <a:pathLst>
                <a:path w="4214" h="2233" extrusionOk="0">
                  <a:moveTo>
                    <a:pt x="2247" y="0"/>
                  </a:moveTo>
                  <a:cubicBezTo>
                    <a:pt x="1786" y="0"/>
                    <a:pt x="1326" y="98"/>
                    <a:pt x="977" y="293"/>
                  </a:cubicBezTo>
                  <a:lnTo>
                    <a:pt x="726" y="461"/>
                  </a:lnTo>
                  <a:cubicBezTo>
                    <a:pt x="1" y="879"/>
                    <a:pt x="1" y="1521"/>
                    <a:pt x="726" y="1939"/>
                  </a:cubicBezTo>
                  <a:cubicBezTo>
                    <a:pt x="1075" y="2135"/>
                    <a:pt x="1528" y="2232"/>
                    <a:pt x="1982" y="2232"/>
                  </a:cubicBezTo>
                  <a:cubicBezTo>
                    <a:pt x="2435" y="2232"/>
                    <a:pt x="2888" y="2135"/>
                    <a:pt x="3237" y="1939"/>
                  </a:cubicBezTo>
                  <a:lnTo>
                    <a:pt x="3516" y="1772"/>
                  </a:lnTo>
                  <a:cubicBezTo>
                    <a:pt x="4214" y="1353"/>
                    <a:pt x="4214" y="712"/>
                    <a:pt x="3516" y="293"/>
                  </a:cubicBezTo>
                  <a:cubicBezTo>
                    <a:pt x="3167" y="98"/>
                    <a:pt x="2707" y="0"/>
                    <a:pt x="2247"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554674" y="113349"/>
              <a:ext cx="537785" cy="295847"/>
            </a:xfrm>
            <a:custGeom>
              <a:avLst/>
              <a:gdLst/>
              <a:ahLst/>
              <a:cxnLst/>
              <a:rect l="l" t="t" r="r" b="b"/>
              <a:pathLst>
                <a:path w="18665" h="10268" extrusionOk="0">
                  <a:moveTo>
                    <a:pt x="15442" y="0"/>
                  </a:moveTo>
                  <a:cubicBezTo>
                    <a:pt x="14689" y="0"/>
                    <a:pt x="13936" y="168"/>
                    <a:pt x="13364" y="502"/>
                  </a:cubicBezTo>
                  <a:lnTo>
                    <a:pt x="1144" y="7366"/>
                  </a:lnTo>
                  <a:cubicBezTo>
                    <a:pt x="0" y="8035"/>
                    <a:pt x="0" y="9095"/>
                    <a:pt x="1144" y="9765"/>
                  </a:cubicBezTo>
                  <a:cubicBezTo>
                    <a:pt x="1716" y="10100"/>
                    <a:pt x="2469" y="10267"/>
                    <a:pt x="3223" y="10267"/>
                  </a:cubicBezTo>
                  <a:cubicBezTo>
                    <a:pt x="3976" y="10267"/>
                    <a:pt x="4729" y="10100"/>
                    <a:pt x="5301" y="9765"/>
                  </a:cubicBezTo>
                  <a:lnTo>
                    <a:pt x="17521" y="2874"/>
                  </a:lnTo>
                  <a:cubicBezTo>
                    <a:pt x="18665" y="2232"/>
                    <a:pt x="18665" y="1144"/>
                    <a:pt x="17521" y="502"/>
                  </a:cubicBezTo>
                  <a:cubicBezTo>
                    <a:pt x="16949" y="168"/>
                    <a:pt x="16196" y="0"/>
                    <a:pt x="154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790996" y="1586800"/>
              <a:ext cx="537814" cy="295847"/>
            </a:xfrm>
            <a:custGeom>
              <a:avLst/>
              <a:gdLst/>
              <a:ahLst/>
              <a:cxnLst/>
              <a:rect l="l" t="t" r="r" b="b"/>
              <a:pathLst>
                <a:path w="18666" h="10268" extrusionOk="0">
                  <a:moveTo>
                    <a:pt x="15429" y="0"/>
                  </a:moveTo>
                  <a:cubicBezTo>
                    <a:pt x="14682" y="0"/>
                    <a:pt x="13936" y="168"/>
                    <a:pt x="13364" y="502"/>
                  </a:cubicBezTo>
                  <a:lnTo>
                    <a:pt x="1144" y="7366"/>
                  </a:lnTo>
                  <a:cubicBezTo>
                    <a:pt x="1" y="8035"/>
                    <a:pt x="1" y="9095"/>
                    <a:pt x="1144" y="9765"/>
                  </a:cubicBezTo>
                  <a:cubicBezTo>
                    <a:pt x="1716" y="10100"/>
                    <a:pt x="2470" y="10267"/>
                    <a:pt x="3223" y="10267"/>
                  </a:cubicBezTo>
                  <a:cubicBezTo>
                    <a:pt x="3976" y="10267"/>
                    <a:pt x="4729" y="10100"/>
                    <a:pt x="5301" y="9765"/>
                  </a:cubicBezTo>
                  <a:lnTo>
                    <a:pt x="17493" y="2902"/>
                  </a:lnTo>
                  <a:cubicBezTo>
                    <a:pt x="18665" y="2232"/>
                    <a:pt x="18665" y="1172"/>
                    <a:pt x="17493" y="502"/>
                  </a:cubicBezTo>
                  <a:cubicBezTo>
                    <a:pt x="16921" y="168"/>
                    <a:pt x="16175" y="0"/>
                    <a:pt x="1542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1796618" y="0"/>
              <a:ext cx="815134" cy="448582"/>
            </a:xfrm>
            <a:custGeom>
              <a:avLst/>
              <a:gdLst/>
              <a:ahLst/>
              <a:cxnLst/>
              <a:rect l="l" t="t" r="r" b="b"/>
              <a:pathLst>
                <a:path w="28291" h="15569" extrusionOk="0">
                  <a:moveTo>
                    <a:pt x="23397" y="1"/>
                  </a:moveTo>
                  <a:cubicBezTo>
                    <a:pt x="22257" y="1"/>
                    <a:pt x="21120" y="252"/>
                    <a:pt x="20255" y="754"/>
                  </a:cubicBezTo>
                  <a:lnTo>
                    <a:pt x="1730" y="11188"/>
                  </a:lnTo>
                  <a:cubicBezTo>
                    <a:pt x="0" y="12192"/>
                    <a:pt x="0" y="13811"/>
                    <a:pt x="1730" y="14815"/>
                  </a:cubicBezTo>
                  <a:cubicBezTo>
                    <a:pt x="2595" y="15317"/>
                    <a:pt x="3732" y="15568"/>
                    <a:pt x="4872" y="15568"/>
                  </a:cubicBezTo>
                  <a:cubicBezTo>
                    <a:pt x="6013" y="15568"/>
                    <a:pt x="7156" y="15317"/>
                    <a:pt x="8035" y="14815"/>
                  </a:cubicBezTo>
                  <a:lnTo>
                    <a:pt x="26560" y="4409"/>
                  </a:lnTo>
                  <a:cubicBezTo>
                    <a:pt x="28290" y="3404"/>
                    <a:pt x="28290" y="1758"/>
                    <a:pt x="26560" y="754"/>
                  </a:cubicBezTo>
                  <a:cubicBezTo>
                    <a:pt x="25681" y="252"/>
                    <a:pt x="24538" y="1"/>
                    <a:pt x="23397"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a:off x="622182" y="350276"/>
              <a:ext cx="422852" cy="232747"/>
            </a:xfrm>
            <a:custGeom>
              <a:avLst/>
              <a:gdLst/>
              <a:ahLst/>
              <a:cxnLst/>
              <a:rect l="l" t="t" r="r" b="b"/>
              <a:pathLst>
                <a:path w="14676" h="8078" extrusionOk="0">
                  <a:moveTo>
                    <a:pt x="12140" y="1"/>
                  </a:moveTo>
                  <a:cubicBezTo>
                    <a:pt x="11551" y="1"/>
                    <a:pt x="10965" y="133"/>
                    <a:pt x="10519" y="398"/>
                  </a:cubicBezTo>
                  <a:lnTo>
                    <a:pt x="894" y="5783"/>
                  </a:lnTo>
                  <a:cubicBezTo>
                    <a:pt x="1" y="6313"/>
                    <a:pt x="1" y="7150"/>
                    <a:pt x="894" y="7680"/>
                  </a:cubicBezTo>
                  <a:cubicBezTo>
                    <a:pt x="1354" y="7945"/>
                    <a:pt x="1947" y="8077"/>
                    <a:pt x="2536" y="8077"/>
                  </a:cubicBezTo>
                  <a:cubicBezTo>
                    <a:pt x="3125" y="8077"/>
                    <a:pt x="3711" y="7945"/>
                    <a:pt x="4158" y="7680"/>
                  </a:cubicBezTo>
                  <a:lnTo>
                    <a:pt x="13783" y="2267"/>
                  </a:lnTo>
                  <a:cubicBezTo>
                    <a:pt x="14676" y="1737"/>
                    <a:pt x="14676" y="900"/>
                    <a:pt x="13783" y="398"/>
                  </a:cubicBezTo>
                  <a:cubicBezTo>
                    <a:pt x="13323" y="133"/>
                    <a:pt x="12730" y="1"/>
                    <a:pt x="12140"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168814" y="751809"/>
              <a:ext cx="554698" cy="305268"/>
            </a:xfrm>
            <a:custGeom>
              <a:avLst/>
              <a:gdLst/>
              <a:ahLst/>
              <a:cxnLst/>
              <a:rect l="l" t="t" r="r" b="b"/>
              <a:pathLst>
                <a:path w="19252" h="10595" extrusionOk="0">
                  <a:moveTo>
                    <a:pt x="15942" y="0"/>
                  </a:moveTo>
                  <a:cubicBezTo>
                    <a:pt x="15164" y="0"/>
                    <a:pt x="14383" y="175"/>
                    <a:pt x="13783" y="523"/>
                  </a:cubicBezTo>
                  <a:lnTo>
                    <a:pt x="1172" y="7610"/>
                  </a:lnTo>
                  <a:cubicBezTo>
                    <a:pt x="1" y="8307"/>
                    <a:pt x="1" y="9423"/>
                    <a:pt x="1172" y="10093"/>
                  </a:cubicBezTo>
                  <a:cubicBezTo>
                    <a:pt x="1772" y="10427"/>
                    <a:pt x="2553" y="10595"/>
                    <a:pt x="3331" y="10595"/>
                  </a:cubicBezTo>
                  <a:cubicBezTo>
                    <a:pt x="4109" y="10595"/>
                    <a:pt x="4883" y="10427"/>
                    <a:pt x="5469" y="10093"/>
                  </a:cubicBezTo>
                  <a:lnTo>
                    <a:pt x="18079" y="3006"/>
                  </a:lnTo>
                  <a:cubicBezTo>
                    <a:pt x="19251" y="2309"/>
                    <a:pt x="19251" y="1193"/>
                    <a:pt x="18079" y="523"/>
                  </a:cubicBezTo>
                  <a:cubicBezTo>
                    <a:pt x="17493" y="175"/>
                    <a:pt x="16719" y="0"/>
                    <a:pt x="159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0" y="139482"/>
              <a:ext cx="673665" cy="370586"/>
            </a:xfrm>
            <a:custGeom>
              <a:avLst/>
              <a:gdLst/>
              <a:ahLst/>
              <a:cxnLst/>
              <a:rect l="l" t="t" r="r" b="b"/>
              <a:pathLst>
                <a:path w="23381" h="12862" extrusionOk="0">
                  <a:moveTo>
                    <a:pt x="19349" y="0"/>
                  </a:moveTo>
                  <a:cubicBezTo>
                    <a:pt x="18407" y="0"/>
                    <a:pt x="17466" y="209"/>
                    <a:pt x="16740" y="628"/>
                  </a:cubicBezTo>
                  <a:lnTo>
                    <a:pt x="1452" y="9221"/>
                  </a:lnTo>
                  <a:cubicBezTo>
                    <a:pt x="1" y="10058"/>
                    <a:pt x="1" y="11397"/>
                    <a:pt x="1452" y="12234"/>
                  </a:cubicBezTo>
                  <a:cubicBezTo>
                    <a:pt x="2163" y="12652"/>
                    <a:pt x="3105" y="12861"/>
                    <a:pt x="4046" y="12861"/>
                  </a:cubicBezTo>
                  <a:cubicBezTo>
                    <a:pt x="4988" y="12861"/>
                    <a:pt x="5929" y="12652"/>
                    <a:pt x="6641" y="12234"/>
                  </a:cubicBezTo>
                  <a:lnTo>
                    <a:pt x="21957" y="3613"/>
                  </a:lnTo>
                  <a:cubicBezTo>
                    <a:pt x="23380" y="2776"/>
                    <a:pt x="23380" y="1437"/>
                    <a:pt x="21957" y="628"/>
                  </a:cubicBezTo>
                  <a:cubicBezTo>
                    <a:pt x="21232" y="209"/>
                    <a:pt x="20291" y="0"/>
                    <a:pt x="1934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6"/>
          <p:cNvSpPr/>
          <p:nvPr/>
        </p:nvSpPr>
        <p:spPr>
          <a:xfrm rot="8999950">
            <a:off x="5164696" y="2457487"/>
            <a:ext cx="4873459" cy="3021206"/>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rot="8999812">
            <a:off x="5745698" y="-267449"/>
            <a:ext cx="3711443" cy="2300837"/>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txBox="1">
            <a:spLocks noGrp="1"/>
          </p:cNvSpPr>
          <p:nvPr>
            <p:ph type="title"/>
          </p:nvPr>
        </p:nvSpPr>
        <p:spPr>
          <a:xfrm>
            <a:off x="4103775" y="2037175"/>
            <a:ext cx="3989400" cy="1469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7" name="Google Shape;377;p16"/>
          <p:cNvSpPr txBox="1">
            <a:spLocks noGrp="1"/>
          </p:cNvSpPr>
          <p:nvPr>
            <p:ph type="subTitle" idx="1"/>
          </p:nvPr>
        </p:nvSpPr>
        <p:spPr>
          <a:xfrm>
            <a:off x="4256775" y="3782750"/>
            <a:ext cx="3683400" cy="507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8" name="Google Shape;378;p16"/>
          <p:cNvSpPr txBox="1">
            <a:spLocks noGrp="1"/>
          </p:cNvSpPr>
          <p:nvPr>
            <p:ph type="title" idx="2" hasCustomPrompt="1"/>
          </p:nvPr>
        </p:nvSpPr>
        <p:spPr>
          <a:xfrm>
            <a:off x="5454075" y="542100"/>
            <a:ext cx="1288800" cy="12192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6000">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379"/>
        <p:cNvGrpSpPr/>
        <p:nvPr/>
      </p:nvGrpSpPr>
      <p:grpSpPr>
        <a:xfrm>
          <a:off x="0" y="0"/>
          <a:ext cx="0" cy="0"/>
          <a:chOff x="0" y="0"/>
          <a:chExt cx="0" cy="0"/>
        </a:xfrm>
      </p:grpSpPr>
      <p:grpSp>
        <p:nvGrpSpPr>
          <p:cNvPr id="380" name="Google Shape;380;p17"/>
          <p:cNvGrpSpPr/>
          <p:nvPr/>
        </p:nvGrpSpPr>
        <p:grpSpPr>
          <a:xfrm flipH="1">
            <a:off x="2708740" y="-194999"/>
            <a:ext cx="8086961" cy="5226900"/>
            <a:chOff x="0" y="0"/>
            <a:chExt cx="3002399" cy="1940705"/>
          </a:xfrm>
        </p:grpSpPr>
        <p:sp>
          <p:nvSpPr>
            <p:cNvPr id="381" name="Google Shape;381;p17"/>
            <p:cNvSpPr/>
            <p:nvPr/>
          </p:nvSpPr>
          <p:spPr>
            <a:xfrm>
              <a:off x="1662379" y="465440"/>
              <a:ext cx="205808" cy="109343"/>
            </a:xfrm>
            <a:custGeom>
              <a:avLst/>
              <a:gdLst/>
              <a:ahLst/>
              <a:cxnLst/>
              <a:rect l="l" t="t" r="r" b="b"/>
              <a:pathLst>
                <a:path w="7143" h="3795" extrusionOk="0">
                  <a:moveTo>
                    <a:pt x="3920" y="0"/>
                  </a:moveTo>
                  <a:cubicBezTo>
                    <a:pt x="3167" y="0"/>
                    <a:pt x="2413" y="167"/>
                    <a:pt x="1842" y="502"/>
                  </a:cubicBezTo>
                  <a:lnTo>
                    <a:pt x="1144" y="921"/>
                  </a:lnTo>
                  <a:cubicBezTo>
                    <a:pt x="0" y="1562"/>
                    <a:pt x="0" y="2650"/>
                    <a:pt x="1144" y="3292"/>
                  </a:cubicBezTo>
                  <a:cubicBezTo>
                    <a:pt x="1716" y="3627"/>
                    <a:pt x="2462" y="3794"/>
                    <a:pt x="3209" y="3794"/>
                  </a:cubicBezTo>
                  <a:cubicBezTo>
                    <a:pt x="3955" y="3794"/>
                    <a:pt x="4701" y="3627"/>
                    <a:pt x="5273" y="3292"/>
                  </a:cubicBezTo>
                  <a:lnTo>
                    <a:pt x="5999" y="2902"/>
                  </a:lnTo>
                  <a:cubicBezTo>
                    <a:pt x="7142" y="2232"/>
                    <a:pt x="7142" y="1144"/>
                    <a:pt x="5999" y="502"/>
                  </a:cubicBezTo>
                  <a:cubicBezTo>
                    <a:pt x="5427" y="167"/>
                    <a:pt x="4673" y="0"/>
                    <a:pt x="392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1111739" y="1411360"/>
              <a:ext cx="202581" cy="107327"/>
            </a:xfrm>
            <a:custGeom>
              <a:avLst/>
              <a:gdLst/>
              <a:ahLst/>
              <a:cxnLst/>
              <a:rect l="l" t="t" r="r" b="b"/>
              <a:pathLst>
                <a:path w="7031" h="3725" extrusionOk="0">
                  <a:moveTo>
                    <a:pt x="3868" y="0"/>
                  </a:moveTo>
                  <a:cubicBezTo>
                    <a:pt x="3132" y="0"/>
                    <a:pt x="2400" y="161"/>
                    <a:pt x="1842" y="482"/>
                  </a:cubicBezTo>
                  <a:lnTo>
                    <a:pt x="1144" y="900"/>
                  </a:lnTo>
                  <a:cubicBezTo>
                    <a:pt x="0" y="1542"/>
                    <a:pt x="0" y="2602"/>
                    <a:pt x="1144" y="3244"/>
                  </a:cubicBezTo>
                  <a:cubicBezTo>
                    <a:pt x="1702" y="3564"/>
                    <a:pt x="2435" y="3725"/>
                    <a:pt x="3167" y="3725"/>
                  </a:cubicBezTo>
                  <a:cubicBezTo>
                    <a:pt x="3899" y="3725"/>
                    <a:pt x="4632" y="3564"/>
                    <a:pt x="5190" y="3244"/>
                  </a:cubicBezTo>
                  <a:lnTo>
                    <a:pt x="5915" y="2825"/>
                  </a:lnTo>
                  <a:cubicBezTo>
                    <a:pt x="7031" y="2183"/>
                    <a:pt x="7031" y="1123"/>
                    <a:pt x="5915" y="482"/>
                  </a:cubicBezTo>
                  <a:cubicBezTo>
                    <a:pt x="5343" y="161"/>
                    <a:pt x="4604" y="0"/>
                    <a:pt x="386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2364949" y="839025"/>
              <a:ext cx="201774" cy="107327"/>
            </a:xfrm>
            <a:custGeom>
              <a:avLst/>
              <a:gdLst/>
              <a:ahLst/>
              <a:cxnLst/>
              <a:rect l="l" t="t" r="r" b="b"/>
              <a:pathLst>
                <a:path w="7003" h="3725" extrusionOk="0">
                  <a:moveTo>
                    <a:pt x="3850" y="0"/>
                  </a:moveTo>
                  <a:cubicBezTo>
                    <a:pt x="3111" y="0"/>
                    <a:pt x="2371" y="161"/>
                    <a:pt x="1813" y="481"/>
                  </a:cubicBezTo>
                  <a:lnTo>
                    <a:pt x="1116" y="900"/>
                  </a:lnTo>
                  <a:cubicBezTo>
                    <a:pt x="0" y="1542"/>
                    <a:pt x="0" y="2602"/>
                    <a:pt x="1116" y="3243"/>
                  </a:cubicBezTo>
                  <a:cubicBezTo>
                    <a:pt x="1674" y="3564"/>
                    <a:pt x="2406" y="3725"/>
                    <a:pt x="3142" y="3725"/>
                  </a:cubicBezTo>
                  <a:cubicBezTo>
                    <a:pt x="3878" y="3725"/>
                    <a:pt x="4617" y="3564"/>
                    <a:pt x="5189" y="3243"/>
                  </a:cubicBezTo>
                  <a:lnTo>
                    <a:pt x="5887" y="2853"/>
                  </a:lnTo>
                  <a:cubicBezTo>
                    <a:pt x="7003" y="2183"/>
                    <a:pt x="7003" y="1151"/>
                    <a:pt x="5887" y="481"/>
                  </a:cubicBezTo>
                  <a:cubicBezTo>
                    <a:pt x="5329" y="161"/>
                    <a:pt x="4589" y="0"/>
                    <a:pt x="385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51946" y="1209585"/>
              <a:ext cx="164807" cy="87244"/>
            </a:xfrm>
            <a:custGeom>
              <a:avLst/>
              <a:gdLst/>
              <a:ahLst/>
              <a:cxnLst/>
              <a:rect l="l" t="t" r="r" b="b"/>
              <a:pathLst>
                <a:path w="5720" h="3028" extrusionOk="0">
                  <a:moveTo>
                    <a:pt x="3142" y="1"/>
                  </a:moveTo>
                  <a:cubicBezTo>
                    <a:pt x="2546" y="1"/>
                    <a:pt x="1953" y="133"/>
                    <a:pt x="1507" y="398"/>
                  </a:cubicBezTo>
                  <a:lnTo>
                    <a:pt x="921" y="733"/>
                  </a:lnTo>
                  <a:cubicBezTo>
                    <a:pt x="0" y="1263"/>
                    <a:pt x="0" y="2100"/>
                    <a:pt x="921" y="2630"/>
                  </a:cubicBezTo>
                  <a:cubicBezTo>
                    <a:pt x="1381" y="2895"/>
                    <a:pt x="1981" y="3028"/>
                    <a:pt x="2581" y="3028"/>
                  </a:cubicBezTo>
                  <a:cubicBezTo>
                    <a:pt x="3181" y="3028"/>
                    <a:pt x="3780" y="2895"/>
                    <a:pt x="4241" y="2630"/>
                  </a:cubicBezTo>
                  <a:lnTo>
                    <a:pt x="4799" y="2295"/>
                  </a:lnTo>
                  <a:cubicBezTo>
                    <a:pt x="5719" y="1765"/>
                    <a:pt x="5719" y="928"/>
                    <a:pt x="4799" y="398"/>
                  </a:cubicBezTo>
                  <a:cubicBezTo>
                    <a:pt x="4338" y="133"/>
                    <a:pt x="3739" y="1"/>
                    <a:pt x="3142"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2111714" y="711212"/>
              <a:ext cx="131068" cy="69553"/>
            </a:xfrm>
            <a:custGeom>
              <a:avLst/>
              <a:gdLst/>
              <a:ahLst/>
              <a:cxnLst/>
              <a:rect l="l" t="t" r="r" b="b"/>
              <a:pathLst>
                <a:path w="4549" h="2414" extrusionOk="0">
                  <a:moveTo>
                    <a:pt x="2498" y="0"/>
                  </a:moveTo>
                  <a:cubicBezTo>
                    <a:pt x="2017" y="0"/>
                    <a:pt x="1535" y="105"/>
                    <a:pt x="1173" y="314"/>
                  </a:cubicBezTo>
                  <a:lnTo>
                    <a:pt x="726" y="593"/>
                  </a:lnTo>
                  <a:cubicBezTo>
                    <a:pt x="1" y="1012"/>
                    <a:pt x="1" y="1681"/>
                    <a:pt x="726" y="2100"/>
                  </a:cubicBezTo>
                  <a:cubicBezTo>
                    <a:pt x="1089" y="2309"/>
                    <a:pt x="1570" y="2413"/>
                    <a:pt x="2051" y="2413"/>
                  </a:cubicBezTo>
                  <a:cubicBezTo>
                    <a:pt x="2533" y="2413"/>
                    <a:pt x="3014" y="2309"/>
                    <a:pt x="3377" y="2100"/>
                  </a:cubicBezTo>
                  <a:lnTo>
                    <a:pt x="3823" y="1849"/>
                  </a:lnTo>
                  <a:cubicBezTo>
                    <a:pt x="4548" y="1430"/>
                    <a:pt x="4548" y="733"/>
                    <a:pt x="3823" y="314"/>
                  </a:cubicBezTo>
                  <a:cubicBezTo>
                    <a:pt x="3460" y="105"/>
                    <a:pt x="2979" y="0"/>
                    <a:pt x="249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a:off x="659178" y="562481"/>
              <a:ext cx="1692907" cy="926264"/>
            </a:xfrm>
            <a:custGeom>
              <a:avLst/>
              <a:gdLst/>
              <a:ahLst/>
              <a:cxnLst/>
              <a:rect l="l" t="t" r="r" b="b"/>
              <a:pathLst>
                <a:path w="58756" h="32148" extrusionOk="0">
                  <a:moveTo>
                    <a:pt x="22825" y="1"/>
                  </a:moveTo>
                  <a:cubicBezTo>
                    <a:pt x="21852" y="1"/>
                    <a:pt x="20883" y="217"/>
                    <a:pt x="20143" y="650"/>
                  </a:cubicBezTo>
                  <a:lnTo>
                    <a:pt x="5022" y="9354"/>
                  </a:lnTo>
                  <a:cubicBezTo>
                    <a:pt x="3543" y="10219"/>
                    <a:pt x="3543" y="11614"/>
                    <a:pt x="5022" y="12479"/>
                  </a:cubicBezTo>
                  <a:cubicBezTo>
                    <a:pt x="5747" y="12897"/>
                    <a:pt x="6696" y="13093"/>
                    <a:pt x="7644" y="13120"/>
                  </a:cubicBezTo>
                  <a:lnTo>
                    <a:pt x="1395" y="16719"/>
                  </a:lnTo>
                  <a:cubicBezTo>
                    <a:pt x="0" y="17528"/>
                    <a:pt x="0" y="18812"/>
                    <a:pt x="1395" y="19621"/>
                  </a:cubicBezTo>
                  <a:cubicBezTo>
                    <a:pt x="2079" y="20012"/>
                    <a:pt x="2985" y="20207"/>
                    <a:pt x="3892" y="20207"/>
                  </a:cubicBezTo>
                  <a:cubicBezTo>
                    <a:pt x="4799" y="20207"/>
                    <a:pt x="5706" y="20012"/>
                    <a:pt x="6389" y="19621"/>
                  </a:cubicBezTo>
                  <a:lnTo>
                    <a:pt x="10825" y="17054"/>
                  </a:lnTo>
                  <a:lnTo>
                    <a:pt x="10825" y="17054"/>
                  </a:lnTo>
                  <a:cubicBezTo>
                    <a:pt x="10323" y="17780"/>
                    <a:pt x="10574" y="18644"/>
                    <a:pt x="11606" y="19230"/>
                  </a:cubicBezTo>
                  <a:cubicBezTo>
                    <a:pt x="12304" y="19621"/>
                    <a:pt x="13196" y="19844"/>
                    <a:pt x="14089" y="19844"/>
                  </a:cubicBezTo>
                  <a:lnTo>
                    <a:pt x="7644" y="23555"/>
                  </a:lnTo>
                  <a:cubicBezTo>
                    <a:pt x="6277" y="24336"/>
                    <a:pt x="6277" y="25647"/>
                    <a:pt x="7644" y="26428"/>
                  </a:cubicBezTo>
                  <a:cubicBezTo>
                    <a:pt x="8342" y="26833"/>
                    <a:pt x="9249" y="27035"/>
                    <a:pt x="10155" y="27035"/>
                  </a:cubicBezTo>
                  <a:cubicBezTo>
                    <a:pt x="11062" y="27035"/>
                    <a:pt x="11969" y="26833"/>
                    <a:pt x="12666" y="26428"/>
                  </a:cubicBezTo>
                  <a:lnTo>
                    <a:pt x="26895" y="18198"/>
                  </a:lnTo>
                  <a:lnTo>
                    <a:pt x="26895" y="18198"/>
                  </a:lnTo>
                  <a:cubicBezTo>
                    <a:pt x="26866" y="18215"/>
                    <a:pt x="16237" y="24364"/>
                    <a:pt x="16237" y="24364"/>
                  </a:cubicBezTo>
                  <a:cubicBezTo>
                    <a:pt x="14842" y="25173"/>
                    <a:pt x="14842" y="26456"/>
                    <a:pt x="16237" y="27265"/>
                  </a:cubicBezTo>
                  <a:cubicBezTo>
                    <a:pt x="16921" y="27656"/>
                    <a:pt x="17821" y="27851"/>
                    <a:pt x="18724" y="27851"/>
                  </a:cubicBezTo>
                  <a:cubicBezTo>
                    <a:pt x="19627" y="27851"/>
                    <a:pt x="20534" y="27656"/>
                    <a:pt x="21231" y="27265"/>
                  </a:cubicBezTo>
                  <a:lnTo>
                    <a:pt x="26448" y="24252"/>
                  </a:lnTo>
                  <a:lnTo>
                    <a:pt x="26448" y="24252"/>
                  </a:lnTo>
                  <a:cubicBezTo>
                    <a:pt x="26142" y="24922"/>
                    <a:pt x="26448" y="25675"/>
                    <a:pt x="27369" y="26205"/>
                  </a:cubicBezTo>
                  <a:cubicBezTo>
                    <a:pt x="28051" y="26587"/>
                    <a:pt x="28950" y="26782"/>
                    <a:pt x="29850" y="26782"/>
                  </a:cubicBezTo>
                  <a:cubicBezTo>
                    <a:pt x="30459" y="26782"/>
                    <a:pt x="31069" y="26692"/>
                    <a:pt x="31610" y="26512"/>
                  </a:cubicBezTo>
                  <a:lnTo>
                    <a:pt x="31610" y="26512"/>
                  </a:lnTo>
                  <a:lnTo>
                    <a:pt x="27927" y="28660"/>
                  </a:lnTo>
                  <a:cubicBezTo>
                    <a:pt x="26532" y="29469"/>
                    <a:pt x="26532" y="30753"/>
                    <a:pt x="27927" y="31562"/>
                  </a:cubicBezTo>
                  <a:cubicBezTo>
                    <a:pt x="28611" y="31952"/>
                    <a:pt x="29510" y="32148"/>
                    <a:pt x="30414" y="32148"/>
                  </a:cubicBezTo>
                  <a:cubicBezTo>
                    <a:pt x="31317" y="32148"/>
                    <a:pt x="32224" y="31952"/>
                    <a:pt x="32921" y="31562"/>
                  </a:cubicBezTo>
                  <a:lnTo>
                    <a:pt x="57361" y="17445"/>
                  </a:lnTo>
                  <a:cubicBezTo>
                    <a:pt x="58756" y="16636"/>
                    <a:pt x="58756" y="15352"/>
                    <a:pt x="57361" y="14543"/>
                  </a:cubicBezTo>
                  <a:cubicBezTo>
                    <a:pt x="56674" y="14142"/>
                    <a:pt x="55767" y="13941"/>
                    <a:pt x="54862" y="13941"/>
                  </a:cubicBezTo>
                  <a:cubicBezTo>
                    <a:pt x="54258" y="13941"/>
                    <a:pt x="53656" y="14030"/>
                    <a:pt x="53120" y="14209"/>
                  </a:cubicBezTo>
                  <a:lnTo>
                    <a:pt x="56831" y="12088"/>
                  </a:lnTo>
                  <a:cubicBezTo>
                    <a:pt x="58198" y="11279"/>
                    <a:pt x="58198" y="9996"/>
                    <a:pt x="56831" y="9187"/>
                  </a:cubicBezTo>
                  <a:cubicBezTo>
                    <a:pt x="56133" y="8796"/>
                    <a:pt x="55226" y="8601"/>
                    <a:pt x="54320" y="8601"/>
                  </a:cubicBezTo>
                  <a:cubicBezTo>
                    <a:pt x="53413" y="8601"/>
                    <a:pt x="52506" y="8796"/>
                    <a:pt x="51809" y="9187"/>
                  </a:cubicBezTo>
                  <a:lnTo>
                    <a:pt x="46592" y="12200"/>
                  </a:lnTo>
                  <a:cubicBezTo>
                    <a:pt x="46899" y="11530"/>
                    <a:pt x="46592" y="10777"/>
                    <a:pt x="45671" y="10247"/>
                  </a:cubicBezTo>
                  <a:cubicBezTo>
                    <a:pt x="44990" y="9858"/>
                    <a:pt x="44093" y="9659"/>
                    <a:pt x="43187" y="9659"/>
                  </a:cubicBezTo>
                  <a:cubicBezTo>
                    <a:pt x="42793" y="9659"/>
                    <a:pt x="42397" y="9696"/>
                    <a:pt x="42016" y="9773"/>
                  </a:cubicBezTo>
                  <a:lnTo>
                    <a:pt x="52702" y="3607"/>
                  </a:lnTo>
                  <a:cubicBezTo>
                    <a:pt x="54069" y="2826"/>
                    <a:pt x="54069" y="1514"/>
                    <a:pt x="52702" y="733"/>
                  </a:cubicBezTo>
                  <a:cubicBezTo>
                    <a:pt x="52004" y="329"/>
                    <a:pt x="51097" y="126"/>
                    <a:pt x="50194" y="126"/>
                  </a:cubicBezTo>
                  <a:cubicBezTo>
                    <a:pt x="49291" y="126"/>
                    <a:pt x="48391" y="329"/>
                    <a:pt x="47708" y="733"/>
                  </a:cubicBezTo>
                  <a:lnTo>
                    <a:pt x="42044" y="3970"/>
                  </a:lnTo>
                  <a:cubicBezTo>
                    <a:pt x="42211" y="3356"/>
                    <a:pt x="41877" y="2714"/>
                    <a:pt x="41068" y="2240"/>
                  </a:cubicBezTo>
                  <a:cubicBezTo>
                    <a:pt x="40370" y="1835"/>
                    <a:pt x="39463" y="1633"/>
                    <a:pt x="38560" y="1633"/>
                  </a:cubicBezTo>
                  <a:cubicBezTo>
                    <a:pt x="37657" y="1633"/>
                    <a:pt x="36757" y="1835"/>
                    <a:pt x="36074" y="2240"/>
                  </a:cubicBezTo>
                  <a:lnTo>
                    <a:pt x="31638" y="4807"/>
                  </a:lnTo>
                  <a:cubicBezTo>
                    <a:pt x="32140" y="4053"/>
                    <a:pt x="31861" y="3188"/>
                    <a:pt x="30829" y="2602"/>
                  </a:cubicBezTo>
                  <a:cubicBezTo>
                    <a:pt x="30133" y="2212"/>
                    <a:pt x="29231" y="2008"/>
                    <a:pt x="28330" y="2008"/>
                  </a:cubicBezTo>
                  <a:cubicBezTo>
                    <a:pt x="27749" y="2008"/>
                    <a:pt x="27169" y="2093"/>
                    <a:pt x="26644" y="2268"/>
                  </a:cubicBezTo>
                  <a:cubicBezTo>
                    <a:pt x="26672" y="1682"/>
                    <a:pt x="26309" y="1096"/>
                    <a:pt x="25528" y="650"/>
                  </a:cubicBezTo>
                  <a:cubicBezTo>
                    <a:pt x="24775" y="217"/>
                    <a:pt x="23798" y="1"/>
                    <a:pt x="22825"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1337225" y="3534"/>
              <a:ext cx="348389" cy="187371"/>
            </a:xfrm>
            <a:custGeom>
              <a:avLst/>
              <a:gdLst/>
              <a:ahLst/>
              <a:cxnLst/>
              <a:rect l="l" t="t" r="r" b="b"/>
              <a:pathLst>
                <a:path w="10351" h="5567" extrusionOk="0">
                  <a:moveTo>
                    <a:pt x="7142" y="0"/>
                  </a:moveTo>
                  <a:cubicBezTo>
                    <a:pt x="6396" y="0"/>
                    <a:pt x="5650" y="161"/>
                    <a:pt x="5078" y="481"/>
                  </a:cubicBezTo>
                  <a:lnTo>
                    <a:pt x="1144" y="2685"/>
                  </a:lnTo>
                  <a:cubicBezTo>
                    <a:pt x="0" y="3355"/>
                    <a:pt x="0" y="4415"/>
                    <a:pt x="1144" y="5085"/>
                  </a:cubicBezTo>
                  <a:cubicBezTo>
                    <a:pt x="1716" y="5406"/>
                    <a:pt x="2469" y="5566"/>
                    <a:pt x="3223" y="5566"/>
                  </a:cubicBezTo>
                  <a:cubicBezTo>
                    <a:pt x="3976" y="5566"/>
                    <a:pt x="4729" y="5406"/>
                    <a:pt x="5301" y="5085"/>
                  </a:cubicBezTo>
                  <a:lnTo>
                    <a:pt x="9207" y="2881"/>
                  </a:lnTo>
                  <a:cubicBezTo>
                    <a:pt x="10351" y="2239"/>
                    <a:pt x="10351" y="1151"/>
                    <a:pt x="9207" y="481"/>
                  </a:cubicBezTo>
                  <a:cubicBezTo>
                    <a:pt x="8635" y="161"/>
                    <a:pt x="7889" y="0"/>
                    <a:pt x="7142"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2600464" y="351284"/>
              <a:ext cx="298238" cy="161004"/>
            </a:xfrm>
            <a:custGeom>
              <a:avLst/>
              <a:gdLst/>
              <a:ahLst/>
              <a:cxnLst/>
              <a:rect l="l" t="t" r="r" b="b"/>
              <a:pathLst>
                <a:path w="10351" h="5588" extrusionOk="0">
                  <a:moveTo>
                    <a:pt x="7129" y="0"/>
                  </a:moveTo>
                  <a:cubicBezTo>
                    <a:pt x="6375" y="0"/>
                    <a:pt x="5622" y="168"/>
                    <a:pt x="5050" y="503"/>
                  </a:cubicBezTo>
                  <a:lnTo>
                    <a:pt x="1144" y="2707"/>
                  </a:lnTo>
                  <a:cubicBezTo>
                    <a:pt x="0" y="3348"/>
                    <a:pt x="0" y="4436"/>
                    <a:pt x="1144" y="5106"/>
                  </a:cubicBezTo>
                  <a:cubicBezTo>
                    <a:pt x="1716" y="5427"/>
                    <a:pt x="2470" y="5587"/>
                    <a:pt x="3223" y="5587"/>
                  </a:cubicBezTo>
                  <a:cubicBezTo>
                    <a:pt x="3976" y="5587"/>
                    <a:pt x="4729" y="5427"/>
                    <a:pt x="5301" y="5106"/>
                  </a:cubicBezTo>
                  <a:lnTo>
                    <a:pt x="9207" y="2902"/>
                  </a:lnTo>
                  <a:cubicBezTo>
                    <a:pt x="10351" y="2232"/>
                    <a:pt x="10351" y="1172"/>
                    <a:pt x="9207" y="503"/>
                  </a:cubicBezTo>
                  <a:cubicBezTo>
                    <a:pt x="8635" y="168"/>
                    <a:pt x="7882" y="0"/>
                    <a:pt x="712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2610116" y="868961"/>
              <a:ext cx="392282" cy="213241"/>
            </a:xfrm>
            <a:custGeom>
              <a:avLst/>
              <a:gdLst/>
              <a:ahLst/>
              <a:cxnLst/>
              <a:rect l="l" t="t" r="r" b="b"/>
              <a:pathLst>
                <a:path w="13615" h="7401" extrusionOk="0">
                  <a:moveTo>
                    <a:pt x="10393" y="0"/>
                  </a:moveTo>
                  <a:cubicBezTo>
                    <a:pt x="9639" y="0"/>
                    <a:pt x="8886" y="168"/>
                    <a:pt x="8314" y="503"/>
                  </a:cubicBezTo>
                  <a:lnTo>
                    <a:pt x="1144" y="4520"/>
                  </a:lnTo>
                  <a:cubicBezTo>
                    <a:pt x="0" y="5190"/>
                    <a:pt x="0" y="6250"/>
                    <a:pt x="1144" y="6919"/>
                  </a:cubicBezTo>
                  <a:cubicBezTo>
                    <a:pt x="1716" y="7240"/>
                    <a:pt x="2469" y="7401"/>
                    <a:pt x="3223" y="7401"/>
                  </a:cubicBezTo>
                  <a:cubicBezTo>
                    <a:pt x="3976" y="7401"/>
                    <a:pt x="4729" y="7240"/>
                    <a:pt x="5301" y="6919"/>
                  </a:cubicBezTo>
                  <a:lnTo>
                    <a:pt x="12471" y="2902"/>
                  </a:lnTo>
                  <a:cubicBezTo>
                    <a:pt x="13615" y="2232"/>
                    <a:pt x="13615" y="1172"/>
                    <a:pt x="12471" y="503"/>
                  </a:cubicBezTo>
                  <a:cubicBezTo>
                    <a:pt x="11899" y="168"/>
                    <a:pt x="11146" y="0"/>
                    <a:pt x="10393"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2092438" y="1146283"/>
              <a:ext cx="329586" cy="179300"/>
            </a:xfrm>
            <a:custGeom>
              <a:avLst/>
              <a:gdLst/>
              <a:ahLst/>
              <a:cxnLst/>
              <a:rect l="l" t="t" r="r" b="b"/>
              <a:pathLst>
                <a:path w="11439" h="6223" extrusionOk="0">
                  <a:moveTo>
                    <a:pt x="8729" y="1"/>
                  </a:moveTo>
                  <a:cubicBezTo>
                    <a:pt x="8098" y="1"/>
                    <a:pt x="7463" y="140"/>
                    <a:pt x="6975" y="419"/>
                  </a:cubicBezTo>
                  <a:lnTo>
                    <a:pt x="949" y="3795"/>
                  </a:lnTo>
                  <a:cubicBezTo>
                    <a:pt x="0" y="4353"/>
                    <a:pt x="0" y="5246"/>
                    <a:pt x="949" y="5804"/>
                  </a:cubicBezTo>
                  <a:cubicBezTo>
                    <a:pt x="1437" y="6083"/>
                    <a:pt x="2072" y="6222"/>
                    <a:pt x="2703" y="6222"/>
                  </a:cubicBezTo>
                  <a:cubicBezTo>
                    <a:pt x="3334" y="6222"/>
                    <a:pt x="3962" y="6083"/>
                    <a:pt x="4436" y="5804"/>
                  </a:cubicBezTo>
                  <a:lnTo>
                    <a:pt x="10462" y="2428"/>
                  </a:lnTo>
                  <a:cubicBezTo>
                    <a:pt x="11439" y="1870"/>
                    <a:pt x="11439" y="977"/>
                    <a:pt x="10462" y="419"/>
                  </a:cubicBezTo>
                  <a:cubicBezTo>
                    <a:pt x="9988" y="140"/>
                    <a:pt x="9360" y="1"/>
                    <a:pt x="8729"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1857701" y="1729077"/>
              <a:ext cx="389084" cy="211628"/>
            </a:xfrm>
            <a:custGeom>
              <a:avLst/>
              <a:gdLst/>
              <a:ahLst/>
              <a:cxnLst/>
              <a:rect l="l" t="t" r="r" b="b"/>
              <a:pathLst>
                <a:path w="13504" h="7345" extrusionOk="0">
                  <a:moveTo>
                    <a:pt x="10299" y="0"/>
                  </a:moveTo>
                  <a:cubicBezTo>
                    <a:pt x="9556" y="0"/>
                    <a:pt x="8817" y="168"/>
                    <a:pt x="8259" y="503"/>
                  </a:cubicBezTo>
                  <a:lnTo>
                    <a:pt x="1145" y="4464"/>
                  </a:lnTo>
                  <a:cubicBezTo>
                    <a:pt x="1" y="5134"/>
                    <a:pt x="1" y="6194"/>
                    <a:pt x="1145" y="6864"/>
                  </a:cubicBezTo>
                  <a:cubicBezTo>
                    <a:pt x="1716" y="7184"/>
                    <a:pt x="2463" y="7345"/>
                    <a:pt x="3209" y="7345"/>
                  </a:cubicBezTo>
                  <a:cubicBezTo>
                    <a:pt x="3955" y="7345"/>
                    <a:pt x="4702" y="7184"/>
                    <a:pt x="5274" y="6864"/>
                  </a:cubicBezTo>
                  <a:lnTo>
                    <a:pt x="12360" y="2874"/>
                  </a:lnTo>
                  <a:cubicBezTo>
                    <a:pt x="13504" y="2204"/>
                    <a:pt x="13504" y="1144"/>
                    <a:pt x="12360" y="503"/>
                  </a:cubicBezTo>
                  <a:cubicBezTo>
                    <a:pt x="11788" y="168"/>
                    <a:pt x="11042" y="0"/>
                    <a:pt x="1029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1831193" y="1477485"/>
              <a:ext cx="329586" cy="179271"/>
            </a:xfrm>
            <a:custGeom>
              <a:avLst/>
              <a:gdLst/>
              <a:ahLst/>
              <a:cxnLst/>
              <a:rect l="l" t="t" r="r" b="b"/>
              <a:pathLst>
                <a:path w="11439" h="6222" extrusionOk="0">
                  <a:moveTo>
                    <a:pt x="8736" y="0"/>
                  </a:moveTo>
                  <a:cubicBezTo>
                    <a:pt x="8105" y="0"/>
                    <a:pt x="7477" y="140"/>
                    <a:pt x="7003" y="419"/>
                  </a:cubicBezTo>
                  <a:lnTo>
                    <a:pt x="976" y="3794"/>
                  </a:lnTo>
                  <a:cubicBezTo>
                    <a:pt x="0" y="4352"/>
                    <a:pt x="0" y="5245"/>
                    <a:pt x="976" y="5803"/>
                  </a:cubicBezTo>
                  <a:cubicBezTo>
                    <a:pt x="1451" y="6082"/>
                    <a:pt x="2078" y="6222"/>
                    <a:pt x="2710" y="6222"/>
                  </a:cubicBezTo>
                  <a:cubicBezTo>
                    <a:pt x="3341" y="6222"/>
                    <a:pt x="3976" y="6082"/>
                    <a:pt x="4464" y="5803"/>
                  </a:cubicBezTo>
                  <a:lnTo>
                    <a:pt x="10490" y="2427"/>
                  </a:lnTo>
                  <a:cubicBezTo>
                    <a:pt x="11439" y="1869"/>
                    <a:pt x="11439" y="976"/>
                    <a:pt x="10490" y="419"/>
                  </a:cubicBezTo>
                  <a:cubicBezTo>
                    <a:pt x="10002" y="140"/>
                    <a:pt x="9367" y="0"/>
                    <a:pt x="8736"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a:off x="1105314" y="346271"/>
              <a:ext cx="298238" cy="160975"/>
            </a:xfrm>
            <a:custGeom>
              <a:avLst/>
              <a:gdLst/>
              <a:ahLst/>
              <a:cxnLst/>
              <a:rect l="l" t="t" r="r" b="b"/>
              <a:pathLst>
                <a:path w="10351" h="5587" extrusionOk="0">
                  <a:moveTo>
                    <a:pt x="7128" y="0"/>
                  </a:moveTo>
                  <a:cubicBezTo>
                    <a:pt x="6375" y="0"/>
                    <a:pt x="5622" y="160"/>
                    <a:pt x="5050" y="481"/>
                  </a:cubicBezTo>
                  <a:lnTo>
                    <a:pt x="1144" y="2685"/>
                  </a:lnTo>
                  <a:cubicBezTo>
                    <a:pt x="0" y="3355"/>
                    <a:pt x="0" y="4415"/>
                    <a:pt x="1144" y="5085"/>
                  </a:cubicBezTo>
                  <a:cubicBezTo>
                    <a:pt x="1716" y="5419"/>
                    <a:pt x="2462" y="5587"/>
                    <a:pt x="3212" y="5587"/>
                  </a:cubicBezTo>
                  <a:cubicBezTo>
                    <a:pt x="3962" y="5587"/>
                    <a:pt x="4715" y="5419"/>
                    <a:pt x="5301" y="5085"/>
                  </a:cubicBezTo>
                  <a:lnTo>
                    <a:pt x="9207" y="2881"/>
                  </a:lnTo>
                  <a:cubicBezTo>
                    <a:pt x="10351" y="2239"/>
                    <a:pt x="10351" y="1151"/>
                    <a:pt x="9207" y="481"/>
                  </a:cubicBezTo>
                  <a:cubicBezTo>
                    <a:pt x="8635" y="160"/>
                    <a:pt x="7882" y="0"/>
                    <a:pt x="7128"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1996576" y="499237"/>
              <a:ext cx="117058" cy="62402"/>
            </a:xfrm>
            <a:custGeom>
              <a:avLst/>
              <a:gdLst/>
              <a:ahLst/>
              <a:cxnLst/>
              <a:rect l="l" t="t" r="r" b="b"/>
              <a:pathLst>
                <a:path w="5470" h="2916" extrusionOk="0">
                  <a:moveTo>
                    <a:pt x="2920" y="0"/>
                  </a:moveTo>
                  <a:cubicBezTo>
                    <a:pt x="2323" y="0"/>
                    <a:pt x="1731" y="133"/>
                    <a:pt x="1284" y="398"/>
                  </a:cubicBezTo>
                  <a:lnTo>
                    <a:pt x="921" y="593"/>
                  </a:lnTo>
                  <a:cubicBezTo>
                    <a:pt x="1" y="1123"/>
                    <a:pt x="1" y="1988"/>
                    <a:pt x="921" y="2518"/>
                  </a:cubicBezTo>
                  <a:cubicBezTo>
                    <a:pt x="1368" y="2783"/>
                    <a:pt x="1961" y="2916"/>
                    <a:pt x="2557" y="2916"/>
                  </a:cubicBezTo>
                  <a:cubicBezTo>
                    <a:pt x="3153" y="2916"/>
                    <a:pt x="3753" y="2783"/>
                    <a:pt x="4214" y="2518"/>
                  </a:cubicBezTo>
                  <a:lnTo>
                    <a:pt x="4576" y="2295"/>
                  </a:lnTo>
                  <a:cubicBezTo>
                    <a:pt x="5469" y="1765"/>
                    <a:pt x="5469" y="900"/>
                    <a:pt x="4576" y="398"/>
                  </a:cubicBezTo>
                  <a:cubicBezTo>
                    <a:pt x="4116" y="133"/>
                    <a:pt x="3516" y="0"/>
                    <a:pt x="292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356932" y="1099463"/>
              <a:ext cx="157576" cy="84017"/>
            </a:xfrm>
            <a:custGeom>
              <a:avLst/>
              <a:gdLst/>
              <a:ahLst/>
              <a:cxnLst/>
              <a:rect l="l" t="t" r="r" b="b"/>
              <a:pathLst>
                <a:path w="5469" h="2916" extrusionOk="0">
                  <a:moveTo>
                    <a:pt x="2919" y="0"/>
                  </a:moveTo>
                  <a:cubicBezTo>
                    <a:pt x="2323" y="0"/>
                    <a:pt x="1730" y="133"/>
                    <a:pt x="1283" y="398"/>
                  </a:cubicBezTo>
                  <a:lnTo>
                    <a:pt x="921" y="621"/>
                  </a:lnTo>
                  <a:cubicBezTo>
                    <a:pt x="0" y="1123"/>
                    <a:pt x="0" y="1988"/>
                    <a:pt x="921" y="2518"/>
                  </a:cubicBezTo>
                  <a:cubicBezTo>
                    <a:pt x="1367" y="2783"/>
                    <a:pt x="1960" y="2916"/>
                    <a:pt x="2556" y="2916"/>
                  </a:cubicBezTo>
                  <a:cubicBezTo>
                    <a:pt x="3153" y="2916"/>
                    <a:pt x="3753" y="2783"/>
                    <a:pt x="4213" y="2518"/>
                  </a:cubicBezTo>
                  <a:lnTo>
                    <a:pt x="4576" y="2295"/>
                  </a:lnTo>
                  <a:cubicBezTo>
                    <a:pt x="5468" y="1765"/>
                    <a:pt x="5468" y="928"/>
                    <a:pt x="4576" y="398"/>
                  </a:cubicBezTo>
                  <a:cubicBezTo>
                    <a:pt x="4115" y="133"/>
                    <a:pt x="3515" y="0"/>
                    <a:pt x="291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192123" y="687096"/>
              <a:ext cx="157576" cy="84017"/>
            </a:xfrm>
            <a:custGeom>
              <a:avLst/>
              <a:gdLst/>
              <a:ahLst/>
              <a:cxnLst/>
              <a:rect l="l" t="t" r="r" b="b"/>
              <a:pathLst>
                <a:path w="5469" h="2916" extrusionOk="0">
                  <a:moveTo>
                    <a:pt x="2916" y="0"/>
                  </a:moveTo>
                  <a:cubicBezTo>
                    <a:pt x="2316" y="0"/>
                    <a:pt x="1717" y="133"/>
                    <a:pt x="1256" y="398"/>
                  </a:cubicBezTo>
                  <a:lnTo>
                    <a:pt x="894" y="621"/>
                  </a:lnTo>
                  <a:cubicBezTo>
                    <a:pt x="1" y="1151"/>
                    <a:pt x="1" y="1988"/>
                    <a:pt x="894" y="2518"/>
                  </a:cubicBezTo>
                  <a:cubicBezTo>
                    <a:pt x="1354" y="2783"/>
                    <a:pt x="1954" y="2916"/>
                    <a:pt x="2554" y="2916"/>
                  </a:cubicBezTo>
                  <a:cubicBezTo>
                    <a:pt x="3153" y="2916"/>
                    <a:pt x="3753" y="2783"/>
                    <a:pt x="4214" y="2518"/>
                  </a:cubicBezTo>
                  <a:lnTo>
                    <a:pt x="4576" y="2295"/>
                  </a:lnTo>
                  <a:cubicBezTo>
                    <a:pt x="5469" y="1765"/>
                    <a:pt x="5469" y="928"/>
                    <a:pt x="4576" y="398"/>
                  </a:cubicBezTo>
                  <a:cubicBezTo>
                    <a:pt x="4116" y="133"/>
                    <a:pt x="3516" y="0"/>
                    <a:pt x="2916"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135045" y="1384823"/>
              <a:ext cx="157604" cy="84046"/>
            </a:xfrm>
            <a:custGeom>
              <a:avLst/>
              <a:gdLst/>
              <a:ahLst/>
              <a:cxnLst/>
              <a:rect l="l" t="t" r="r" b="b"/>
              <a:pathLst>
                <a:path w="5470" h="2917" extrusionOk="0">
                  <a:moveTo>
                    <a:pt x="2916" y="1"/>
                  </a:moveTo>
                  <a:cubicBezTo>
                    <a:pt x="2317" y="1"/>
                    <a:pt x="1717" y="133"/>
                    <a:pt x="1256" y="398"/>
                  </a:cubicBezTo>
                  <a:lnTo>
                    <a:pt x="922" y="621"/>
                  </a:lnTo>
                  <a:cubicBezTo>
                    <a:pt x="1" y="1124"/>
                    <a:pt x="1" y="1988"/>
                    <a:pt x="922" y="2519"/>
                  </a:cubicBezTo>
                  <a:cubicBezTo>
                    <a:pt x="1368" y="2784"/>
                    <a:pt x="1961" y="2916"/>
                    <a:pt x="2557" y="2916"/>
                  </a:cubicBezTo>
                  <a:cubicBezTo>
                    <a:pt x="3154" y="2916"/>
                    <a:pt x="3753" y="2784"/>
                    <a:pt x="4214" y="2519"/>
                  </a:cubicBezTo>
                  <a:lnTo>
                    <a:pt x="4576" y="2295"/>
                  </a:lnTo>
                  <a:cubicBezTo>
                    <a:pt x="5469" y="1765"/>
                    <a:pt x="5469" y="928"/>
                    <a:pt x="4576" y="398"/>
                  </a:cubicBezTo>
                  <a:cubicBezTo>
                    <a:pt x="4116" y="133"/>
                    <a:pt x="3516" y="1"/>
                    <a:pt x="2916"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1827396" y="163143"/>
              <a:ext cx="184073" cy="98179"/>
            </a:xfrm>
            <a:custGeom>
              <a:avLst/>
              <a:gdLst/>
              <a:ahLst/>
              <a:cxnLst/>
              <a:rect l="l" t="t" r="r" b="b"/>
              <a:pathLst>
                <a:path w="5469" h="2917" extrusionOk="0">
                  <a:moveTo>
                    <a:pt x="2916" y="1"/>
                  </a:moveTo>
                  <a:cubicBezTo>
                    <a:pt x="2316" y="1"/>
                    <a:pt x="1716" y="134"/>
                    <a:pt x="1256" y="399"/>
                  </a:cubicBezTo>
                  <a:lnTo>
                    <a:pt x="893" y="622"/>
                  </a:lnTo>
                  <a:cubicBezTo>
                    <a:pt x="1" y="1152"/>
                    <a:pt x="1" y="1989"/>
                    <a:pt x="893" y="2519"/>
                  </a:cubicBezTo>
                  <a:cubicBezTo>
                    <a:pt x="1354" y="2784"/>
                    <a:pt x="1953" y="2916"/>
                    <a:pt x="2553" y="2916"/>
                  </a:cubicBezTo>
                  <a:cubicBezTo>
                    <a:pt x="3153" y="2916"/>
                    <a:pt x="3753" y="2784"/>
                    <a:pt x="4213" y="2519"/>
                  </a:cubicBezTo>
                  <a:lnTo>
                    <a:pt x="4576" y="2296"/>
                  </a:lnTo>
                  <a:cubicBezTo>
                    <a:pt x="5469" y="1766"/>
                    <a:pt x="5469" y="929"/>
                    <a:pt x="4576" y="399"/>
                  </a:cubicBezTo>
                  <a:cubicBezTo>
                    <a:pt x="4116" y="134"/>
                    <a:pt x="3516" y="1"/>
                    <a:pt x="2916"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1569919" y="1479473"/>
              <a:ext cx="254040" cy="135073"/>
            </a:xfrm>
            <a:custGeom>
              <a:avLst/>
              <a:gdLst/>
              <a:ahLst/>
              <a:cxnLst/>
              <a:rect l="l" t="t" r="r" b="b"/>
              <a:pathLst>
                <a:path w="8817" h="4688" extrusionOk="0">
                  <a:moveTo>
                    <a:pt x="4688" y="1"/>
                  </a:moveTo>
                  <a:cubicBezTo>
                    <a:pt x="3725" y="1"/>
                    <a:pt x="2763" y="210"/>
                    <a:pt x="2037" y="629"/>
                  </a:cubicBezTo>
                  <a:lnTo>
                    <a:pt x="1452" y="991"/>
                  </a:lnTo>
                  <a:cubicBezTo>
                    <a:pt x="1" y="1828"/>
                    <a:pt x="1" y="3223"/>
                    <a:pt x="1452" y="4060"/>
                  </a:cubicBezTo>
                  <a:cubicBezTo>
                    <a:pt x="2191" y="4479"/>
                    <a:pt x="3153" y="4688"/>
                    <a:pt x="4116" y="4688"/>
                  </a:cubicBezTo>
                  <a:cubicBezTo>
                    <a:pt x="5078" y="4688"/>
                    <a:pt x="6041" y="4479"/>
                    <a:pt x="6780" y="4060"/>
                  </a:cubicBezTo>
                  <a:lnTo>
                    <a:pt x="7338" y="3697"/>
                  </a:lnTo>
                  <a:cubicBezTo>
                    <a:pt x="8817" y="2860"/>
                    <a:pt x="8817" y="1493"/>
                    <a:pt x="7338" y="629"/>
                  </a:cubicBezTo>
                  <a:cubicBezTo>
                    <a:pt x="6613" y="210"/>
                    <a:pt x="5650" y="1"/>
                    <a:pt x="4688"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a:off x="2278914" y="448959"/>
              <a:ext cx="158382" cy="83412"/>
            </a:xfrm>
            <a:custGeom>
              <a:avLst/>
              <a:gdLst/>
              <a:ahLst/>
              <a:cxnLst/>
              <a:rect l="l" t="t" r="r" b="b"/>
              <a:pathLst>
                <a:path w="5497" h="2895" extrusionOk="0">
                  <a:moveTo>
                    <a:pt x="2920" y="0"/>
                  </a:moveTo>
                  <a:cubicBezTo>
                    <a:pt x="2323" y="0"/>
                    <a:pt x="1731" y="126"/>
                    <a:pt x="1284" y="377"/>
                  </a:cubicBezTo>
                  <a:lnTo>
                    <a:pt x="921" y="600"/>
                  </a:lnTo>
                  <a:cubicBezTo>
                    <a:pt x="1" y="1130"/>
                    <a:pt x="1" y="1995"/>
                    <a:pt x="921" y="2497"/>
                  </a:cubicBezTo>
                  <a:cubicBezTo>
                    <a:pt x="1382" y="2762"/>
                    <a:pt x="1975" y="2895"/>
                    <a:pt x="2568" y="2895"/>
                  </a:cubicBezTo>
                  <a:cubicBezTo>
                    <a:pt x="3160" y="2895"/>
                    <a:pt x="3753" y="2762"/>
                    <a:pt x="4214" y="2497"/>
                  </a:cubicBezTo>
                  <a:lnTo>
                    <a:pt x="4576" y="2302"/>
                  </a:lnTo>
                  <a:cubicBezTo>
                    <a:pt x="5497" y="1772"/>
                    <a:pt x="5497" y="907"/>
                    <a:pt x="4576" y="377"/>
                  </a:cubicBezTo>
                  <a:cubicBezTo>
                    <a:pt x="4116" y="126"/>
                    <a:pt x="3516" y="0"/>
                    <a:pt x="2920"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a:off x="2379413" y="707178"/>
              <a:ext cx="121387" cy="64742"/>
            </a:xfrm>
            <a:custGeom>
              <a:avLst/>
              <a:gdLst/>
              <a:ahLst/>
              <a:cxnLst/>
              <a:rect l="l" t="t" r="r" b="b"/>
              <a:pathLst>
                <a:path w="4213" h="2247" extrusionOk="0">
                  <a:moveTo>
                    <a:pt x="2246" y="1"/>
                  </a:moveTo>
                  <a:cubicBezTo>
                    <a:pt x="1786" y="1"/>
                    <a:pt x="1325" y="105"/>
                    <a:pt x="977" y="315"/>
                  </a:cubicBezTo>
                  <a:lnTo>
                    <a:pt x="698" y="482"/>
                  </a:lnTo>
                  <a:cubicBezTo>
                    <a:pt x="0" y="873"/>
                    <a:pt x="0" y="1542"/>
                    <a:pt x="698" y="1933"/>
                  </a:cubicBezTo>
                  <a:cubicBezTo>
                    <a:pt x="1046" y="2142"/>
                    <a:pt x="1507" y="2247"/>
                    <a:pt x="1967" y="2247"/>
                  </a:cubicBezTo>
                  <a:cubicBezTo>
                    <a:pt x="2427" y="2247"/>
                    <a:pt x="2888" y="2142"/>
                    <a:pt x="3236" y="1933"/>
                  </a:cubicBezTo>
                  <a:lnTo>
                    <a:pt x="3515" y="1765"/>
                  </a:lnTo>
                  <a:cubicBezTo>
                    <a:pt x="4213" y="1375"/>
                    <a:pt x="4213" y="705"/>
                    <a:pt x="3515" y="315"/>
                  </a:cubicBezTo>
                  <a:cubicBezTo>
                    <a:pt x="3167" y="105"/>
                    <a:pt x="2706" y="1"/>
                    <a:pt x="2246"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2700127" y="1355694"/>
              <a:ext cx="121416" cy="64338"/>
            </a:xfrm>
            <a:custGeom>
              <a:avLst/>
              <a:gdLst/>
              <a:ahLst/>
              <a:cxnLst/>
              <a:rect l="l" t="t" r="r" b="b"/>
              <a:pathLst>
                <a:path w="4214" h="2233" extrusionOk="0">
                  <a:moveTo>
                    <a:pt x="2247" y="0"/>
                  </a:moveTo>
                  <a:cubicBezTo>
                    <a:pt x="1786" y="0"/>
                    <a:pt x="1326" y="98"/>
                    <a:pt x="977" y="293"/>
                  </a:cubicBezTo>
                  <a:lnTo>
                    <a:pt x="726" y="461"/>
                  </a:lnTo>
                  <a:cubicBezTo>
                    <a:pt x="1" y="879"/>
                    <a:pt x="1" y="1521"/>
                    <a:pt x="726" y="1939"/>
                  </a:cubicBezTo>
                  <a:cubicBezTo>
                    <a:pt x="1075" y="2135"/>
                    <a:pt x="1528" y="2232"/>
                    <a:pt x="1982" y="2232"/>
                  </a:cubicBezTo>
                  <a:cubicBezTo>
                    <a:pt x="2435" y="2232"/>
                    <a:pt x="2888" y="2135"/>
                    <a:pt x="3237" y="1939"/>
                  </a:cubicBezTo>
                  <a:lnTo>
                    <a:pt x="3516" y="1772"/>
                  </a:lnTo>
                  <a:cubicBezTo>
                    <a:pt x="4214" y="1353"/>
                    <a:pt x="4214" y="712"/>
                    <a:pt x="3516" y="293"/>
                  </a:cubicBezTo>
                  <a:cubicBezTo>
                    <a:pt x="3167" y="98"/>
                    <a:pt x="2707" y="0"/>
                    <a:pt x="2247"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554674" y="113349"/>
              <a:ext cx="537785" cy="295847"/>
            </a:xfrm>
            <a:custGeom>
              <a:avLst/>
              <a:gdLst/>
              <a:ahLst/>
              <a:cxnLst/>
              <a:rect l="l" t="t" r="r" b="b"/>
              <a:pathLst>
                <a:path w="18665" h="10268" extrusionOk="0">
                  <a:moveTo>
                    <a:pt x="15442" y="0"/>
                  </a:moveTo>
                  <a:cubicBezTo>
                    <a:pt x="14689" y="0"/>
                    <a:pt x="13936" y="168"/>
                    <a:pt x="13364" y="502"/>
                  </a:cubicBezTo>
                  <a:lnTo>
                    <a:pt x="1144" y="7366"/>
                  </a:lnTo>
                  <a:cubicBezTo>
                    <a:pt x="0" y="8035"/>
                    <a:pt x="0" y="9095"/>
                    <a:pt x="1144" y="9765"/>
                  </a:cubicBezTo>
                  <a:cubicBezTo>
                    <a:pt x="1716" y="10100"/>
                    <a:pt x="2469" y="10267"/>
                    <a:pt x="3223" y="10267"/>
                  </a:cubicBezTo>
                  <a:cubicBezTo>
                    <a:pt x="3976" y="10267"/>
                    <a:pt x="4729" y="10100"/>
                    <a:pt x="5301" y="9765"/>
                  </a:cubicBezTo>
                  <a:lnTo>
                    <a:pt x="17521" y="2874"/>
                  </a:lnTo>
                  <a:cubicBezTo>
                    <a:pt x="18665" y="2232"/>
                    <a:pt x="18665" y="1144"/>
                    <a:pt x="17521" y="502"/>
                  </a:cubicBezTo>
                  <a:cubicBezTo>
                    <a:pt x="16949" y="168"/>
                    <a:pt x="16196" y="0"/>
                    <a:pt x="15442"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790996" y="1586800"/>
              <a:ext cx="537814" cy="295847"/>
            </a:xfrm>
            <a:custGeom>
              <a:avLst/>
              <a:gdLst/>
              <a:ahLst/>
              <a:cxnLst/>
              <a:rect l="l" t="t" r="r" b="b"/>
              <a:pathLst>
                <a:path w="18666" h="10268" extrusionOk="0">
                  <a:moveTo>
                    <a:pt x="15429" y="0"/>
                  </a:moveTo>
                  <a:cubicBezTo>
                    <a:pt x="14682" y="0"/>
                    <a:pt x="13936" y="168"/>
                    <a:pt x="13364" y="502"/>
                  </a:cubicBezTo>
                  <a:lnTo>
                    <a:pt x="1144" y="7366"/>
                  </a:lnTo>
                  <a:cubicBezTo>
                    <a:pt x="1" y="8035"/>
                    <a:pt x="1" y="9095"/>
                    <a:pt x="1144" y="9765"/>
                  </a:cubicBezTo>
                  <a:cubicBezTo>
                    <a:pt x="1716" y="10100"/>
                    <a:pt x="2470" y="10267"/>
                    <a:pt x="3223" y="10267"/>
                  </a:cubicBezTo>
                  <a:cubicBezTo>
                    <a:pt x="3976" y="10267"/>
                    <a:pt x="4729" y="10100"/>
                    <a:pt x="5301" y="9765"/>
                  </a:cubicBezTo>
                  <a:lnTo>
                    <a:pt x="17493" y="2902"/>
                  </a:lnTo>
                  <a:cubicBezTo>
                    <a:pt x="18665" y="2232"/>
                    <a:pt x="18665" y="1172"/>
                    <a:pt x="17493" y="502"/>
                  </a:cubicBezTo>
                  <a:cubicBezTo>
                    <a:pt x="16921" y="168"/>
                    <a:pt x="16175" y="0"/>
                    <a:pt x="1542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1796618" y="0"/>
              <a:ext cx="815134" cy="448582"/>
            </a:xfrm>
            <a:custGeom>
              <a:avLst/>
              <a:gdLst/>
              <a:ahLst/>
              <a:cxnLst/>
              <a:rect l="l" t="t" r="r" b="b"/>
              <a:pathLst>
                <a:path w="28291" h="15569" extrusionOk="0">
                  <a:moveTo>
                    <a:pt x="23397" y="1"/>
                  </a:moveTo>
                  <a:cubicBezTo>
                    <a:pt x="22257" y="1"/>
                    <a:pt x="21120" y="252"/>
                    <a:pt x="20255" y="754"/>
                  </a:cubicBezTo>
                  <a:lnTo>
                    <a:pt x="1730" y="11188"/>
                  </a:lnTo>
                  <a:cubicBezTo>
                    <a:pt x="0" y="12192"/>
                    <a:pt x="0" y="13811"/>
                    <a:pt x="1730" y="14815"/>
                  </a:cubicBezTo>
                  <a:cubicBezTo>
                    <a:pt x="2595" y="15317"/>
                    <a:pt x="3732" y="15568"/>
                    <a:pt x="4872" y="15568"/>
                  </a:cubicBezTo>
                  <a:cubicBezTo>
                    <a:pt x="6013" y="15568"/>
                    <a:pt x="7156" y="15317"/>
                    <a:pt x="8035" y="14815"/>
                  </a:cubicBezTo>
                  <a:lnTo>
                    <a:pt x="26560" y="4409"/>
                  </a:lnTo>
                  <a:cubicBezTo>
                    <a:pt x="28290" y="3404"/>
                    <a:pt x="28290" y="1758"/>
                    <a:pt x="26560" y="754"/>
                  </a:cubicBezTo>
                  <a:cubicBezTo>
                    <a:pt x="25681" y="252"/>
                    <a:pt x="24538" y="1"/>
                    <a:pt x="23397"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622182" y="350276"/>
              <a:ext cx="422852" cy="232747"/>
            </a:xfrm>
            <a:custGeom>
              <a:avLst/>
              <a:gdLst/>
              <a:ahLst/>
              <a:cxnLst/>
              <a:rect l="l" t="t" r="r" b="b"/>
              <a:pathLst>
                <a:path w="14676" h="8078" extrusionOk="0">
                  <a:moveTo>
                    <a:pt x="12140" y="1"/>
                  </a:moveTo>
                  <a:cubicBezTo>
                    <a:pt x="11551" y="1"/>
                    <a:pt x="10965" y="133"/>
                    <a:pt x="10519" y="398"/>
                  </a:cubicBezTo>
                  <a:lnTo>
                    <a:pt x="894" y="5783"/>
                  </a:lnTo>
                  <a:cubicBezTo>
                    <a:pt x="1" y="6313"/>
                    <a:pt x="1" y="7150"/>
                    <a:pt x="894" y="7680"/>
                  </a:cubicBezTo>
                  <a:cubicBezTo>
                    <a:pt x="1354" y="7945"/>
                    <a:pt x="1947" y="8077"/>
                    <a:pt x="2536" y="8077"/>
                  </a:cubicBezTo>
                  <a:cubicBezTo>
                    <a:pt x="3125" y="8077"/>
                    <a:pt x="3711" y="7945"/>
                    <a:pt x="4158" y="7680"/>
                  </a:cubicBezTo>
                  <a:lnTo>
                    <a:pt x="13783" y="2267"/>
                  </a:lnTo>
                  <a:cubicBezTo>
                    <a:pt x="14676" y="1737"/>
                    <a:pt x="14676" y="900"/>
                    <a:pt x="13783" y="398"/>
                  </a:cubicBezTo>
                  <a:cubicBezTo>
                    <a:pt x="13323" y="133"/>
                    <a:pt x="12730" y="1"/>
                    <a:pt x="12140" y="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168814" y="751809"/>
              <a:ext cx="554698" cy="305268"/>
            </a:xfrm>
            <a:custGeom>
              <a:avLst/>
              <a:gdLst/>
              <a:ahLst/>
              <a:cxnLst/>
              <a:rect l="l" t="t" r="r" b="b"/>
              <a:pathLst>
                <a:path w="19252" h="10595" extrusionOk="0">
                  <a:moveTo>
                    <a:pt x="15942" y="0"/>
                  </a:moveTo>
                  <a:cubicBezTo>
                    <a:pt x="15164" y="0"/>
                    <a:pt x="14383" y="175"/>
                    <a:pt x="13783" y="523"/>
                  </a:cubicBezTo>
                  <a:lnTo>
                    <a:pt x="1172" y="7610"/>
                  </a:lnTo>
                  <a:cubicBezTo>
                    <a:pt x="1" y="8307"/>
                    <a:pt x="1" y="9423"/>
                    <a:pt x="1172" y="10093"/>
                  </a:cubicBezTo>
                  <a:cubicBezTo>
                    <a:pt x="1772" y="10427"/>
                    <a:pt x="2553" y="10595"/>
                    <a:pt x="3331" y="10595"/>
                  </a:cubicBezTo>
                  <a:cubicBezTo>
                    <a:pt x="4109" y="10595"/>
                    <a:pt x="4883" y="10427"/>
                    <a:pt x="5469" y="10093"/>
                  </a:cubicBezTo>
                  <a:lnTo>
                    <a:pt x="18079" y="3006"/>
                  </a:lnTo>
                  <a:cubicBezTo>
                    <a:pt x="19251" y="2309"/>
                    <a:pt x="19251" y="1193"/>
                    <a:pt x="18079" y="523"/>
                  </a:cubicBezTo>
                  <a:cubicBezTo>
                    <a:pt x="17493" y="175"/>
                    <a:pt x="16719" y="0"/>
                    <a:pt x="15942"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0" y="139482"/>
              <a:ext cx="673665" cy="370586"/>
            </a:xfrm>
            <a:custGeom>
              <a:avLst/>
              <a:gdLst/>
              <a:ahLst/>
              <a:cxnLst/>
              <a:rect l="l" t="t" r="r" b="b"/>
              <a:pathLst>
                <a:path w="23381" h="12862" extrusionOk="0">
                  <a:moveTo>
                    <a:pt x="19349" y="0"/>
                  </a:moveTo>
                  <a:cubicBezTo>
                    <a:pt x="18407" y="0"/>
                    <a:pt x="17466" y="209"/>
                    <a:pt x="16740" y="628"/>
                  </a:cubicBezTo>
                  <a:lnTo>
                    <a:pt x="1452" y="9221"/>
                  </a:lnTo>
                  <a:cubicBezTo>
                    <a:pt x="1" y="10058"/>
                    <a:pt x="1" y="11397"/>
                    <a:pt x="1452" y="12234"/>
                  </a:cubicBezTo>
                  <a:cubicBezTo>
                    <a:pt x="2163" y="12652"/>
                    <a:pt x="3105" y="12861"/>
                    <a:pt x="4046" y="12861"/>
                  </a:cubicBezTo>
                  <a:cubicBezTo>
                    <a:pt x="4988" y="12861"/>
                    <a:pt x="5929" y="12652"/>
                    <a:pt x="6641" y="12234"/>
                  </a:cubicBezTo>
                  <a:lnTo>
                    <a:pt x="21957" y="3613"/>
                  </a:lnTo>
                  <a:cubicBezTo>
                    <a:pt x="23380" y="2776"/>
                    <a:pt x="23380" y="1437"/>
                    <a:pt x="21957" y="628"/>
                  </a:cubicBezTo>
                  <a:cubicBezTo>
                    <a:pt x="21232" y="209"/>
                    <a:pt x="20291" y="0"/>
                    <a:pt x="19349" y="0"/>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17"/>
          <p:cNvSpPr/>
          <p:nvPr/>
        </p:nvSpPr>
        <p:spPr>
          <a:xfrm rot="8999950">
            <a:off x="-1363129" y="3530612"/>
            <a:ext cx="4873459" cy="3021206"/>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txBox="1">
            <a:spLocks noGrp="1"/>
          </p:cNvSpPr>
          <p:nvPr>
            <p:ph type="title"/>
          </p:nvPr>
        </p:nvSpPr>
        <p:spPr>
          <a:xfrm>
            <a:off x="2708738" y="1515075"/>
            <a:ext cx="5596500" cy="130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5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1" name="Google Shape;411;p17"/>
          <p:cNvSpPr txBox="1">
            <a:spLocks noGrp="1"/>
          </p:cNvSpPr>
          <p:nvPr>
            <p:ph type="title" idx="2" hasCustomPrompt="1"/>
          </p:nvPr>
        </p:nvSpPr>
        <p:spPr>
          <a:xfrm>
            <a:off x="838763" y="1962150"/>
            <a:ext cx="1288800" cy="12192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6000">
                <a:solidFill>
                  <a:schemeClr val="dk1"/>
                </a:solidFill>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412" name="Google Shape;412;p17"/>
          <p:cNvSpPr txBox="1">
            <a:spLocks noGrp="1"/>
          </p:cNvSpPr>
          <p:nvPr>
            <p:ph type="subTitle" idx="1"/>
          </p:nvPr>
        </p:nvSpPr>
        <p:spPr>
          <a:xfrm>
            <a:off x="3665288" y="3120825"/>
            <a:ext cx="3683400" cy="507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sz="16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3" name="Google Shape;413;p17"/>
          <p:cNvSpPr/>
          <p:nvPr/>
        </p:nvSpPr>
        <p:spPr>
          <a:xfrm rot="8999950">
            <a:off x="-2325154" y="225437"/>
            <a:ext cx="4873459" cy="3021206"/>
          </a:xfrm>
          <a:custGeom>
            <a:avLst/>
            <a:gdLst/>
            <a:ahLst/>
            <a:cxnLst/>
            <a:rect l="l" t="t" r="r" b="b"/>
            <a:pathLst>
              <a:path w="151967" h="94209" extrusionOk="0">
                <a:moveTo>
                  <a:pt x="51534" y="0"/>
                </a:moveTo>
                <a:cubicBezTo>
                  <a:pt x="49598" y="0"/>
                  <a:pt x="47666" y="426"/>
                  <a:pt x="46201" y="1277"/>
                </a:cubicBezTo>
                <a:cubicBezTo>
                  <a:pt x="43244" y="2978"/>
                  <a:pt x="43244" y="5768"/>
                  <a:pt x="46201" y="7470"/>
                </a:cubicBezTo>
                <a:lnTo>
                  <a:pt x="48043" y="8530"/>
                </a:lnTo>
                <a:cubicBezTo>
                  <a:pt x="49521" y="9381"/>
                  <a:pt x="51453" y="9807"/>
                  <a:pt x="53385" y="9807"/>
                </a:cubicBezTo>
                <a:cubicBezTo>
                  <a:pt x="55317" y="9807"/>
                  <a:pt x="57249" y="9381"/>
                  <a:pt x="58728" y="8530"/>
                </a:cubicBezTo>
                <a:cubicBezTo>
                  <a:pt x="61685" y="6829"/>
                  <a:pt x="61685" y="4066"/>
                  <a:pt x="58728" y="2365"/>
                </a:cubicBezTo>
                <a:lnTo>
                  <a:pt x="56887" y="1277"/>
                </a:lnTo>
                <a:cubicBezTo>
                  <a:pt x="55408" y="426"/>
                  <a:pt x="53469" y="0"/>
                  <a:pt x="51534" y="0"/>
                </a:cubicBezTo>
                <a:close/>
                <a:moveTo>
                  <a:pt x="15021" y="21999"/>
                </a:moveTo>
                <a:cubicBezTo>
                  <a:pt x="13790" y="21999"/>
                  <a:pt x="12555" y="22271"/>
                  <a:pt x="11607" y="22815"/>
                </a:cubicBezTo>
                <a:cubicBezTo>
                  <a:pt x="9737" y="23903"/>
                  <a:pt x="9737" y="25660"/>
                  <a:pt x="11607" y="26748"/>
                </a:cubicBezTo>
                <a:lnTo>
                  <a:pt x="12806" y="27418"/>
                </a:lnTo>
                <a:cubicBezTo>
                  <a:pt x="13741" y="27962"/>
                  <a:pt x="14968" y="28234"/>
                  <a:pt x="16199" y="28234"/>
                </a:cubicBezTo>
                <a:cubicBezTo>
                  <a:pt x="17430" y="28234"/>
                  <a:pt x="18665" y="27962"/>
                  <a:pt x="19614" y="27418"/>
                </a:cubicBezTo>
                <a:cubicBezTo>
                  <a:pt x="21483" y="26330"/>
                  <a:pt x="21483" y="24572"/>
                  <a:pt x="19614" y="23484"/>
                </a:cubicBezTo>
                <a:lnTo>
                  <a:pt x="18414" y="22815"/>
                </a:lnTo>
                <a:cubicBezTo>
                  <a:pt x="17479" y="22271"/>
                  <a:pt x="16252" y="21999"/>
                  <a:pt x="15021" y="21999"/>
                </a:cubicBezTo>
                <a:close/>
                <a:moveTo>
                  <a:pt x="143890" y="66567"/>
                </a:moveTo>
                <a:cubicBezTo>
                  <a:pt x="142349" y="66567"/>
                  <a:pt x="140807" y="66909"/>
                  <a:pt x="139635" y="67593"/>
                </a:cubicBezTo>
                <a:cubicBezTo>
                  <a:pt x="137292" y="68932"/>
                  <a:pt x="137292" y="71136"/>
                  <a:pt x="139635" y="72503"/>
                </a:cubicBezTo>
                <a:lnTo>
                  <a:pt x="141114" y="73340"/>
                </a:lnTo>
                <a:cubicBezTo>
                  <a:pt x="142286" y="74023"/>
                  <a:pt x="143827" y="74365"/>
                  <a:pt x="145369" y="74365"/>
                </a:cubicBezTo>
                <a:cubicBezTo>
                  <a:pt x="146910" y="74365"/>
                  <a:pt x="148452" y="74023"/>
                  <a:pt x="149623" y="73340"/>
                </a:cubicBezTo>
                <a:cubicBezTo>
                  <a:pt x="151967" y="72001"/>
                  <a:pt x="151967" y="69797"/>
                  <a:pt x="149623" y="68430"/>
                </a:cubicBezTo>
                <a:lnTo>
                  <a:pt x="148145" y="67593"/>
                </a:lnTo>
                <a:cubicBezTo>
                  <a:pt x="146973" y="66909"/>
                  <a:pt x="145431" y="66567"/>
                  <a:pt x="143890" y="66567"/>
                </a:cubicBezTo>
                <a:close/>
                <a:moveTo>
                  <a:pt x="27380" y="73619"/>
                </a:moveTo>
                <a:cubicBezTo>
                  <a:pt x="25479" y="73619"/>
                  <a:pt x="23575" y="74037"/>
                  <a:pt x="22125" y="74874"/>
                </a:cubicBezTo>
                <a:cubicBezTo>
                  <a:pt x="19251" y="76548"/>
                  <a:pt x="19251" y="79255"/>
                  <a:pt x="22125" y="80928"/>
                </a:cubicBezTo>
                <a:lnTo>
                  <a:pt x="23966" y="81961"/>
                </a:lnTo>
                <a:cubicBezTo>
                  <a:pt x="25403" y="82798"/>
                  <a:pt x="27300" y="83216"/>
                  <a:pt x="29200" y="83216"/>
                </a:cubicBezTo>
                <a:cubicBezTo>
                  <a:pt x="31101" y="83216"/>
                  <a:pt x="33005" y="82798"/>
                  <a:pt x="34456" y="81961"/>
                </a:cubicBezTo>
                <a:cubicBezTo>
                  <a:pt x="37330" y="80287"/>
                  <a:pt x="37330" y="77581"/>
                  <a:pt x="34456" y="75907"/>
                </a:cubicBezTo>
                <a:lnTo>
                  <a:pt x="32615" y="74874"/>
                </a:lnTo>
                <a:cubicBezTo>
                  <a:pt x="31178" y="74037"/>
                  <a:pt x="29281" y="73619"/>
                  <a:pt x="27380" y="73619"/>
                </a:cubicBezTo>
                <a:close/>
                <a:moveTo>
                  <a:pt x="92542" y="8670"/>
                </a:moveTo>
                <a:cubicBezTo>
                  <a:pt x="90031" y="8670"/>
                  <a:pt x="87520" y="9228"/>
                  <a:pt x="85595" y="10344"/>
                </a:cubicBezTo>
                <a:cubicBezTo>
                  <a:pt x="83614" y="11488"/>
                  <a:pt x="82666" y="13022"/>
                  <a:pt x="82749" y="14529"/>
                </a:cubicBezTo>
                <a:cubicBezTo>
                  <a:pt x="81387" y="14089"/>
                  <a:pt x="79874" y="13871"/>
                  <a:pt x="78359" y="13871"/>
                </a:cubicBezTo>
                <a:cubicBezTo>
                  <a:pt x="76026" y="13871"/>
                  <a:pt x="73690" y="14390"/>
                  <a:pt x="71896" y="15421"/>
                </a:cubicBezTo>
                <a:cubicBezTo>
                  <a:pt x="69274" y="16928"/>
                  <a:pt x="68576" y="19160"/>
                  <a:pt x="69860" y="21057"/>
                </a:cubicBezTo>
                <a:lnTo>
                  <a:pt x="58449" y="14473"/>
                </a:lnTo>
                <a:cubicBezTo>
                  <a:pt x="56678" y="13441"/>
                  <a:pt x="54348" y="12924"/>
                  <a:pt x="52015" y="12924"/>
                </a:cubicBezTo>
                <a:cubicBezTo>
                  <a:pt x="49682" y="12924"/>
                  <a:pt x="47345" y="13441"/>
                  <a:pt x="45560" y="14473"/>
                </a:cubicBezTo>
                <a:cubicBezTo>
                  <a:pt x="43439" y="15673"/>
                  <a:pt x="42602" y="17374"/>
                  <a:pt x="43021" y="18965"/>
                </a:cubicBezTo>
                <a:lnTo>
                  <a:pt x="28458" y="10567"/>
                </a:lnTo>
                <a:cubicBezTo>
                  <a:pt x="26686" y="9535"/>
                  <a:pt x="24356" y="9019"/>
                  <a:pt x="22027" y="9019"/>
                </a:cubicBezTo>
                <a:cubicBezTo>
                  <a:pt x="19697" y="9019"/>
                  <a:pt x="17368" y="9535"/>
                  <a:pt x="15596" y="10567"/>
                </a:cubicBezTo>
                <a:cubicBezTo>
                  <a:pt x="12025" y="12604"/>
                  <a:pt x="12025" y="15952"/>
                  <a:pt x="15596" y="17988"/>
                </a:cubicBezTo>
                <a:lnTo>
                  <a:pt x="43077" y="33863"/>
                </a:lnTo>
                <a:cubicBezTo>
                  <a:pt x="42117" y="33678"/>
                  <a:pt x="41111" y="33584"/>
                  <a:pt x="40106" y="33584"/>
                </a:cubicBezTo>
                <a:cubicBezTo>
                  <a:pt x="37778" y="33584"/>
                  <a:pt x="35447" y="34086"/>
                  <a:pt x="33675" y="35118"/>
                </a:cubicBezTo>
                <a:cubicBezTo>
                  <a:pt x="31331" y="36485"/>
                  <a:pt x="30522" y="38410"/>
                  <a:pt x="31303" y="40140"/>
                </a:cubicBezTo>
                <a:lnTo>
                  <a:pt x="17856" y="32384"/>
                </a:lnTo>
                <a:cubicBezTo>
                  <a:pt x="16070" y="31352"/>
                  <a:pt x="13734" y="30836"/>
                  <a:pt x="11401" y="30836"/>
                </a:cubicBezTo>
                <a:cubicBezTo>
                  <a:pt x="9068" y="30836"/>
                  <a:pt x="6738" y="31352"/>
                  <a:pt x="4967" y="32384"/>
                </a:cubicBezTo>
                <a:cubicBezTo>
                  <a:pt x="1395" y="34421"/>
                  <a:pt x="1395" y="37769"/>
                  <a:pt x="4967" y="39805"/>
                </a:cubicBezTo>
                <a:lnTo>
                  <a:pt x="14508" y="45329"/>
                </a:lnTo>
                <a:cubicBezTo>
                  <a:pt x="13106" y="44869"/>
                  <a:pt x="11542" y="44640"/>
                  <a:pt x="9979" y="44640"/>
                </a:cubicBezTo>
                <a:cubicBezTo>
                  <a:pt x="7653" y="44640"/>
                  <a:pt x="5329" y="45148"/>
                  <a:pt x="3544" y="46166"/>
                </a:cubicBezTo>
                <a:cubicBezTo>
                  <a:pt x="1" y="48231"/>
                  <a:pt x="1" y="51551"/>
                  <a:pt x="3544" y="53615"/>
                </a:cubicBezTo>
                <a:lnTo>
                  <a:pt x="66540" y="89968"/>
                </a:lnTo>
                <a:cubicBezTo>
                  <a:pt x="68325" y="91000"/>
                  <a:pt x="70662" y="91516"/>
                  <a:pt x="72995" y="91516"/>
                </a:cubicBezTo>
                <a:cubicBezTo>
                  <a:pt x="75328" y="91516"/>
                  <a:pt x="77658" y="91000"/>
                  <a:pt x="79429" y="89968"/>
                </a:cubicBezTo>
                <a:cubicBezTo>
                  <a:pt x="83000" y="87931"/>
                  <a:pt x="83000" y="84583"/>
                  <a:pt x="79429" y="82547"/>
                </a:cubicBezTo>
                <a:lnTo>
                  <a:pt x="69888" y="77023"/>
                </a:lnTo>
                <a:lnTo>
                  <a:pt x="69888" y="77023"/>
                </a:lnTo>
                <a:cubicBezTo>
                  <a:pt x="71290" y="77482"/>
                  <a:pt x="72854" y="77712"/>
                  <a:pt x="74417" y="77712"/>
                </a:cubicBezTo>
                <a:cubicBezTo>
                  <a:pt x="76743" y="77712"/>
                  <a:pt x="79067" y="77203"/>
                  <a:pt x="80852" y="76186"/>
                </a:cubicBezTo>
                <a:cubicBezTo>
                  <a:pt x="83196" y="74819"/>
                  <a:pt x="83977" y="72894"/>
                  <a:pt x="83224" y="71164"/>
                </a:cubicBezTo>
                <a:lnTo>
                  <a:pt x="83224" y="71164"/>
                </a:lnTo>
                <a:lnTo>
                  <a:pt x="96671" y="78920"/>
                </a:lnTo>
                <a:cubicBezTo>
                  <a:pt x="98456" y="79952"/>
                  <a:pt x="100786" y="80468"/>
                  <a:pt x="103116" y="80468"/>
                </a:cubicBezTo>
                <a:cubicBezTo>
                  <a:pt x="105445" y="80468"/>
                  <a:pt x="107775" y="79952"/>
                  <a:pt x="109560" y="78920"/>
                </a:cubicBezTo>
                <a:cubicBezTo>
                  <a:pt x="113038" y="76921"/>
                  <a:pt x="113102" y="73658"/>
                  <a:pt x="109753" y="71613"/>
                </a:cubicBezTo>
                <a:lnTo>
                  <a:pt x="109753" y="71613"/>
                </a:lnTo>
                <a:cubicBezTo>
                  <a:pt x="114923" y="74597"/>
                  <a:pt x="118739" y="76799"/>
                  <a:pt x="118739" y="76799"/>
                </a:cubicBezTo>
                <a:cubicBezTo>
                  <a:pt x="120525" y="77832"/>
                  <a:pt x="122861" y="78348"/>
                  <a:pt x="125194" y="78348"/>
                </a:cubicBezTo>
                <a:cubicBezTo>
                  <a:pt x="127527" y="78348"/>
                  <a:pt x="129857" y="77832"/>
                  <a:pt x="131628" y="76799"/>
                </a:cubicBezTo>
                <a:cubicBezTo>
                  <a:pt x="135199" y="74735"/>
                  <a:pt x="135199" y="71415"/>
                  <a:pt x="131628" y="69350"/>
                </a:cubicBezTo>
                <a:lnTo>
                  <a:pt x="115084" y="59809"/>
                </a:lnTo>
                <a:cubicBezTo>
                  <a:pt x="117400" y="59809"/>
                  <a:pt x="119688" y="59279"/>
                  <a:pt x="121445" y="58274"/>
                </a:cubicBezTo>
                <a:cubicBezTo>
                  <a:pt x="124096" y="56740"/>
                  <a:pt x="124765" y="54508"/>
                  <a:pt x="123482" y="52639"/>
                </a:cubicBezTo>
                <a:lnTo>
                  <a:pt x="123482" y="52639"/>
                </a:lnTo>
                <a:lnTo>
                  <a:pt x="134893" y="59223"/>
                </a:lnTo>
                <a:cubicBezTo>
                  <a:pt x="136678" y="60241"/>
                  <a:pt x="139015" y="60750"/>
                  <a:pt x="141348" y="60750"/>
                </a:cubicBezTo>
                <a:cubicBezTo>
                  <a:pt x="143681" y="60750"/>
                  <a:pt x="146010" y="60241"/>
                  <a:pt x="147782" y="59223"/>
                </a:cubicBezTo>
                <a:cubicBezTo>
                  <a:pt x="151353" y="57158"/>
                  <a:pt x="151353" y="53838"/>
                  <a:pt x="147782" y="51774"/>
                </a:cubicBezTo>
                <a:lnTo>
                  <a:pt x="131684" y="42484"/>
                </a:lnTo>
                <a:cubicBezTo>
                  <a:pt x="134139" y="42456"/>
                  <a:pt x="136567" y="41926"/>
                  <a:pt x="138436" y="40837"/>
                </a:cubicBezTo>
                <a:cubicBezTo>
                  <a:pt x="142258" y="38633"/>
                  <a:pt x="142258" y="35034"/>
                  <a:pt x="138436" y="32830"/>
                </a:cubicBezTo>
                <a:lnTo>
                  <a:pt x="99489" y="10344"/>
                </a:lnTo>
                <a:cubicBezTo>
                  <a:pt x="97564" y="9228"/>
                  <a:pt x="95053" y="8670"/>
                  <a:pt x="92542" y="8670"/>
                </a:cubicBezTo>
                <a:close/>
                <a:moveTo>
                  <a:pt x="100912" y="84611"/>
                </a:moveTo>
                <a:cubicBezTo>
                  <a:pt x="99014" y="84611"/>
                  <a:pt x="97117" y="85030"/>
                  <a:pt x="95666" y="85867"/>
                </a:cubicBezTo>
                <a:cubicBezTo>
                  <a:pt x="92765" y="87541"/>
                  <a:pt x="92765" y="90247"/>
                  <a:pt x="95666" y="91921"/>
                </a:cubicBezTo>
                <a:lnTo>
                  <a:pt x="97480" y="92953"/>
                </a:lnTo>
                <a:cubicBezTo>
                  <a:pt x="98931" y="93790"/>
                  <a:pt x="100828" y="94208"/>
                  <a:pt x="102725" y="94208"/>
                </a:cubicBezTo>
                <a:cubicBezTo>
                  <a:pt x="104622" y="94208"/>
                  <a:pt x="106519" y="93790"/>
                  <a:pt x="107970" y="92953"/>
                </a:cubicBezTo>
                <a:cubicBezTo>
                  <a:pt x="110871" y="91307"/>
                  <a:pt x="110871" y="88573"/>
                  <a:pt x="107970" y="86899"/>
                </a:cubicBezTo>
                <a:lnTo>
                  <a:pt x="106157" y="85867"/>
                </a:lnTo>
                <a:cubicBezTo>
                  <a:pt x="104706" y="85030"/>
                  <a:pt x="102809" y="84611"/>
                  <a:pt x="100912" y="84611"/>
                </a:cubicBezTo>
                <a:close/>
              </a:path>
            </a:pathLst>
          </a:custGeom>
          <a:solidFill>
            <a:srgbClr val="838C3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7"/>
          <p:cNvGrpSpPr/>
          <p:nvPr/>
        </p:nvGrpSpPr>
        <p:grpSpPr>
          <a:xfrm>
            <a:off x="5961468" y="-1029158"/>
            <a:ext cx="650354" cy="1610284"/>
            <a:chOff x="5499925" y="2143250"/>
            <a:chExt cx="442900" cy="1096550"/>
          </a:xfrm>
        </p:grpSpPr>
        <p:sp>
          <p:nvSpPr>
            <p:cNvPr id="415" name="Google Shape;415;p17"/>
            <p:cNvSpPr/>
            <p:nvPr/>
          </p:nvSpPr>
          <p:spPr>
            <a:xfrm>
              <a:off x="5499925" y="2148375"/>
              <a:ext cx="149125" cy="410600"/>
            </a:xfrm>
            <a:custGeom>
              <a:avLst/>
              <a:gdLst/>
              <a:ahLst/>
              <a:cxnLst/>
              <a:rect l="l" t="t" r="r" b="b"/>
              <a:pathLst>
                <a:path w="5965" h="16424" extrusionOk="0">
                  <a:moveTo>
                    <a:pt x="294" y="1"/>
                  </a:moveTo>
                  <a:lnTo>
                    <a:pt x="0" y="6934"/>
                  </a:lnTo>
                  <a:cubicBezTo>
                    <a:pt x="0" y="8667"/>
                    <a:pt x="588" y="10371"/>
                    <a:pt x="1675" y="11693"/>
                  </a:cubicBezTo>
                  <a:lnTo>
                    <a:pt x="4495" y="16423"/>
                  </a:lnTo>
                  <a:cubicBezTo>
                    <a:pt x="5494" y="13338"/>
                    <a:pt x="5964" y="9989"/>
                    <a:pt x="5905" y="6405"/>
                  </a:cubicBezTo>
                  <a:lnTo>
                    <a:pt x="4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5792975" y="2143250"/>
              <a:ext cx="149850" cy="413500"/>
            </a:xfrm>
            <a:custGeom>
              <a:avLst/>
              <a:gdLst/>
              <a:ahLst/>
              <a:cxnLst/>
              <a:rect l="l" t="t" r="r" b="b"/>
              <a:pathLst>
                <a:path w="5994" h="16540" extrusionOk="0">
                  <a:moveTo>
                    <a:pt x="5494" y="0"/>
                  </a:moveTo>
                  <a:lnTo>
                    <a:pt x="1763" y="88"/>
                  </a:lnTo>
                  <a:lnTo>
                    <a:pt x="0" y="6522"/>
                  </a:lnTo>
                  <a:cubicBezTo>
                    <a:pt x="29" y="10136"/>
                    <a:pt x="588" y="13455"/>
                    <a:pt x="1675" y="16540"/>
                  </a:cubicBezTo>
                  <a:lnTo>
                    <a:pt x="4377" y="11751"/>
                  </a:lnTo>
                  <a:cubicBezTo>
                    <a:pt x="5435" y="10371"/>
                    <a:pt x="5993" y="8667"/>
                    <a:pt x="5964" y="6933"/>
                  </a:cubicBezTo>
                  <a:lnTo>
                    <a:pt x="5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5574100" y="2306300"/>
              <a:ext cx="309225" cy="933500"/>
            </a:xfrm>
            <a:custGeom>
              <a:avLst/>
              <a:gdLst/>
              <a:ahLst/>
              <a:cxnLst/>
              <a:rect l="l" t="t" r="r" b="b"/>
              <a:pathLst>
                <a:path w="12369" h="37340" extrusionOk="0">
                  <a:moveTo>
                    <a:pt x="8755" y="0"/>
                  </a:moveTo>
                  <a:lnTo>
                    <a:pt x="5847" y="88"/>
                  </a:lnTo>
                  <a:lnTo>
                    <a:pt x="2968" y="88"/>
                  </a:lnTo>
                  <a:lnTo>
                    <a:pt x="441" y="17715"/>
                  </a:lnTo>
                  <a:lnTo>
                    <a:pt x="236" y="19037"/>
                  </a:lnTo>
                  <a:lnTo>
                    <a:pt x="147" y="19712"/>
                  </a:lnTo>
                  <a:cubicBezTo>
                    <a:pt x="59" y="20476"/>
                    <a:pt x="30" y="21240"/>
                    <a:pt x="30" y="21945"/>
                  </a:cubicBezTo>
                  <a:cubicBezTo>
                    <a:pt x="1" y="26851"/>
                    <a:pt x="1411" y="30553"/>
                    <a:pt x="2880" y="33109"/>
                  </a:cubicBezTo>
                  <a:cubicBezTo>
                    <a:pt x="4525" y="35958"/>
                    <a:pt x="6287" y="37339"/>
                    <a:pt x="6287" y="37339"/>
                  </a:cubicBezTo>
                  <a:cubicBezTo>
                    <a:pt x="6287" y="37339"/>
                    <a:pt x="8021" y="35900"/>
                    <a:pt x="9607" y="33021"/>
                  </a:cubicBezTo>
                  <a:cubicBezTo>
                    <a:pt x="11047" y="30435"/>
                    <a:pt x="12369" y="26704"/>
                    <a:pt x="12192" y="21798"/>
                  </a:cubicBezTo>
                  <a:cubicBezTo>
                    <a:pt x="12163" y="21093"/>
                    <a:pt x="12133" y="20359"/>
                    <a:pt x="12045" y="19595"/>
                  </a:cubicBezTo>
                  <a:lnTo>
                    <a:pt x="11928" y="18919"/>
                  </a:lnTo>
                  <a:lnTo>
                    <a:pt x="11693" y="17568"/>
                  </a:lnTo>
                  <a:lnTo>
                    <a:pt x="8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5704100" y="2148375"/>
              <a:ext cx="45550" cy="410600"/>
            </a:xfrm>
            <a:custGeom>
              <a:avLst/>
              <a:gdLst/>
              <a:ahLst/>
              <a:cxnLst/>
              <a:rect l="l" t="t" r="r" b="b"/>
              <a:pathLst>
                <a:path w="1822" h="16424" extrusionOk="0">
                  <a:moveTo>
                    <a:pt x="0" y="1"/>
                  </a:moveTo>
                  <a:lnTo>
                    <a:pt x="588" y="16423"/>
                  </a:lnTo>
                  <a:lnTo>
                    <a:pt x="1264" y="16423"/>
                  </a:lnTo>
                  <a:lnTo>
                    <a:pt x="1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17"/>
          <p:cNvGrpSpPr/>
          <p:nvPr/>
        </p:nvGrpSpPr>
        <p:grpSpPr>
          <a:xfrm>
            <a:off x="-1361070" y="3583623"/>
            <a:ext cx="3792130" cy="2527744"/>
            <a:chOff x="-1361070" y="3583623"/>
            <a:chExt cx="3792130" cy="2527744"/>
          </a:xfrm>
        </p:grpSpPr>
        <p:grpSp>
          <p:nvGrpSpPr>
            <p:cNvPr id="420" name="Google Shape;420;p17"/>
            <p:cNvGrpSpPr/>
            <p:nvPr/>
          </p:nvGrpSpPr>
          <p:grpSpPr>
            <a:xfrm>
              <a:off x="-1244861" y="3583623"/>
              <a:ext cx="3675922" cy="1840789"/>
              <a:chOff x="-692075" y="-181725"/>
              <a:chExt cx="2973325" cy="1488950"/>
            </a:xfrm>
          </p:grpSpPr>
          <p:sp>
            <p:nvSpPr>
              <p:cNvPr id="421" name="Google Shape;421;p17"/>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7"/>
            <p:cNvGrpSpPr/>
            <p:nvPr/>
          </p:nvGrpSpPr>
          <p:grpSpPr>
            <a:xfrm>
              <a:off x="-1361070" y="4270578"/>
              <a:ext cx="3675922" cy="1840789"/>
              <a:chOff x="-692075" y="-181725"/>
              <a:chExt cx="2973325" cy="1488950"/>
            </a:xfrm>
          </p:grpSpPr>
          <p:sp>
            <p:nvSpPr>
              <p:cNvPr id="424" name="Google Shape;424;p17"/>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 name="Google Shape;426;p17"/>
          <p:cNvGrpSpPr/>
          <p:nvPr/>
        </p:nvGrpSpPr>
        <p:grpSpPr>
          <a:xfrm>
            <a:off x="6870439" y="-509502"/>
            <a:ext cx="3675922" cy="1840789"/>
            <a:chOff x="-692075" y="-181725"/>
            <a:chExt cx="2973325" cy="1488950"/>
          </a:xfrm>
        </p:grpSpPr>
        <p:sp>
          <p:nvSpPr>
            <p:cNvPr id="427" name="Google Shape;427;p17"/>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5_1">
    <p:spTree>
      <p:nvGrpSpPr>
        <p:cNvPr id="1" name="Shape 523"/>
        <p:cNvGrpSpPr/>
        <p:nvPr/>
      </p:nvGrpSpPr>
      <p:grpSpPr>
        <a:xfrm>
          <a:off x="0" y="0"/>
          <a:ext cx="0" cy="0"/>
          <a:chOff x="0" y="0"/>
          <a:chExt cx="0" cy="0"/>
        </a:xfrm>
      </p:grpSpPr>
      <p:grpSp>
        <p:nvGrpSpPr>
          <p:cNvPr id="524" name="Google Shape;524;p22"/>
          <p:cNvGrpSpPr/>
          <p:nvPr/>
        </p:nvGrpSpPr>
        <p:grpSpPr>
          <a:xfrm>
            <a:off x="5740848" y="-938998"/>
            <a:ext cx="3724982" cy="1865357"/>
            <a:chOff x="-692075" y="-181725"/>
            <a:chExt cx="2973325" cy="1488950"/>
          </a:xfrm>
        </p:grpSpPr>
        <p:sp>
          <p:nvSpPr>
            <p:cNvPr id="525" name="Google Shape;525;p22"/>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22"/>
          <p:cNvGrpSpPr/>
          <p:nvPr/>
        </p:nvGrpSpPr>
        <p:grpSpPr>
          <a:xfrm flipH="1">
            <a:off x="818100" y="179625"/>
            <a:ext cx="7507798" cy="4852732"/>
            <a:chOff x="0" y="0"/>
            <a:chExt cx="3002399" cy="1940705"/>
          </a:xfrm>
        </p:grpSpPr>
        <p:sp>
          <p:nvSpPr>
            <p:cNvPr id="528" name="Google Shape;528;p22"/>
            <p:cNvSpPr/>
            <p:nvPr/>
          </p:nvSpPr>
          <p:spPr>
            <a:xfrm>
              <a:off x="1662379" y="465440"/>
              <a:ext cx="205808" cy="109343"/>
            </a:xfrm>
            <a:custGeom>
              <a:avLst/>
              <a:gdLst/>
              <a:ahLst/>
              <a:cxnLst/>
              <a:rect l="l" t="t" r="r" b="b"/>
              <a:pathLst>
                <a:path w="7143" h="3795" extrusionOk="0">
                  <a:moveTo>
                    <a:pt x="3920" y="0"/>
                  </a:moveTo>
                  <a:cubicBezTo>
                    <a:pt x="3167" y="0"/>
                    <a:pt x="2413" y="167"/>
                    <a:pt x="1842" y="502"/>
                  </a:cubicBezTo>
                  <a:lnTo>
                    <a:pt x="1144" y="921"/>
                  </a:lnTo>
                  <a:cubicBezTo>
                    <a:pt x="0" y="1562"/>
                    <a:pt x="0" y="2650"/>
                    <a:pt x="1144" y="3292"/>
                  </a:cubicBezTo>
                  <a:cubicBezTo>
                    <a:pt x="1716" y="3627"/>
                    <a:pt x="2462" y="3794"/>
                    <a:pt x="3209" y="3794"/>
                  </a:cubicBezTo>
                  <a:cubicBezTo>
                    <a:pt x="3955" y="3794"/>
                    <a:pt x="4701" y="3627"/>
                    <a:pt x="5273" y="3292"/>
                  </a:cubicBezTo>
                  <a:lnTo>
                    <a:pt x="5999" y="2902"/>
                  </a:lnTo>
                  <a:cubicBezTo>
                    <a:pt x="7142" y="2232"/>
                    <a:pt x="7142" y="1144"/>
                    <a:pt x="5999" y="502"/>
                  </a:cubicBezTo>
                  <a:cubicBezTo>
                    <a:pt x="5427" y="167"/>
                    <a:pt x="4673" y="0"/>
                    <a:pt x="3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1111739" y="1411360"/>
              <a:ext cx="202581" cy="107327"/>
            </a:xfrm>
            <a:custGeom>
              <a:avLst/>
              <a:gdLst/>
              <a:ahLst/>
              <a:cxnLst/>
              <a:rect l="l" t="t" r="r" b="b"/>
              <a:pathLst>
                <a:path w="7031" h="3725" extrusionOk="0">
                  <a:moveTo>
                    <a:pt x="3868" y="0"/>
                  </a:moveTo>
                  <a:cubicBezTo>
                    <a:pt x="3132" y="0"/>
                    <a:pt x="2400" y="161"/>
                    <a:pt x="1842" y="482"/>
                  </a:cubicBezTo>
                  <a:lnTo>
                    <a:pt x="1144" y="900"/>
                  </a:lnTo>
                  <a:cubicBezTo>
                    <a:pt x="0" y="1542"/>
                    <a:pt x="0" y="2602"/>
                    <a:pt x="1144" y="3244"/>
                  </a:cubicBezTo>
                  <a:cubicBezTo>
                    <a:pt x="1702" y="3564"/>
                    <a:pt x="2435" y="3725"/>
                    <a:pt x="3167" y="3725"/>
                  </a:cubicBezTo>
                  <a:cubicBezTo>
                    <a:pt x="3899" y="3725"/>
                    <a:pt x="4632" y="3564"/>
                    <a:pt x="5190" y="3244"/>
                  </a:cubicBezTo>
                  <a:lnTo>
                    <a:pt x="5915" y="2825"/>
                  </a:lnTo>
                  <a:cubicBezTo>
                    <a:pt x="7031" y="2183"/>
                    <a:pt x="7031" y="1123"/>
                    <a:pt x="5915" y="482"/>
                  </a:cubicBezTo>
                  <a:cubicBezTo>
                    <a:pt x="5343" y="161"/>
                    <a:pt x="4604" y="0"/>
                    <a:pt x="386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2364949" y="839025"/>
              <a:ext cx="201774" cy="107327"/>
            </a:xfrm>
            <a:custGeom>
              <a:avLst/>
              <a:gdLst/>
              <a:ahLst/>
              <a:cxnLst/>
              <a:rect l="l" t="t" r="r" b="b"/>
              <a:pathLst>
                <a:path w="7003" h="3725" extrusionOk="0">
                  <a:moveTo>
                    <a:pt x="3850" y="0"/>
                  </a:moveTo>
                  <a:cubicBezTo>
                    <a:pt x="3111" y="0"/>
                    <a:pt x="2371" y="161"/>
                    <a:pt x="1813" y="481"/>
                  </a:cubicBezTo>
                  <a:lnTo>
                    <a:pt x="1116" y="900"/>
                  </a:lnTo>
                  <a:cubicBezTo>
                    <a:pt x="0" y="1542"/>
                    <a:pt x="0" y="2602"/>
                    <a:pt x="1116" y="3243"/>
                  </a:cubicBezTo>
                  <a:cubicBezTo>
                    <a:pt x="1674" y="3564"/>
                    <a:pt x="2406" y="3725"/>
                    <a:pt x="3142" y="3725"/>
                  </a:cubicBezTo>
                  <a:cubicBezTo>
                    <a:pt x="3878" y="3725"/>
                    <a:pt x="4617" y="3564"/>
                    <a:pt x="5189" y="3243"/>
                  </a:cubicBezTo>
                  <a:lnTo>
                    <a:pt x="5887" y="2853"/>
                  </a:lnTo>
                  <a:cubicBezTo>
                    <a:pt x="7003" y="2183"/>
                    <a:pt x="7003" y="1151"/>
                    <a:pt x="5887" y="481"/>
                  </a:cubicBezTo>
                  <a:cubicBezTo>
                    <a:pt x="5329" y="161"/>
                    <a:pt x="4589" y="0"/>
                    <a:pt x="385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651946" y="1209585"/>
              <a:ext cx="164807" cy="87244"/>
            </a:xfrm>
            <a:custGeom>
              <a:avLst/>
              <a:gdLst/>
              <a:ahLst/>
              <a:cxnLst/>
              <a:rect l="l" t="t" r="r" b="b"/>
              <a:pathLst>
                <a:path w="5720" h="3028" extrusionOk="0">
                  <a:moveTo>
                    <a:pt x="3142" y="1"/>
                  </a:moveTo>
                  <a:cubicBezTo>
                    <a:pt x="2546" y="1"/>
                    <a:pt x="1953" y="133"/>
                    <a:pt x="1507" y="398"/>
                  </a:cubicBezTo>
                  <a:lnTo>
                    <a:pt x="921" y="733"/>
                  </a:lnTo>
                  <a:cubicBezTo>
                    <a:pt x="0" y="1263"/>
                    <a:pt x="0" y="2100"/>
                    <a:pt x="921" y="2630"/>
                  </a:cubicBezTo>
                  <a:cubicBezTo>
                    <a:pt x="1381" y="2895"/>
                    <a:pt x="1981" y="3028"/>
                    <a:pt x="2581" y="3028"/>
                  </a:cubicBezTo>
                  <a:cubicBezTo>
                    <a:pt x="3181" y="3028"/>
                    <a:pt x="3780" y="2895"/>
                    <a:pt x="4241" y="2630"/>
                  </a:cubicBezTo>
                  <a:lnTo>
                    <a:pt x="4799" y="2295"/>
                  </a:lnTo>
                  <a:cubicBezTo>
                    <a:pt x="5719" y="1765"/>
                    <a:pt x="5719" y="928"/>
                    <a:pt x="4799" y="398"/>
                  </a:cubicBezTo>
                  <a:cubicBezTo>
                    <a:pt x="4338" y="133"/>
                    <a:pt x="3739" y="1"/>
                    <a:pt x="3142"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2111714" y="711212"/>
              <a:ext cx="131068" cy="69553"/>
            </a:xfrm>
            <a:custGeom>
              <a:avLst/>
              <a:gdLst/>
              <a:ahLst/>
              <a:cxnLst/>
              <a:rect l="l" t="t" r="r" b="b"/>
              <a:pathLst>
                <a:path w="4549" h="2414" extrusionOk="0">
                  <a:moveTo>
                    <a:pt x="2498" y="0"/>
                  </a:moveTo>
                  <a:cubicBezTo>
                    <a:pt x="2017" y="0"/>
                    <a:pt x="1535" y="105"/>
                    <a:pt x="1173" y="314"/>
                  </a:cubicBezTo>
                  <a:lnTo>
                    <a:pt x="726" y="593"/>
                  </a:lnTo>
                  <a:cubicBezTo>
                    <a:pt x="1" y="1012"/>
                    <a:pt x="1" y="1681"/>
                    <a:pt x="726" y="2100"/>
                  </a:cubicBezTo>
                  <a:cubicBezTo>
                    <a:pt x="1089" y="2309"/>
                    <a:pt x="1570" y="2413"/>
                    <a:pt x="2051" y="2413"/>
                  </a:cubicBezTo>
                  <a:cubicBezTo>
                    <a:pt x="2533" y="2413"/>
                    <a:pt x="3014" y="2309"/>
                    <a:pt x="3377" y="2100"/>
                  </a:cubicBezTo>
                  <a:lnTo>
                    <a:pt x="3823" y="1849"/>
                  </a:lnTo>
                  <a:cubicBezTo>
                    <a:pt x="4548" y="1430"/>
                    <a:pt x="4548" y="733"/>
                    <a:pt x="3823" y="314"/>
                  </a:cubicBezTo>
                  <a:cubicBezTo>
                    <a:pt x="3460" y="105"/>
                    <a:pt x="2979" y="0"/>
                    <a:pt x="249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659178" y="562481"/>
              <a:ext cx="1692907" cy="926264"/>
            </a:xfrm>
            <a:custGeom>
              <a:avLst/>
              <a:gdLst/>
              <a:ahLst/>
              <a:cxnLst/>
              <a:rect l="l" t="t" r="r" b="b"/>
              <a:pathLst>
                <a:path w="58756" h="32148" extrusionOk="0">
                  <a:moveTo>
                    <a:pt x="22825" y="1"/>
                  </a:moveTo>
                  <a:cubicBezTo>
                    <a:pt x="21852" y="1"/>
                    <a:pt x="20883" y="217"/>
                    <a:pt x="20143" y="650"/>
                  </a:cubicBezTo>
                  <a:lnTo>
                    <a:pt x="5022" y="9354"/>
                  </a:lnTo>
                  <a:cubicBezTo>
                    <a:pt x="3543" y="10219"/>
                    <a:pt x="3543" y="11614"/>
                    <a:pt x="5022" y="12479"/>
                  </a:cubicBezTo>
                  <a:cubicBezTo>
                    <a:pt x="5747" y="12897"/>
                    <a:pt x="6696" y="13093"/>
                    <a:pt x="7644" y="13120"/>
                  </a:cubicBezTo>
                  <a:lnTo>
                    <a:pt x="1395" y="16719"/>
                  </a:lnTo>
                  <a:cubicBezTo>
                    <a:pt x="0" y="17528"/>
                    <a:pt x="0" y="18812"/>
                    <a:pt x="1395" y="19621"/>
                  </a:cubicBezTo>
                  <a:cubicBezTo>
                    <a:pt x="2079" y="20012"/>
                    <a:pt x="2985" y="20207"/>
                    <a:pt x="3892" y="20207"/>
                  </a:cubicBezTo>
                  <a:cubicBezTo>
                    <a:pt x="4799" y="20207"/>
                    <a:pt x="5706" y="20012"/>
                    <a:pt x="6389" y="19621"/>
                  </a:cubicBezTo>
                  <a:lnTo>
                    <a:pt x="10825" y="17054"/>
                  </a:lnTo>
                  <a:lnTo>
                    <a:pt x="10825" y="17054"/>
                  </a:lnTo>
                  <a:cubicBezTo>
                    <a:pt x="10323" y="17780"/>
                    <a:pt x="10574" y="18644"/>
                    <a:pt x="11606" y="19230"/>
                  </a:cubicBezTo>
                  <a:cubicBezTo>
                    <a:pt x="12304" y="19621"/>
                    <a:pt x="13196" y="19844"/>
                    <a:pt x="14089" y="19844"/>
                  </a:cubicBezTo>
                  <a:lnTo>
                    <a:pt x="7644" y="23555"/>
                  </a:lnTo>
                  <a:cubicBezTo>
                    <a:pt x="6277" y="24336"/>
                    <a:pt x="6277" y="25647"/>
                    <a:pt x="7644" y="26428"/>
                  </a:cubicBezTo>
                  <a:cubicBezTo>
                    <a:pt x="8342" y="26833"/>
                    <a:pt x="9249" y="27035"/>
                    <a:pt x="10155" y="27035"/>
                  </a:cubicBezTo>
                  <a:cubicBezTo>
                    <a:pt x="11062" y="27035"/>
                    <a:pt x="11969" y="26833"/>
                    <a:pt x="12666" y="26428"/>
                  </a:cubicBezTo>
                  <a:lnTo>
                    <a:pt x="26895" y="18198"/>
                  </a:lnTo>
                  <a:lnTo>
                    <a:pt x="26895" y="18198"/>
                  </a:lnTo>
                  <a:cubicBezTo>
                    <a:pt x="26866" y="18215"/>
                    <a:pt x="16237" y="24364"/>
                    <a:pt x="16237" y="24364"/>
                  </a:cubicBezTo>
                  <a:cubicBezTo>
                    <a:pt x="14842" y="25173"/>
                    <a:pt x="14842" y="26456"/>
                    <a:pt x="16237" y="27265"/>
                  </a:cubicBezTo>
                  <a:cubicBezTo>
                    <a:pt x="16921" y="27656"/>
                    <a:pt x="17821" y="27851"/>
                    <a:pt x="18724" y="27851"/>
                  </a:cubicBezTo>
                  <a:cubicBezTo>
                    <a:pt x="19627" y="27851"/>
                    <a:pt x="20534" y="27656"/>
                    <a:pt x="21231" y="27265"/>
                  </a:cubicBezTo>
                  <a:lnTo>
                    <a:pt x="26448" y="24252"/>
                  </a:lnTo>
                  <a:lnTo>
                    <a:pt x="26448" y="24252"/>
                  </a:lnTo>
                  <a:cubicBezTo>
                    <a:pt x="26142" y="24922"/>
                    <a:pt x="26448" y="25675"/>
                    <a:pt x="27369" y="26205"/>
                  </a:cubicBezTo>
                  <a:cubicBezTo>
                    <a:pt x="28051" y="26587"/>
                    <a:pt x="28950" y="26782"/>
                    <a:pt x="29850" y="26782"/>
                  </a:cubicBezTo>
                  <a:cubicBezTo>
                    <a:pt x="30459" y="26782"/>
                    <a:pt x="31069" y="26692"/>
                    <a:pt x="31610" y="26512"/>
                  </a:cubicBezTo>
                  <a:lnTo>
                    <a:pt x="31610" y="26512"/>
                  </a:lnTo>
                  <a:lnTo>
                    <a:pt x="27927" y="28660"/>
                  </a:lnTo>
                  <a:cubicBezTo>
                    <a:pt x="26532" y="29469"/>
                    <a:pt x="26532" y="30753"/>
                    <a:pt x="27927" y="31562"/>
                  </a:cubicBezTo>
                  <a:cubicBezTo>
                    <a:pt x="28611" y="31952"/>
                    <a:pt x="29510" y="32148"/>
                    <a:pt x="30414" y="32148"/>
                  </a:cubicBezTo>
                  <a:cubicBezTo>
                    <a:pt x="31317" y="32148"/>
                    <a:pt x="32224" y="31952"/>
                    <a:pt x="32921" y="31562"/>
                  </a:cubicBezTo>
                  <a:lnTo>
                    <a:pt x="57361" y="17445"/>
                  </a:lnTo>
                  <a:cubicBezTo>
                    <a:pt x="58756" y="16636"/>
                    <a:pt x="58756" y="15352"/>
                    <a:pt x="57361" y="14543"/>
                  </a:cubicBezTo>
                  <a:cubicBezTo>
                    <a:pt x="56674" y="14142"/>
                    <a:pt x="55767" y="13941"/>
                    <a:pt x="54862" y="13941"/>
                  </a:cubicBezTo>
                  <a:cubicBezTo>
                    <a:pt x="54258" y="13941"/>
                    <a:pt x="53656" y="14030"/>
                    <a:pt x="53120" y="14209"/>
                  </a:cubicBezTo>
                  <a:lnTo>
                    <a:pt x="56831" y="12088"/>
                  </a:lnTo>
                  <a:cubicBezTo>
                    <a:pt x="58198" y="11279"/>
                    <a:pt x="58198" y="9996"/>
                    <a:pt x="56831" y="9187"/>
                  </a:cubicBezTo>
                  <a:cubicBezTo>
                    <a:pt x="56133" y="8796"/>
                    <a:pt x="55226" y="8601"/>
                    <a:pt x="54320" y="8601"/>
                  </a:cubicBezTo>
                  <a:cubicBezTo>
                    <a:pt x="53413" y="8601"/>
                    <a:pt x="52506" y="8796"/>
                    <a:pt x="51809" y="9187"/>
                  </a:cubicBezTo>
                  <a:lnTo>
                    <a:pt x="46592" y="12200"/>
                  </a:lnTo>
                  <a:cubicBezTo>
                    <a:pt x="46899" y="11530"/>
                    <a:pt x="46592" y="10777"/>
                    <a:pt x="45671" y="10247"/>
                  </a:cubicBezTo>
                  <a:cubicBezTo>
                    <a:pt x="44990" y="9858"/>
                    <a:pt x="44093" y="9659"/>
                    <a:pt x="43187" y="9659"/>
                  </a:cubicBezTo>
                  <a:cubicBezTo>
                    <a:pt x="42793" y="9659"/>
                    <a:pt x="42397" y="9696"/>
                    <a:pt x="42016" y="9773"/>
                  </a:cubicBezTo>
                  <a:lnTo>
                    <a:pt x="52702" y="3607"/>
                  </a:lnTo>
                  <a:cubicBezTo>
                    <a:pt x="54069" y="2826"/>
                    <a:pt x="54069" y="1514"/>
                    <a:pt x="52702" y="733"/>
                  </a:cubicBezTo>
                  <a:cubicBezTo>
                    <a:pt x="52004" y="329"/>
                    <a:pt x="51097" y="126"/>
                    <a:pt x="50194" y="126"/>
                  </a:cubicBezTo>
                  <a:cubicBezTo>
                    <a:pt x="49291" y="126"/>
                    <a:pt x="48391" y="329"/>
                    <a:pt x="47708" y="733"/>
                  </a:cubicBezTo>
                  <a:lnTo>
                    <a:pt x="42044" y="3970"/>
                  </a:lnTo>
                  <a:cubicBezTo>
                    <a:pt x="42211" y="3356"/>
                    <a:pt x="41877" y="2714"/>
                    <a:pt x="41068" y="2240"/>
                  </a:cubicBezTo>
                  <a:cubicBezTo>
                    <a:pt x="40370" y="1835"/>
                    <a:pt x="39463" y="1633"/>
                    <a:pt x="38560" y="1633"/>
                  </a:cubicBezTo>
                  <a:cubicBezTo>
                    <a:pt x="37657" y="1633"/>
                    <a:pt x="36757" y="1835"/>
                    <a:pt x="36074" y="2240"/>
                  </a:cubicBezTo>
                  <a:lnTo>
                    <a:pt x="31638" y="4807"/>
                  </a:lnTo>
                  <a:cubicBezTo>
                    <a:pt x="32140" y="4053"/>
                    <a:pt x="31861" y="3188"/>
                    <a:pt x="30829" y="2602"/>
                  </a:cubicBezTo>
                  <a:cubicBezTo>
                    <a:pt x="30133" y="2212"/>
                    <a:pt x="29231" y="2008"/>
                    <a:pt x="28330" y="2008"/>
                  </a:cubicBezTo>
                  <a:cubicBezTo>
                    <a:pt x="27749" y="2008"/>
                    <a:pt x="27169" y="2093"/>
                    <a:pt x="26644" y="2268"/>
                  </a:cubicBezTo>
                  <a:cubicBezTo>
                    <a:pt x="26672" y="1682"/>
                    <a:pt x="26309" y="1096"/>
                    <a:pt x="25528" y="650"/>
                  </a:cubicBezTo>
                  <a:cubicBezTo>
                    <a:pt x="24775" y="217"/>
                    <a:pt x="23798" y="1"/>
                    <a:pt x="22825"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1337225" y="3534"/>
              <a:ext cx="348389" cy="187371"/>
            </a:xfrm>
            <a:custGeom>
              <a:avLst/>
              <a:gdLst/>
              <a:ahLst/>
              <a:cxnLst/>
              <a:rect l="l" t="t" r="r" b="b"/>
              <a:pathLst>
                <a:path w="10351" h="5567" extrusionOk="0">
                  <a:moveTo>
                    <a:pt x="7142" y="0"/>
                  </a:moveTo>
                  <a:cubicBezTo>
                    <a:pt x="6396" y="0"/>
                    <a:pt x="5650" y="161"/>
                    <a:pt x="5078" y="481"/>
                  </a:cubicBezTo>
                  <a:lnTo>
                    <a:pt x="1144" y="2685"/>
                  </a:lnTo>
                  <a:cubicBezTo>
                    <a:pt x="0" y="3355"/>
                    <a:pt x="0" y="4415"/>
                    <a:pt x="1144" y="5085"/>
                  </a:cubicBezTo>
                  <a:cubicBezTo>
                    <a:pt x="1716" y="5406"/>
                    <a:pt x="2469" y="5566"/>
                    <a:pt x="3223" y="5566"/>
                  </a:cubicBezTo>
                  <a:cubicBezTo>
                    <a:pt x="3976" y="5566"/>
                    <a:pt x="4729" y="5406"/>
                    <a:pt x="5301" y="5085"/>
                  </a:cubicBezTo>
                  <a:lnTo>
                    <a:pt x="9207" y="2881"/>
                  </a:lnTo>
                  <a:cubicBezTo>
                    <a:pt x="10351" y="2239"/>
                    <a:pt x="10351" y="1151"/>
                    <a:pt x="9207" y="481"/>
                  </a:cubicBezTo>
                  <a:cubicBezTo>
                    <a:pt x="8635" y="161"/>
                    <a:pt x="7889" y="0"/>
                    <a:pt x="71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2600464" y="351284"/>
              <a:ext cx="298238" cy="161004"/>
            </a:xfrm>
            <a:custGeom>
              <a:avLst/>
              <a:gdLst/>
              <a:ahLst/>
              <a:cxnLst/>
              <a:rect l="l" t="t" r="r" b="b"/>
              <a:pathLst>
                <a:path w="10351" h="5588" extrusionOk="0">
                  <a:moveTo>
                    <a:pt x="7129" y="0"/>
                  </a:moveTo>
                  <a:cubicBezTo>
                    <a:pt x="6375" y="0"/>
                    <a:pt x="5622" y="168"/>
                    <a:pt x="5050" y="503"/>
                  </a:cubicBezTo>
                  <a:lnTo>
                    <a:pt x="1144" y="2707"/>
                  </a:lnTo>
                  <a:cubicBezTo>
                    <a:pt x="0" y="3348"/>
                    <a:pt x="0" y="4436"/>
                    <a:pt x="1144" y="5106"/>
                  </a:cubicBezTo>
                  <a:cubicBezTo>
                    <a:pt x="1716" y="5427"/>
                    <a:pt x="2470" y="5587"/>
                    <a:pt x="3223" y="5587"/>
                  </a:cubicBezTo>
                  <a:cubicBezTo>
                    <a:pt x="3976" y="5587"/>
                    <a:pt x="4729" y="5427"/>
                    <a:pt x="5301" y="5106"/>
                  </a:cubicBezTo>
                  <a:lnTo>
                    <a:pt x="9207" y="2902"/>
                  </a:lnTo>
                  <a:cubicBezTo>
                    <a:pt x="10351" y="2232"/>
                    <a:pt x="10351" y="1172"/>
                    <a:pt x="9207" y="503"/>
                  </a:cubicBezTo>
                  <a:cubicBezTo>
                    <a:pt x="8635" y="168"/>
                    <a:pt x="7882" y="0"/>
                    <a:pt x="712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2610116" y="868961"/>
              <a:ext cx="392282" cy="213241"/>
            </a:xfrm>
            <a:custGeom>
              <a:avLst/>
              <a:gdLst/>
              <a:ahLst/>
              <a:cxnLst/>
              <a:rect l="l" t="t" r="r" b="b"/>
              <a:pathLst>
                <a:path w="13615" h="7401" extrusionOk="0">
                  <a:moveTo>
                    <a:pt x="10393" y="0"/>
                  </a:moveTo>
                  <a:cubicBezTo>
                    <a:pt x="9639" y="0"/>
                    <a:pt x="8886" y="168"/>
                    <a:pt x="8314" y="503"/>
                  </a:cubicBezTo>
                  <a:lnTo>
                    <a:pt x="1144" y="4520"/>
                  </a:lnTo>
                  <a:cubicBezTo>
                    <a:pt x="0" y="5190"/>
                    <a:pt x="0" y="6250"/>
                    <a:pt x="1144" y="6919"/>
                  </a:cubicBezTo>
                  <a:cubicBezTo>
                    <a:pt x="1716" y="7240"/>
                    <a:pt x="2469" y="7401"/>
                    <a:pt x="3223" y="7401"/>
                  </a:cubicBezTo>
                  <a:cubicBezTo>
                    <a:pt x="3976" y="7401"/>
                    <a:pt x="4729" y="7240"/>
                    <a:pt x="5301" y="6919"/>
                  </a:cubicBezTo>
                  <a:lnTo>
                    <a:pt x="12471" y="2902"/>
                  </a:lnTo>
                  <a:cubicBezTo>
                    <a:pt x="13615" y="2232"/>
                    <a:pt x="13615" y="1172"/>
                    <a:pt x="12471" y="503"/>
                  </a:cubicBezTo>
                  <a:cubicBezTo>
                    <a:pt x="11899" y="168"/>
                    <a:pt x="11146" y="0"/>
                    <a:pt x="10393"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2092438" y="1146283"/>
              <a:ext cx="329586" cy="179300"/>
            </a:xfrm>
            <a:custGeom>
              <a:avLst/>
              <a:gdLst/>
              <a:ahLst/>
              <a:cxnLst/>
              <a:rect l="l" t="t" r="r" b="b"/>
              <a:pathLst>
                <a:path w="11439" h="6223" extrusionOk="0">
                  <a:moveTo>
                    <a:pt x="8729" y="1"/>
                  </a:moveTo>
                  <a:cubicBezTo>
                    <a:pt x="8098" y="1"/>
                    <a:pt x="7463" y="140"/>
                    <a:pt x="6975" y="419"/>
                  </a:cubicBezTo>
                  <a:lnTo>
                    <a:pt x="949" y="3795"/>
                  </a:lnTo>
                  <a:cubicBezTo>
                    <a:pt x="0" y="4353"/>
                    <a:pt x="0" y="5246"/>
                    <a:pt x="949" y="5804"/>
                  </a:cubicBezTo>
                  <a:cubicBezTo>
                    <a:pt x="1437" y="6083"/>
                    <a:pt x="2072" y="6222"/>
                    <a:pt x="2703" y="6222"/>
                  </a:cubicBezTo>
                  <a:cubicBezTo>
                    <a:pt x="3334" y="6222"/>
                    <a:pt x="3962" y="6083"/>
                    <a:pt x="4436" y="5804"/>
                  </a:cubicBezTo>
                  <a:lnTo>
                    <a:pt x="10462" y="2428"/>
                  </a:lnTo>
                  <a:cubicBezTo>
                    <a:pt x="11439" y="1870"/>
                    <a:pt x="11439" y="977"/>
                    <a:pt x="10462" y="419"/>
                  </a:cubicBezTo>
                  <a:cubicBezTo>
                    <a:pt x="9988" y="140"/>
                    <a:pt x="9360" y="1"/>
                    <a:pt x="8729"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1857701" y="1729077"/>
              <a:ext cx="389084" cy="211628"/>
            </a:xfrm>
            <a:custGeom>
              <a:avLst/>
              <a:gdLst/>
              <a:ahLst/>
              <a:cxnLst/>
              <a:rect l="l" t="t" r="r" b="b"/>
              <a:pathLst>
                <a:path w="13504" h="7345" extrusionOk="0">
                  <a:moveTo>
                    <a:pt x="10299" y="0"/>
                  </a:moveTo>
                  <a:cubicBezTo>
                    <a:pt x="9556" y="0"/>
                    <a:pt x="8817" y="168"/>
                    <a:pt x="8259" y="503"/>
                  </a:cubicBezTo>
                  <a:lnTo>
                    <a:pt x="1145" y="4464"/>
                  </a:lnTo>
                  <a:cubicBezTo>
                    <a:pt x="1" y="5134"/>
                    <a:pt x="1" y="6194"/>
                    <a:pt x="1145" y="6864"/>
                  </a:cubicBezTo>
                  <a:cubicBezTo>
                    <a:pt x="1716" y="7184"/>
                    <a:pt x="2463" y="7345"/>
                    <a:pt x="3209" y="7345"/>
                  </a:cubicBezTo>
                  <a:cubicBezTo>
                    <a:pt x="3955" y="7345"/>
                    <a:pt x="4702" y="7184"/>
                    <a:pt x="5274" y="6864"/>
                  </a:cubicBezTo>
                  <a:lnTo>
                    <a:pt x="12360" y="2874"/>
                  </a:lnTo>
                  <a:cubicBezTo>
                    <a:pt x="13504" y="2204"/>
                    <a:pt x="13504" y="1144"/>
                    <a:pt x="12360" y="503"/>
                  </a:cubicBezTo>
                  <a:cubicBezTo>
                    <a:pt x="11788" y="168"/>
                    <a:pt x="11042" y="0"/>
                    <a:pt x="1029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1831193" y="1477485"/>
              <a:ext cx="329586" cy="179271"/>
            </a:xfrm>
            <a:custGeom>
              <a:avLst/>
              <a:gdLst/>
              <a:ahLst/>
              <a:cxnLst/>
              <a:rect l="l" t="t" r="r" b="b"/>
              <a:pathLst>
                <a:path w="11439" h="6222" extrusionOk="0">
                  <a:moveTo>
                    <a:pt x="8736" y="0"/>
                  </a:moveTo>
                  <a:cubicBezTo>
                    <a:pt x="8105" y="0"/>
                    <a:pt x="7477" y="140"/>
                    <a:pt x="7003" y="419"/>
                  </a:cubicBezTo>
                  <a:lnTo>
                    <a:pt x="976" y="3794"/>
                  </a:lnTo>
                  <a:cubicBezTo>
                    <a:pt x="0" y="4352"/>
                    <a:pt x="0" y="5245"/>
                    <a:pt x="976" y="5803"/>
                  </a:cubicBezTo>
                  <a:cubicBezTo>
                    <a:pt x="1451" y="6082"/>
                    <a:pt x="2078" y="6222"/>
                    <a:pt x="2710" y="6222"/>
                  </a:cubicBezTo>
                  <a:cubicBezTo>
                    <a:pt x="3341" y="6222"/>
                    <a:pt x="3976" y="6082"/>
                    <a:pt x="4464" y="5803"/>
                  </a:cubicBezTo>
                  <a:lnTo>
                    <a:pt x="10490" y="2427"/>
                  </a:lnTo>
                  <a:cubicBezTo>
                    <a:pt x="11439" y="1869"/>
                    <a:pt x="11439" y="976"/>
                    <a:pt x="10490" y="419"/>
                  </a:cubicBezTo>
                  <a:cubicBezTo>
                    <a:pt x="10002" y="140"/>
                    <a:pt x="9367" y="0"/>
                    <a:pt x="8736"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1105314" y="346271"/>
              <a:ext cx="298238" cy="160975"/>
            </a:xfrm>
            <a:custGeom>
              <a:avLst/>
              <a:gdLst/>
              <a:ahLst/>
              <a:cxnLst/>
              <a:rect l="l" t="t" r="r" b="b"/>
              <a:pathLst>
                <a:path w="10351" h="5587" extrusionOk="0">
                  <a:moveTo>
                    <a:pt x="7128" y="0"/>
                  </a:moveTo>
                  <a:cubicBezTo>
                    <a:pt x="6375" y="0"/>
                    <a:pt x="5622" y="160"/>
                    <a:pt x="5050" y="481"/>
                  </a:cubicBezTo>
                  <a:lnTo>
                    <a:pt x="1144" y="2685"/>
                  </a:lnTo>
                  <a:cubicBezTo>
                    <a:pt x="0" y="3355"/>
                    <a:pt x="0" y="4415"/>
                    <a:pt x="1144" y="5085"/>
                  </a:cubicBezTo>
                  <a:cubicBezTo>
                    <a:pt x="1716" y="5419"/>
                    <a:pt x="2462" y="5587"/>
                    <a:pt x="3212" y="5587"/>
                  </a:cubicBezTo>
                  <a:cubicBezTo>
                    <a:pt x="3962" y="5587"/>
                    <a:pt x="4715" y="5419"/>
                    <a:pt x="5301" y="5085"/>
                  </a:cubicBezTo>
                  <a:lnTo>
                    <a:pt x="9207" y="2881"/>
                  </a:lnTo>
                  <a:cubicBezTo>
                    <a:pt x="10351" y="2239"/>
                    <a:pt x="10351" y="1151"/>
                    <a:pt x="9207" y="481"/>
                  </a:cubicBezTo>
                  <a:cubicBezTo>
                    <a:pt x="8635" y="160"/>
                    <a:pt x="7882" y="0"/>
                    <a:pt x="7128"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1996576" y="499237"/>
              <a:ext cx="117058" cy="62402"/>
            </a:xfrm>
            <a:custGeom>
              <a:avLst/>
              <a:gdLst/>
              <a:ahLst/>
              <a:cxnLst/>
              <a:rect l="l" t="t" r="r" b="b"/>
              <a:pathLst>
                <a:path w="5470" h="2916" extrusionOk="0">
                  <a:moveTo>
                    <a:pt x="2920" y="0"/>
                  </a:moveTo>
                  <a:cubicBezTo>
                    <a:pt x="2323" y="0"/>
                    <a:pt x="1731" y="133"/>
                    <a:pt x="1284" y="398"/>
                  </a:cubicBezTo>
                  <a:lnTo>
                    <a:pt x="921" y="593"/>
                  </a:lnTo>
                  <a:cubicBezTo>
                    <a:pt x="1" y="1123"/>
                    <a:pt x="1" y="1988"/>
                    <a:pt x="921" y="2518"/>
                  </a:cubicBezTo>
                  <a:cubicBezTo>
                    <a:pt x="1368" y="2783"/>
                    <a:pt x="1961" y="2916"/>
                    <a:pt x="2557" y="2916"/>
                  </a:cubicBezTo>
                  <a:cubicBezTo>
                    <a:pt x="3153" y="2916"/>
                    <a:pt x="3753" y="2783"/>
                    <a:pt x="4214" y="2518"/>
                  </a:cubicBezTo>
                  <a:lnTo>
                    <a:pt x="4576" y="2295"/>
                  </a:lnTo>
                  <a:cubicBezTo>
                    <a:pt x="5469" y="1765"/>
                    <a:pt x="5469" y="900"/>
                    <a:pt x="4576" y="398"/>
                  </a:cubicBezTo>
                  <a:cubicBezTo>
                    <a:pt x="4116" y="133"/>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356932" y="1099463"/>
              <a:ext cx="157576" cy="84017"/>
            </a:xfrm>
            <a:custGeom>
              <a:avLst/>
              <a:gdLst/>
              <a:ahLst/>
              <a:cxnLst/>
              <a:rect l="l" t="t" r="r" b="b"/>
              <a:pathLst>
                <a:path w="5469" h="2916" extrusionOk="0">
                  <a:moveTo>
                    <a:pt x="2919" y="0"/>
                  </a:moveTo>
                  <a:cubicBezTo>
                    <a:pt x="2323" y="0"/>
                    <a:pt x="1730" y="133"/>
                    <a:pt x="1283" y="398"/>
                  </a:cubicBezTo>
                  <a:lnTo>
                    <a:pt x="921" y="621"/>
                  </a:lnTo>
                  <a:cubicBezTo>
                    <a:pt x="0" y="1123"/>
                    <a:pt x="0" y="1988"/>
                    <a:pt x="921" y="2518"/>
                  </a:cubicBezTo>
                  <a:cubicBezTo>
                    <a:pt x="1367" y="2783"/>
                    <a:pt x="1960" y="2916"/>
                    <a:pt x="2556" y="2916"/>
                  </a:cubicBezTo>
                  <a:cubicBezTo>
                    <a:pt x="3153" y="2916"/>
                    <a:pt x="3753" y="2783"/>
                    <a:pt x="4213" y="2518"/>
                  </a:cubicBezTo>
                  <a:lnTo>
                    <a:pt x="4576" y="2295"/>
                  </a:lnTo>
                  <a:cubicBezTo>
                    <a:pt x="5468" y="1765"/>
                    <a:pt x="5468" y="928"/>
                    <a:pt x="4576" y="398"/>
                  </a:cubicBezTo>
                  <a:cubicBezTo>
                    <a:pt x="4115" y="133"/>
                    <a:pt x="3515" y="0"/>
                    <a:pt x="291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192123" y="687096"/>
              <a:ext cx="157576" cy="84017"/>
            </a:xfrm>
            <a:custGeom>
              <a:avLst/>
              <a:gdLst/>
              <a:ahLst/>
              <a:cxnLst/>
              <a:rect l="l" t="t" r="r" b="b"/>
              <a:pathLst>
                <a:path w="5469" h="2916" extrusionOk="0">
                  <a:moveTo>
                    <a:pt x="2916" y="0"/>
                  </a:moveTo>
                  <a:cubicBezTo>
                    <a:pt x="2316" y="0"/>
                    <a:pt x="1717" y="133"/>
                    <a:pt x="1256" y="398"/>
                  </a:cubicBezTo>
                  <a:lnTo>
                    <a:pt x="894" y="621"/>
                  </a:lnTo>
                  <a:cubicBezTo>
                    <a:pt x="1" y="1151"/>
                    <a:pt x="1" y="1988"/>
                    <a:pt x="894" y="2518"/>
                  </a:cubicBezTo>
                  <a:cubicBezTo>
                    <a:pt x="1354" y="2783"/>
                    <a:pt x="1954" y="2916"/>
                    <a:pt x="2554" y="2916"/>
                  </a:cubicBezTo>
                  <a:cubicBezTo>
                    <a:pt x="3153" y="2916"/>
                    <a:pt x="3753" y="2783"/>
                    <a:pt x="4214" y="2518"/>
                  </a:cubicBezTo>
                  <a:lnTo>
                    <a:pt x="4576" y="2295"/>
                  </a:lnTo>
                  <a:cubicBezTo>
                    <a:pt x="5469" y="1765"/>
                    <a:pt x="5469" y="928"/>
                    <a:pt x="4576" y="398"/>
                  </a:cubicBezTo>
                  <a:cubicBezTo>
                    <a:pt x="4116" y="133"/>
                    <a:pt x="3516" y="0"/>
                    <a:pt x="2916"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135045" y="1384823"/>
              <a:ext cx="157604" cy="84046"/>
            </a:xfrm>
            <a:custGeom>
              <a:avLst/>
              <a:gdLst/>
              <a:ahLst/>
              <a:cxnLst/>
              <a:rect l="l" t="t" r="r" b="b"/>
              <a:pathLst>
                <a:path w="5470" h="2917" extrusionOk="0">
                  <a:moveTo>
                    <a:pt x="2916" y="1"/>
                  </a:moveTo>
                  <a:cubicBezTo>
                    <a:pt x="2317" y="1"/>
                    <a:pt x="1717" y="133"/>
                    <a:pt x="1256" y="398"/>
                  </a:cubicBezTo>
                  <a:lnTo>
                    <a:pt x="922" y="621"/>
                  </a:lnTo>
                  <a:cubicBezTo>
                    <a:pt x="1" y="1124"/>
                    <a:pt x="1" y="1988"/>
                    <a:pt x="922" y="2519"/>
                  </a:cubicBezTo>
                  <a:cubicBezTo>
                    <a:pt x="1368" y="2784"/>
                    <a:pt x="1961" y="2916"/>
                    <a:pt x="2557" y="2916"/>
                  </a:cubicBezTo>
                  <a:cubicBezTo>
                    <a:pt x="3154" y="2916"/>
                    <a:pt x="3753" y="2784"/>
                    <a:pt x="4214" y="2519"/>
                  </a:cubicBezTo>
                  <a:lnTo>
                    <a:pt x="4576" y="2295"/>
                  </a:lnTo>
                  <a:cubicBezTo>
                    <a:pt x="5469" y="1765"/>
                    <a:pt x="5469" y="928"/>
                    <a:pt x="4576" y="398"/>
                  </a:cubicBezTo>
                  <a:cubicBezTo>
                    <a:pt x="4116" y="133"/>
                    <a:pt x="3516" y="1"/>
                    <a:pt x="291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1827396" y="163143"/>
              <a:ext cx="184073" cy="98179"/>
            </a:xfrm>
            <a:custGeom>
              <a:avLst/>
              <a:gdLst/>
              <a:ahLst/>
              <a:cxnLst/>
              <a:rect l="l" t="t" r="r" b="b"/>
              <a:pathLst>
                <a:path w="5469" h="2917" extrusionOk="0">
                  <a:moveTo>
                    <a:pt x="2916" y="1"/>
                  </a:moveTo>
                  <a:cubicBezTo>
                    <a:pt x="2316" y="1"/>
                    <a:pt x="1716" y="134"/>
                    <a:pt x="1256" y="399"/>
                  </a:cubicBezTo>
                  <a:lnTo>
                    <a:pt x="893" y="622"/>
                  </a:lnTo>
                  <a:cubicBezTo>
                    <a:pt x="1" y="1152"/>
                    <a:pt x="1" y="1989"/>
                    <a:pt x="893" y="2519"/>
                  </a:cubicBezTo>
                  <a:cubicBezTo>
                    <a:pt x="1354" y="2784"/>
                    <a:pt x="1953" y="2916"/>
                    <a:pt x="2553" y="2916"/>
                  </a:cubicBezTo>
                  <a:cubicBezTo>
                    <a:pt x="3153" y="2916"/>
                    <a:pt x="3753" y="2784"/>
                    <a:pt x="4213" y="2519"/>
                  </a:cubicBezTo>
                  <a:lnTo>
                    <a:pt x="4576" y="2296"/>
                  </a:lnTo>
                  <a:cubicBezTo>
                    <a:pt x="5469" y="1766"/>
                    <a:pt x="5469" y="929"/>
                    <a:pt x="4576" y="399"/>
                  </a:cubicBezTo>
                  <a:cubicBezTo>
                    <a:pt x="4116" y="134"/>
                    <a:pt x="3516" y="1"/>
                    <a:pt x="291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1569919" y="1479473"/>
              <a:ext cx="254040" cy="135073"/>
            </a:xfrm>
            <a:custGeom>
              <a:avLst/>
              <a:gdLst/>
              <a:ahLst/>
              <a:cxnLst/>
              <a:rect l="l" t="t" r="r" b="b"/>
              <a:pathLst>
                <a:path w="8817" h="4688" extrusionOk="0">
                  <a:moveTo>
                    <a:pt x="4688" y="1"/>
                  </a:moveTo>
                  <a:cubicBezTo>
                    <a:pt x="3725" y="1"/>
                    <a:pt x="2763" y="210"/>
                    <a:pt x="2037" y="629"/>
                  </a:cubicBezTo>
                  <a:lnTo>
                    <a:pt x="1452" y="991"/>
                  </a:lnTo>
                  <a:cubicBezTo>
                    <a:pt x="1" y="1828"/>
                    <a:pt x="1" y="3223"/>
                    <a:pt x="1452" y="4060"/>
                  </a:cubicBezTo>
                  <a:cubicBezTo>
                    <a:pt x="2191" y="4479"/>
                    <a:pt x="3153" y="4688"/>
                    <a:pt x="4116" y="4688"/>
                  </a:cubicBezTo>
                  <a:cubicBezTo>
                    <a:pt x="5078" y="4688"/>
                    <a:pt x="6041" y="4479"/>
                    <a:pt x="6780" y="4060"/>
                  </a:cubicBezTo>
                  <a:lnTo>
                    <a:pt x="7338" y="3697"/>
                  </a:lnTo>
                  <a:cubicBezTo>
                    <a:pt x="8817" y="2860"/>
                    <a:pt x="8817" y="1493"/>
                    <a:pt x="7338" y="629"/>
                  </a:cubicBezTo>
                  <a:cubicBezTo>
                    <a:pt x="6613" y="210"/>
                    <a:pt x="5650" y="1"/>
                    <a:pt x="4688"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2278914" y="448959"/>
              <a:ext cx="158382" cy="83412"/>
            </a:xfrm>
            <a:custGeom>
              <a:avLst/>
              <a:gdLst/>
              <a:ahLst/>
              <a:cxnLst/>
              <a:rect l="l" t="t" r="r" b="b"/>
              <a:pathLst>
                <a:path w="5497" h="2895" extrusionOk="0">
                  <a:moveTo>
                    <a:pt x="2920" y="0"/>
                  </a:moveTo>
                  <a:cubicBezTo>
                    <a:pt x="2323" y="0"/>
                    <a:pt x="1731" y="126"/>
                    <a:pt x="1284" y="377"/>
                  </a:cubicBezTo>
                  <a:lnTo>
                    <a:pt x="921" y="600"/>
                  </a:lnTo>
                  <a:cubicBezTo>
                    <a:pt x="1" y="1130"/>
                    <a:pt x="1" y="1995"/>
                    <a:pt x="921" y="2497"/>
                  </a:cubicBezTo>
                  <a:cubicBezTo>
                    <a:pt x="1382" y="2762"/>
                    <a:pt x="1975" y="2895"/>
                    <a:pt x="2568" y="2895"/>
                  </a:cubicBezTo>
                  <a:cubicBezTo>
                    <a:pt x="3160" y="2895"/>
                    <a:pt x="3753" y="2762"/>
                    <a:pt x="4214" y="2497"/>
                  </a:cubicBezTo>
                  <a:lnTo>
                    <a:pt x="4576" y="2302"/>
                  </a:lnTo>
                  <a:cubicBezTo>
                    <a:pt x="5497" y="1772"/>
                    <a:pt x="5497" y="907"/>
                    <a:pt x="4576" y="377"/>
                  </a:cubicBezTo>
                  <a:cubicBezTo>
                    <a:pt x="4116" y="126"/>
                    <a:pt x="3516" y="0"/>
                    <a:pt x="2920"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2379413" y="707178"/>
              <a:ext cx="121387" cy="64742"/>
            </a:xfrm>
            <a:custGeom>
              <a:avLst/>
              <a:gdLst/>
              <a:ahLst/>
              <a:cxnLst/>
              <a:rect l="l" t="t" r="r" b="b"/>
              <a:pathLst>
                <a:path w="4213" h="2247" extrusionOk="0">
                  <a:moveTo>
                    <a:pt x="2246" y="1"/>
                  </a:moveTo>
                  <a:cubicBezTo>
                    <a:pt x="1786" y="1"/>
                    <a:pt x="1325" y="105"/>
                    <a:pt x="977" y="315"/>
                  </a:cubicBezTo>
                  <a:lnTo>
                    <a:pt x="698" y="482"/>
                  </a:lnTo>
                  <a:cubicBezTo>
                    <a:pt x="0" y="873"/>
                    <a:pt x="0" y="1542"/>
                    <a:pt x="698" y="1933"/>
                  </a:cubicBezTo>
                  <a:cubicBezTo>
                    <a:pt x="1046" y="2142"/>
                    <a:pt x="1507" y="2247"/>
                    <a:pt x="1967" y="2247"/>
                  </a:cubicBezTo>
                  <a:cubicBezTo>
                    <a:pt x="2427" y="2247"/>
                    <a:pt x="2888" y="2142"/>
                    <a:pt x="3236" y="1933"/>
                  </a:cubicBezTo>
                  <a:lnTo>
                    <a:pt x="3515" y="1765"/>
                  </a:lnTo>
                  <a:cubicBezTo>
                    <a:pt x="4213" y="1375"/>
                    <a:pt x="4213" y="705"/>
                    <a:pt x="3515" y="315"/>
                  </a:cubicBezTo>
                  <a:cubicBezTo>
                    <a:pt x="3167" y="105"/>
                    <a:pt x="2706" y="1"/>
                    <a:pt x="2246"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2700127" y="1355694"/>
              <a:ext cx="121416" cy="64338"/>
            </a:xfrm>
            <a:custGeom>
              <a:avLst/>
              <a:gdLst/>
              <a:ahLst/>
              <a:cxnLst/>
              <a:rect l="l" t="t" r="r" b="b"/>
              <a:pathLst>
                <a:path w="4214" h="2233" extrusionOk="0">
                  <a:moveTo>
                    <a:pt x="2247" y="0"/>
                  </a:moveTo>
                  <a:cubicBezTo>
                    <a:pt x="1786" y="0"/>
                    <a:pt x="1326" y="98"/>
                    <a:pt x="977" y="293"/>
                  </a:cubicBezTo>
                  <a:lnTo>
                    <a:pt x="726" y="461"/>
                  </a:lnTo>
                  <a:cubicBezTo>
                    <a:pt x="1" y="879"/>
                    <a:pt x="1" y="1521"/>
                    <a:pt x="726" y="1939"/>
                  </a:cubicBezTo>
                  <a:cubicBezTo>
                    <a:pt x="1075" y="2135"/>
                    <a:pt x="1528" y="2232"/>
                    <a:pt x="1982" y="2232"/>
                  </a:cubicBezTo>
                  <a:cubicBezTo>
                    <a:pt x="2435" y="2232"/>
                    <a:pt x="2888" y="2135"/>
                    <a:pt x="3237" y="1939"/>
                  </a:cubicBezTo>
                  <a:lnTo>
                    <a:pt x="3516" y="1772"/>
                  </a:lnTo>
                  <a:cubicBezTo>
                    <a:pt x="4214" y="1353"/>
                    <a:pt x="4214" y="712"/>
                    <a:pt x="3516" y="293"/>
                  </a:cubicBezTo>
                  <a:cubicBezTo>
                    <a:pt x="3167" y="98"/>
                    <a:pt x="2707" y="0"/>
                    <a:pt x="2247"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554674" y="113349"/>
              <a:ext cx="537785" cy="295847"/>
            </a:xfrm>
            <a:custGeom>
              <a:avLst/>
              <a:gdLst/>
              <a:ahLst/>
              <a:cxnLst/>
              <a:rect l="l" t="t" r="r" b="b"/>
              <a:pathLst>
                <a:path w="18665" h="10268" extrusionOk="0">
                  <a:moveTo>
                    <a:pt x="15442" y="0"/>
                  </a:moveTo>
                  <a:cubicBezTo>
                    <a:pt x="14689" y="0"/>
                    <a:pt x="13936" y="168"/>
                    <a:pt x="13364" y="502"/>
                  </a:cubicBezTo>
                  <a:lnTo>
                    <a:pt x="1144" y="7366"/>
                  </a:lnTo>
                  <a:cubicBezTo>
                    <a:pt x="0" y="8035"/>
                    <a:pt x="0" y="9095"/>
                    <a:pt x="1144" y="9765"/>
                  </a:cubicBezTo>
                  <a:cubicBezTo>
                    <a:pt x="1716" y="10100"/>
                    <a:pt x="2469" y="10267"/>
                    <a:pt x="3223" y="10267"/>
                  </a:cubicBezTo>
                  <a:cubicBezTo>
                    <a:pt x="3976" y="10267"/>
                    <a:pt x="4729" y="10100"/>
                    <a:pt x="5301" y="9765"/>
                  </a:cubicBezTo>
                  <a:lnTo>
                    <a:pt x="17521" y="2874"/>
                  </a:lnTo>
                  <a:cubicBezTo>
                    <a:pt x="18665" y="2232"/>
                    <a:pt x="18665" y="1144"/>
                    <a:pt x="17521" y="502"/>
                  </a:cubicBezTo>
                  <a:cubicBezTo>
                    <a:pt x="16949" y="168"/>
                    <a:pt x="16196" y="0"/>
                    <a:pt x="154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790996" y="1586800"/>
              <a:ext cx="537814" cy="295847"/>
            </a:xfrm>
            <a:custGeom>
              <a:avLst/>
              <a:gdLst/>
              <a:ahLst/>
              <a:cxnLst/>
              <a:rect l="l" t="t" r="r" b="b"/>
              <a:pathLst>
                <a:path w="18666" h="10268" extrusionOk="0">
                  <a:moveTo>
                    <a:pt x="15429" y="0"/>
                  </a:moveTo>
                  <a:cubicBezTo>
                    <a:pt x="14682" y="0"/>
                    <a:pt x="13936" y="168"/>
                    <a:pt x="13364" y="502"/>
                  </a:cubicBezTo>
                  <a:lnTo>
                    <a:pt x="1144" y="7366"/>
                  </a:lnTo>
                  <a:cubicBezTo>
                    <a:pt x="1" y="8035"/>
                    <a:pt x="1" y="9095"/>
                    <a:pt x="1144" y="9765"/>
                  </a:cubicBezTo>
                  <a:cubicBezTo>
                    <a:pt x="1716" y="10100"/>
                    <a:pt x="2470" y="10267"/>
                    <a:pt x="3223" y="10267"/>
                  </a:cubicBezTo>
                  <a:cubicBezTo>
                    <a:pt x="3976" y="10267"/>
                    <a:pt x="4729" y="10100"/>
                    <a:pt x="5301" y="9765"/>
                  </a:cubicBezTo>
                  <a:lnTo>
                    <a:pt x="17493" y="2902"/>
                  </a:lnTo>
                  <a:cubicBezTo>
                    <a:pt x="18665" y="2232"/>
                    <a:pt x="18665" y="1172"/>
                    <a:pt x="17493" y="502"/>
                  </a:cubicBezTo>
                  <a:cubicBezTo>
                    <a:pt x="16921" y="168"/>
                    <a:pt x="16175" y="0"/>
                    <a:pt x="1542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1796618" y="0"/>
              <a:ext cx="815134" cy="448582"/>
            </a:xfrm>
            <a:custGeom>
              <a:avLst/>
              <a:gdLst/>
              <a:ahLst/>
              <a:cxnLst/>
              <a:rect l="l" t="t" r="r" b="b"/>
              <a:pathLst>
                <a:path w="28291" h="15569" extrusionOk="0">
                  <a:moveTo>
                    <a:pt x="23397" y="1"/>
                  </a:moveTo>
                  <a:cubicBezTo>
                    <a:pt x="22257" y="1"/>
                    <a:pt x="21120" y="252"/>
                    <a:pt x="20255" y="754"/>
                  </a:cubicBezTo>
                  <a:lnTo>
                    <a:pt x="1730" y="11188"/>
                  </a:lnTo>
                  <a:cubicBezTo>
                    <a:pt x="0" y="12192"/>
                    <a:pt x="0" y="13811"/>
                    <a:pt x="1730" y="14815"/>
                  </a:cubicBezTo>
                  <a:cubicBezTo>
                    <a:pt x="2595" y="15317"/>
                    <a:pt x="3732" y="15568"/>
                    <a:pt x="4872" y="15568"/>
                  </a:cubicBezTo>
                  <a:cubicBezTo>
                    <a:pt x="6013" y="15568"/>
                    <a:pt x="7156" y="15317"/>
                    <a:pt x="8035" y="14815"/>
                  </a:cubicBezTo>
                  <a:lnTo>
                    <a:pt x="26560" y="4409"/>
                  </a:lnTo>
                  <a:cubicBezTo>
                    <a:pt x="28290" y="3404"/>
                    <a:pt x="28290" y="1758"/>
                    <a:pt x="26560" y="754"/>
                  </a:cubicBezTo>
                  <a:cubicBezTo>
                    <a:pt x="25681" y="252"/>
                    <a:pt x="24538" y="1"/>
                    <a:pt x="23397"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622182" y="350276"/>
              <a:ext cx="422852" cy="232747"/>
            </a:xfrm>
            <a:custGeom>
              <a:avLst/>
              <a:gdLst/>
              <a:ahLst/>
              <a:cxnLst/>
              <a:rect l="l" t="t" r="r" b="b"/>
              <a:pathLst>
                <a:path w="14676" h="8078" extrusionOk="0">
                  <a:moveTo>
                    <a:pt x="12140" y="1"/>
                  </a:moveTo>
                  <a:cubicBezTo>
                    <a:pt x="11551" y="1"/>
                    <a:pt x="10965" y="133"/>
                    <a:pt x="10519" y="398"/>
                  </a:cubicBezTo>
                  <a:lnTo>
                    <a:pt x="894" y="5783"/>
                  </a:lnTo>
                  <a:cubicBezTo>
                    <a:pt x="1" y="6313"/>
                    <a:pt x="1" y="7150"/>
                    <a:pt x="894" y="7680"/>
                  </a:cubicBezTo>
                  <a:cubicBezTo>
                    <a:pt x="1354" y="7945"/>
                    <a:pt x="1947" y="8077"/>
                    <a:pt x="2536" y="8077"/>
                  </a:cubicBezTo>
                  <a:cubicBezTo>
                    <a:pt x="3125" y="8077"/>
                    <a:pt x="3711" y="7945"/>
                    <a:pt x="4158" y="7680"/>
                  </a:cubicBezTo>
                  <a:lnTo>
                    <a:pt x="13783" y="2267"/>
                  </a:lnTo>
                  <a:cubicBezTo>
                    <a:pt x="14676" y="1737"/>
                    <a:pt x="14676" y="900"/>
                    <a:pt x="13783" y="398"/>
                  </a:cubicBezTo>
                  <a:cubicBezTo>
                    <a:pt x="13323" y="133"/>
                    <a:pt x="12730" y="1"/>
                    <a:pt x="12140" y="1"/>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168814" y="751809"/>
              <a:ext cx="554698" cy="305268"/>
            </a:xfrm>
            <a:custGeom>
              <a:avLst/>
              <a:gdLst/>
              <a:ahLst/>
              <a:cxnLst/>
              <a:rect l="l" t="t" r="r" b="b"/>
              <a:pathLst>
                <a:path w="19252" h="10595" extrusionOk="0">
                  <a:moveTo>
                    <a:pt x="15942" y="0"/>
                  </a:moveTo>
                  <a:cubicBezTo>
                    <a:pt x="15164" y="0"/>
                    <a:pt x="14383" y="175"/>
                    <a:pt x="13783" y="523"/>
                  </a:cubicBezTo>
                  <a:lnTo>
                    <a:pt x="1172" y="7610"/>
                  </a:lnTo>
                  <a:cubicBezTo>
                    <a:pt x="1" y="8307"/>
                    <a:pt x="1" y="9423"/>
                    <a:pt x="1172" y="10093"/>
                  </a:cubicBezTo>
                  <a:cubicBezTo>
                    <a:pt x="1772" y="10427"/>
                    <a:pt x="2553" y="10595"/>
                    <a:pt x="3331" y="10595"/>
                  </a:cubicBezTo>
                  <a:cubicBezTo>
                    <a:pt x="4109" y="10595"/>
                    <a:pt x="4883" y="10427"/>
                    <a:pt x="5469" y="10093"/>
                  </a:cubicBezTo>
                  <a:lnTo>
                    <a:pt x="18079" y="3006"/>
                  </a:lnTo>
                  <a:cubicBezTo>
                    <a:pt x="19251" y="2309"/>
                    <a:pt x="19251" y="1193"/>
                    <a:pt x="18079" y="523"/>
                  </a:cubicBezTo>
                  <a:cubicBezTo>
                    <a:pt x="17493" y="175"/>
                    <a:pt x="16719" y="0"/>
                    <a:pt x="15942"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0" y="139482"/>
              <a:ext cx="673665" cy="370586"/>
            </a:xfrm>
            <a:custGeom>
              <a:avLst/>
              <a:gdLst/>
              <a:ahLst/>
              <a:cxnLst/>
              <a:rect l="l" t="t" r="r" b="b"/>
              <a:pathLst>
                <a:path w="23381" h="12862" extrusionOk="0">
                  <a:moveTo>
                    <a:pt x="19349" y="0"/>
                  </a:moveTo>
                  <a:cubicBezTo>
                    <a:pt x="18407" y="0"/>
                    <a:pt x="17466" y="209"/>
                    <a:pt x="16740" y="628"/>
                  </a:cubicBezTo>
                  <a:lnTo>
                    <a:pt x="1452" y="9221"/>
                  </a:lnTo>
                  <a:cubicBezTo>
                    <a:pt x="1" y="10058"/>
                    <a:pt x="1" y="11397"/>
                    <a:pt x="1452" y="12234"/>
                  </a:cubicBezTo>
                  <a:cubicBezTo>
                    <a:pt x="2163" y="12652"/>
                    <a:pt x="3105" y="12861"/>
                    <a:pt x="4046" y="12861"/>
                  </a:cubicBezTo>
                  <a:cubicBezTo>
                    <a:pt x="4988" y="12861"/>
                    <a:pt x="5929" y="12652"/>
                    <a:pt x="6641" y="12234"/>
                  </a:cubicBezTo>
                  <a:lnTo>
                    <a:pt x="21957" y="3613"/>
                  </a:lnTo>
                  <a:cubicBezTo>
                    <a:pt x="23380" y="2776"/>
                    <a:pt x="23380" y="1437"/>
                    <a:pt x="21957" y="628"/>
                  </a:cubicBezTo>
                  <a:cubicBezTo>
                    <a:pt x="21232" y="209"/>
                    <a:pt x="20291" y="0"/>
                    <a:pt x="19349" y="0"/>
                  </a:cubicBezTo>
                  <a:close/>
                </a:path>
              </a:pathLst>
            </a:custGeom>
            <a:solidFill>
              <a:srgbClr val="D9CD91">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2"/>
          <p:cNvSpPr txBox="1">
            <a:spLocks noGrp="1"/>
          </p:cNvSpPr>
          <p:nvPr>
            <p:ph type="title"/>
          </p:nvPr>
        </p:nvSpPr>
        <p:spPr>
          <a:xfrm>
            <a:off x="1591450" y="1530538"/>
            <a:ext cx="5961000" cy="124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100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57" name="Google Shape;557;p22"/>
          <p:cNvSpPr txBox="1">
            <a:spLocks noGrp="1"/>
          </p:cNvSpPr>
          <p:nvPr>
            <p:ph type="subTitle" idx="1"/>
          </p:nvPr>
        </p:nvSpPr>
        <p:spPr>
          <a:xfrm>
            <a:off x="2010700" y="2811938"/>
            <a:ext cx="5122500" cy="801000"/>
          </a:xfrm>
          <a:prstGeom prst="rect">
            <a:avLst/>
          </a:prstGeom>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Rubik"/>
              <a:buNone/>
              <a:defRPr sz="3000">
                <a:solidFill>
                  <a:schemeClr val="dk1"/>
                </a:solidFill>
                <a:latin typeface="Rubik"/>
                <a:ea typeface="Rubik"/>
                <a:cs typeface="Rubik"/>
                <a:sym typeface="Rubik"/>
              </a:defRPr>
            </a:lvl1pPr>
            <a:lvl2pPr lvl="1">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2pPr>
            <a:lvl3pPr lvl="2">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3pPr>
            <a:lvl4pPr lvl="3">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4pPr>
            <a:lvl5pPr lvl="4">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5pPr>
            <a:lvl6pPr lvl="5">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6pPr>
            <a:lvl7pPr lvl="6">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7pPr>
            <a:lvl8pPr lvl="7">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8pPr>
            <a:lvl9pPr lvl="8">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1" r:id="rId6"/>
    <p:sldLayoutId id="2147483662" r:id="rId7"/>
    <p:sldLayoutId id="2147483663" r:id="rId8"/>
    <p:sldLayoutId id="2147483668" r:id="rId9"/>
    <p:sldLayoutId id="2147483669" r:id="rId10"/>
    <p:sldLayoutId id="2147483673" r:id="rId11"/>
    <p:sldLayoutId id="2147483680" r:id="rId12"/>
    <p:sldLayoutId id="2147483681" r:id="rId13"/>
    <p:sldLayoutId id="2147483685" r:id="rId14"/>
    <p:sldLayoutId id="2147483686"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audio" Target="../media/audio2.wav"/><Relationship Id="rId7" Type="http://schemas.openxmlformats.org/officeDocument/2006/relationships/image" Target="../media/image32.png"/><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audio" Target="../media/audio3.wav"/><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slide" Target="slide9.xml"/><Relationship Id="rId18" Type="http://schemas.openxmlformats.org/officeDocument/2006/relationships/image" Target="../media/image41.png"/><Relationship Id="rId26" Type="http://schemas.openxmlformats.org/officeDocument/2006/relationships/image" Target="../media/image46.png"/><Relationship Id="rId3" Type="http://schemas.openxmlformats.org/officeDocument/2006/relationships/audio" Target="../media/audio4.wav"/><Relationship Id="rId21" Type="http://schemas.openxmlformats.org/officeDocument/2006/relationships/slide" Target="slide18.xml"/><Relationship Id="rId7" Type="http://schemas.openxmlformats.org/officeDocument/2006/relationships/image" Target="../media/image34.png"/><Relationship Id="rId12" Type="http://schemas.openxmlformats.org/officeDocument/2006/relationships/image" Target="../media/image38.png"/><Relationship Id="rId17" Type="http://schemas.openxmlformats.org/officeDocument/2006/relationships/slide" Target="slide12.xml"/><Relationship Id="rId25" Type="http://schemas.microsoft.com/office/2007/relationships/hdphoto" Target="../media/hdphoto1.wdp"/><Relationship Id="rId2" Type="http://schemas.openxmlformats.org/officeDocument/2006/relationships/audio" Target="../media/audio1.wav"/><Relationship Id="rId16" Type="http://schemas.openxmlformats.org/officeDocument/2006/relationships/image" Target="../media/image40.png"/><Relationship Id="rId20" Type="http://schemas.openxmlformats.org/officeDocument/2006/relationships/image" Target="../media/image42.png"/><Relationship Id="rId1" Type="http://schemas.openxmlformats.org/officeDocument/2006/relationships/slideLayout" Target="../slideLayouts/slideLayout15.xml"/><Relationship Id="rId6" Type="http://schemas.openxmlformats.org/officeDocument/2006/relationships/audio" Target="../media/audio7.wav"/><Relationship Id="rId11" Type="http://schemas.openxmlformats.org/officeDocument/2006/relationships/image" Target="../media/image33.png"/><Relationship Id="rId24" Type="http://schemas.openxmlformats.org/officeDocument/2006/relationships/image" Target="../media/image45.png"/><Relationship Id="rId5" Type="http://schemas.openxmlformats.org/officeDocument/2006/relationships/audio" Target="../media/audio6.wav"/><Relationship Id="rId15" Type="http://schemas.openxmlformats.org/officeDocument/2006/relationships/slide" Target="slide27.xml"/><Relationship Id="rId23" Type="http://schemas.openxmlformats.org/officeDocument/2006/relationships/image" Target="../media/image44.jpeg"/><Relationship Id="rId28" Type="http://schemas.openxmlformats.org/officeDocument/2006/relationships/image" Target="../media/image47.png"/><Relationship Id="rId10" Type="http://schemas.openxmlformats.org/officeDocument/2006/relationships/image" Target="../media/image37.gif"/><Relationship Id="rId19" Type="http://schemas.openxmlformats.org/officeDocument/2006/relationships/slide" Target="slide31.xml"/><Relationship Id="rId4" Type="http://schemas.openxmlformats.org/officeDocument/2006/relationships/audio" Target="../media/audio5.wav"/><Relationship Id="rId9" Type="http://schemas.openxmlformats.org/officeDocument/2006/relationships/image" Target="../media/image36.gif"/><Relationship Id="rId14" Type="http://schemas.openxmlformats.org/officeDocument/2006/relationships/image" Target="../media/image39.png"/><Relationship Id="rId22" Type="http://schemas.openxmlformats.org/officeDocument/2006/relationships/image" Target="../media/image43.png"/><Relationship Id="rId27" Type="http://schemas.openxmlformats.org/officeDocument/2006/relationships/slide" Target="slide4.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audio" Target="../media/audio3.wav"/><Relationship Id="rId7" Type="http://schemas.openxmlformats.org/officeDocument/2006/relationships/image" Target="../media/image31.png"/><Relationship Id="rId2" Type="http://schemas.openxmlformats.org/officeDocument/2006/relationships/audio" Target="../media/audio2.wav"/><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slide" Target="slide3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37.gif"/><Relationship Id="rId13" Type="http://schemas.openxmlformats.org/officeDocument/2006/relationships/slide" Target="slide27.xml"/><Relationship Id="rId18" Type="http://schemas.openxmlformats.org/officeDocument/2006/relationships/image" Target="../media/image42.png"/><Relationship Id="rId3" Type="http://schemas.openxmlformats.org/officeDocument/2006/relationships/audio" Target="../media/audio4.wav"/><Relationship Id="rId21" Type="http://schemas.openxmlformats.org/officeDocument/2006/relationships/image" Target="../media/image46.png"/><Relationship Id="rId7" Type="http://schemas.openxmlformats.org/officeDocument/2006/relationships/image" Target="../media/image36.gif"/><Relationship Id="rId12" Type="http://schemas.openxmlformats.org/officeDocument/2006/relationships/image" Target="../media/image39.png"/><Relationship Id="rId17" Type="http://schemas.openxmlformats.org/officeDocument/2006/relationships/slide" Target="slide31.xml"/><Relationship Id="rId2" Type="http://schemas.openxmlformats.org/officeDocument/2006/relationships/audio" Target="../media/audio1.wav"/><Relationship Id="rId16" Type="http://schemas.openxmlformats.org/officeDocument/2006/relationships/image" Target="../media/image41.png"/><Relationship Id="rId20" Type="http://schemas.openxmlformats.org/officeDocument/2006/relationships/image" Target="../media/image43.png"/><Relationship Id="rId1" Type="http://schemas.openxmlformats.org/officeDocument/2006/relationships/slideLayout" Target="../slideLayouts/slideLayout15.xml"/><Relationship Id="rId6" Type="http://schemas.openxmlformats.org/officeDocument/2006/relationships/image" Target="../media/image35.png"/><Relationship Id="rId11" Type="http://schemas.openxmlformats.org/officeDocument/2006/relationships/slide" Target="slide9.xml"/><Relationship Id="rId5" Type="http://schemas.openxmlformats.org/officeDocument/2006/relationships/image" Target="../media/image34.png"/><Relationship Id="rId15" Type="http://schemas.openxmlformats.org/officeDocument/2006/relationships/slide" Target="slide12.xml"/><Relationship Id="rId23" Type="http://schemas.openxmlformats.org/officeDocument/2006/relationships/image" Target="../media/image47.png"/><Relationship Id="rId10" Type="http://schemas.openxmlformats.org/officeDocument/2006/relationships/image" Target="../media/image38.png"/><Relationship Id="rId19" Type="http://schemas.openxmlformats.org/officeDocument/2006/relationships/slide" Target="slide18.xml"/><Relationship Id="rId4" Type="http://schemas.openxmlformats.org/officeDocument/2006/relationships/audio" Target="../media/audio5.wav"/><Relationship Id="rId9" Type="http://schemas.openxmlformats.org/officeDocument/2006/relationships/image" Target="../media/image33.png"/><Relationship Id="rId14" Type="http://schemas.openxmlformats.org/officeDocument/2006/relationships/image" Target="../media/image40.png"/><Relationship Id="rId22" Type="http://schemas.openxmlformats.org/officeDocument/2006/relationships/slide" Target="slide4.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audio" Target="../media/audio2.wav"/><Relationship Id="rId7" Type="http://schemas.openxmlformats.org/officeDocument/2006/relationships/image" Target="../media/image31.png"/><Relationship Id="rId2" Type="http://schemas.openxmlformats.org/officeDocument/2006/relationships/audio" Target="../media/audio3.wav"/><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slide" Target="slide3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37.gif"/><Relationship Id="rId13" Type="http://schemas.openxmlformats.org/officeDocument/2006/relationships/slide" Target="slide27.xml"/><Relationship Id="rId18" Type="http://schemas.openxmlformats.org/officeDocument/2006/relationships/image" Target="../media/image42.png"/><Relationship Id="rId3" Type="http://schemas.openxmlformats.org/officeDocument/2006/relationships/audio" Target="../media/audio4.wav"/><Relationship Id="rId21" Type="http://schemas.openxmlformats.org/officeDocument/2006/relationships/image" Target="../media/image46.png"/><Relationship Id="rId7" Type="http://schemas.openxmlformats.org/officeDocument/2006/relationships/image" Target="../media/image36.gif"/><Relationship Id="rId12" Type="http://schemas.openxmlformats.org/officeDocument/2006/relationships/image" Target="../media/image39.png"/><Relationship Id="rId17" Type="http://schemas.openxmlformats.org/officeDocument/2006/relationships/slide" Target="slide31.xml"/><Relationship Id="rId2" Type="http://schemas.openxmlformats.org/officeDocument/2006/relationships/audio" Target="../media/audio1.wav"/><Relationship Id="rId16" Type="http://schemas.openxmlformats.org/officeDocument/2006/relationships/image" Target="../media/image41.png"/><Relationship Id="rId20" Type="http://schemas.openxmlformats.org/officeDocument/2006/relationships/image" Target="../media/image43.png"/><Relationship Id="rId1" Type="http://schemas.openxmlformats.org/officeDocument/2006/relationships/slideLayout" Target="../slideLayouts/slideLayout15.xml"/><Relationship Id="rId6" Type="http://schemas.openxmlformats.org/officeDocument/2006/relationships/image" Target="../media/image35.png"/><Relationship Id="rId11" Type="http://schemas.openxmlformats.org/officeDocument/2006/relationships/slide" Target="slide9.xml"/><Relationship Id="rId5" Type="http://schemas.openxmlformats.org/officeDocument/2006/relationships/image" Target="../media/image34.png"/><Relationship Id="rId15" Type="http://schemas.openxmlformats.org/officeDocument/2006/relationships/slide" Target="slide12.xml"/><Relationship Id="rId23" Type="http://schemas.openxmlformats.org/officeDocument/2006/relationships/image" Target="../media/image47.png"/><Relationship Id="rId10" Type="http://schemas.openxmlformats.org/officeDocument/2006/relationships/image" Target="../media/image38.png"/><Relationship Id="rId19" Type="http://schemas.openxmlformats.org/officeDocument/2006/relationships/slide" Target="slide18.xml"/><Relationship Id="rId4" Type="http://schemas.openxmlformats.org/officeDocument/2006/relationships/audio" Target="../media/audio5.wav"/><Relationship Id="rId9" Type="http://schemas.openxmlformats.org/officeDocument/2006/relationships/image" Target="../media/image33.png"/><Relationship Id="rId14" Type="http://schemas.openxmlformats.org/officeDocument/2006/relationships/image" Target="../media/image40.png"/><Relationship Id="rId22" Type="http://schemas.openxmlformats.org/officeDocument/2006/relationships/slide" Target="slide4.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audio" Target="../media/audio3.wav"/><Relationship Id="rId7" Type="http://schemas.openxmlformats.org/officeDocument/2006/relationships/image" Target="../media/image31.png"/><Relationship Id="rId2" Type="http://schemas.openxmlformats.org/officeDocument/2006/relationships/audio" Target="../media/audio2.wav"/><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slide" Target="slide34.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37.gif"/><Relationship Id="rId13" Type="http://schemas.openxmlformats.org/officeDocument/2006/relationships/slide" Target="slide27.xml"/><Relationship Id="rId18" Type="http://schemas.openxmlformats.org/officeDocument/2006/relationships/image" Target="../media/image42.png"/><Relationship Id="rId3" Type="http://schemas.openxmlformats.org/officeDocument/2006/relationships/audio" Target="../media/audio4.wav"/><Relationship Id="rId21" Type="http://schemas.openxmlformats.org/officeDocument/2006/relationships/image" Target="../media/image46.png"/><Relationship Id="rId7" Type="http://schemas.openxmlformats.org/officeDocument/2006/relationships/image" Target="../media/image36.gif"/><Relationship Id="rId12" Type="http://schemas.openxmlformats.org/officeDocument/2006/relationships/image" Target="../media/image39.png"/><Relationship Id="rId17" Type="http://schemas.openxmlformats.org/officeDocument/2006/relationships/slide" Target="slide31.xml"/><Relationship Id="rId2" Type="http://schemas.openxmlformats.org/officeDocument/2006/relationships/audio" Target="../media/audio1.wav"/><Relationship Id="rId16" Type="http://schemas.openxmlformats.org/officeDocument/2006/relationships/image" Target="../media/image41.png"/><Relationship Id="rId20" Type="http://schemas.openxmlformats.org/officeDocument/2006/relationships/image" Target="../media/image43.png"/><Relationship Id="rId1" Type="http://schemas.openxmlformats.org/officeDocument/2006/relationships/slideLayout" Target="../slideLayouts/slideLayout15.xml"/><Relationship Id="rId6" Type="http://schemas.openxmlformats.org/officeDocument/2006/relationships/image" Target="../media/image35.png"/><Relationship Id="rId11" Type="http://schemas.openxmlformats.org/officeDocument/2006/relationships/slide" Target="slide9.xml"/><Relationship Id="rId5" Type="http://schemas.openxmlformats.org/officeDocument/2006/relationships/image" Target="../media/image34.png"/><Relationship Id="rId15" Type="http://schemas.openxmlformats.org/officeDocument/2006/relationships/slide" Target="slide12.xml"/><Relationship Id="rId23" Type="http://schemas.openxmlformats.org/officeDocument/2006/relationships/image" Target="../media/image47.png"/><Relationship Id="rId10" Type="http://schemas.openxmlformats.org/officeDocument/2006/relationships/image" Target="../media/image38.png"/><Relationship Id="rId19" Type="http://schemas.openxmlformats.org/officeDocument/2006/relationships/slide" Target="slide18.xml"/><Relationship Id="rId4" Type="http://schemas.openxmlformats.org/officeDocument/2006/relationships/audio" Target="../media/audio5.wav"/><Relationship Id="rId9" Type="http://schemas.openxmlformats.org/officeDocument/2006/relationships/image" Target="../media/image33.png"/><Relationship Id="rId14" Type="http://schemas.openxmlformats.org/officeDocument/2006/relationships/image" Target="../media/image40.png"/><Relationship Id="rId22" Type="http://schemas.openxmlformats.org/officeDocument/2006/relationships/slide" Target="slide4.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audio" Target="../media/audio3.wav"/><Relationship Id="rId7" Type="http://schemas.openxmlformats.org/officeDocument/2006/relationships/image" Target="../media/image31.png"/><Relationship Id="rId2" Type="http://schemas.openxmlformats.org/officeDocument/2006/relationships/audio" Target="../media/audio2.wav"/><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slide" Target="slide34.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slide" Target="slide9.xml"/><Relationship Id="rId18" Type="http://schemas.openxmlformats.org/officeDocument/2006/relationships/image" Target="../media/image41.png"/><Relationship Id="rId26" Type="http://schemas.openxmlformats.org/officeDocument/2006/relationships/image" Target="../media/image47.png"/><Relationship Id="rId3" Type="http://schemas.openxmlformats.org/officeDocument/2006/relationships/audio" Target="../media/audio1.wav"/><Relationship Id="rId21" Type="http://schemas.openxmlformats.org/officeDocument/2006/relationships/slide" Target="slide18.xml"/><Relationship Id="rId7" Type="http://schemas.openxmlformats.org/officeDocument/2006/relationships/image" Target="../media/image34.png"/><Relationship Id="rId12" Type="http://schemas.openxmlformats.org/officeDocument/2006/relationships/image" Target="../media/image38.png"/><Relationship Id="rId17" Type="http://schemas.openxmlformats.org/officeDocument/2006/relationships/slide" Target="slide12.xml"/><Relationship Id="rId25" Type="http://schemas.openxmlformats.org/officeDocument/2006/relationships/slide" Target="slide4.xml"/><Relationship Id="rId2" Type="http://schemas.openxmlformats.org/officeDocument/2006/relationships/notesSlide" Target="../notesSlides/notesSlide11.xml"/><Relationship Id="rId16" Type="http://schemas.openxmlformats.org/officeDocument/2006/relationships/image" Target="../media/image40.png"/><Relationship Id="rId20" Type="http://schemas.openxmlformats.org/officeDocument/2006/relationships/image" Target="../media/image42.png"/><Relationship Id="rId1" Type="http://schemas.openxmlformats.org/officeDocument/2006/relationships/slideLayout" Target="../slideLayouts/slideLayout15.xml"/><Relationship Id="rId6" Type="http://schemas.openxmlformats.org/officeDocument/2006/relationships/audio" Target="../media/audio5.wav"/><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audio" Target="../media/audio6.wav"/><Relationship Id="rId15" Type="http://schemas.openxmlformats.org/officeDocument/2006/relationships/slide" Target="slide27.xml"/><Relationship Id="rId23" Type="http://schemas.openxmlformats.org/officeDocument/2006/relationships/image" Target="../media/image44.jpeg"/><Relationship Id="rId10" Type="http://schemas.openxmlformats.org/officeDocument/2006/relationships/image" Target="../media/image37.gif"/><Relationship Id="rId19" Type="http://schemas.openxmlformats.org/officeDocument/2006/relationships/slide" Target="slide31.xml"/><Relationship Id="rId4" Type="http://schemas.openxmlformats.org/officeDocument/2006/relationships/audio" Target="../media/audio4.wav"/><Relationship Id="rId9" Type="http://schemas.openxmlformats.org/officeDocument/2006/relationships/image" Target="../media/image36.gif"/><Relationship Id="rId14" Type="http://schemas.openxmlformats.org/officeDocument/2006/relationships/image" Target="../media/image39.png"/><Relationship Id="rId22"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grpSp>
        <p:nvGrpSpPr>
          <p:cNvPr id="959" name="Google Shape;959;p39"/>
          <p:cNvGrpSpPr/>
          <p:nvPr/>
        </p:nvGrpSpPr>
        <p:grpSpPr>
          <a:xfrm>
            <a:off x="4888079" y="-74048"/>
            <a:ext cx="5612746" cy="2810691"/>
            <a:chOff x="2084725" y="450550"/>
            <a:chExt cx="2973325" cy="1488950"/>
          </a:xfrm>
        </p:grpSpPr>
        <p:sp>
          <p:nvSpPr>
            <p:cNvPr id="960" name="Google Shape;960;p39"/>
            <p:cNvSpPr/>
            <p:nvPr/>
          </p:nvSpPr>
          <p:spPr>
            <a:xfrm>
              <a:off x="2084725" y="450550"/>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a:off x="2576463" y="696800"/>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a:off x="2998950" y="908375"/>
              <a:ext cx="1144875" cy="57330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39"/>
          <p:cNvGrpSpPr/>
          <p:nvPr/>
        </p:nvGrpSpPr>
        <p:grpSpPr>
          <a:xfrm>
            <a:off x="5042411" y="64525"/>
            <a:ext cx="3732632" cy="5181327"/>
            <a:chOff x="964275" y="1656000"/>
            <a:chExt cx="834350" cy="1158175"/>
          </a:xfrm>
        </p:grpSpPr>
        <p:sp>
          <p:nvSpPr>
            <p:cNvPr id="964" name="Google Shape;964;p39"/>
            <p:cNvSpPr/>
            <p:nvPr/>
          </p:nvSpPr>
          <p:spPr>
            <a:xfrm>
              <a:off x="1457075" y="2354075"/>
              <a:ext cx="341550" cy="185425"/>
            </a:xfrm>
            <a:custGeom>
              <a:avLst/>
              <a:gdLst/>
              <a:ahLst/>
              <a:cxnLst/>
              <a:rect l="l" t="t" r="r" b="b"/>
              <a:pathLst>
                <a:path w="13662" h="7417" extrusionOk="0">
                  <a:moveTo>
                    <a:pt x="11065" y="0"/>
                  </a:moveTo>
                  <a:cubicBezTo>
                    <a:pt x="10865" y="0"/>
                    <a:pt x="10662" y="24"/>
                    <a:pt x="10459" y="72"/>
                  </a:cubicBezTo>
                  <a:lnTo>
                    <a:pt x="9724" y="278"/>
                  </a:lnTo>
                  <a:lnTo>
                    <a:pt x="9666" y="307"/>
                  </a:lnTo>
                  <a:lnTo>
                    <a:pt x="8461" y="601"/>
                  </a:lnTo>
                  <a:lnTo>
                    <a:pt x="8403" y="631"/>
                  </a:lnTo>
                  <a:lnTo>
                    <a:pt x="8373" y="631"/>
                  </a:lnTo>
                  <a:lnTo>
                    <a:pt x="1" y="3451"/>
                  </a:lnTo>
                  <a:cubicBezTo>
                    <a:pt x="59" y="5125"/>
                    <a:pt x="559" y="6535"/>
                    <a:pt x="588" y="7417"/>
                  </a:cubicBezTo>
                  <a:cubicBezTo>
                    <a:pt x="588" y="7417"/>
                    <a:pt x="4378" y="6800"/>
                    <a:pt x="7786" y="5977"/>
                  </a:cubicBezTo>
                  <a:cubicBezTo>
                    <a:pt x="8285" y="5860"/>
                    <a:pt x="8755" y="5742"/>
                    <a:pt x="9225" y="5625"/>
                  </a:cubicBezTo>
                  <a:cubicBezTo>
                    <a:pt x="10929" y="5155"/>
                    <a:pt x="12398" y="4655"/>
                    <a:pt x="12985" y="4185"/>
                  </a:cubicBezTo>
                  <a:lnTo>
                    <a:pt x="13044" y="4127"/>
                  </a:lnTo>
                  <a:cubicBezTo>
                    <a:pt x="13514" y="3745"/>
                    <a:pt x="13661" y="3098"/>
                    <a:pt x="13602" y="2452"/>
                  </a:cubicBezTo>
                  <a:cubicBezTo>
                    <a:pt x="13602" y="2276"/>
                    <a:pt x="13573" y="2099"/>
                    <a:pt x="13514" y="1923"/>
                  </a:cubicBezTo>
                  <a:lnTo>
                    <a:pt x="13514" y="1894"/>
                  </a:lnTo>
                  <a:cubicBezTo>
                    <a:pt x="13215" y="746"/>
                    <a:pt x="12194" y="0"/>
                    <a:pt x="1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1261725" y="2037125"/>
              <a:ext cx="464925" cy="777050"/>
            </a:xfrm>
            <a:custGeom>
              <a:avLst/>
              <a:gdLst/>
              <a:ahLst/>
              <a:cxnLst/>
              <a:rect l="l" t="t" r="r" b="b"/>
              <a:pathLst>
                <a:path w="18597" h="31082" extrusionOk="0">
                  <a:moveTo>
                    <a:pt x="6581" y="1"/>
                  </a:moveTo>
                  <a:lnTo>
                    <a:pt x="6258" y="89"/>
                  </a:lnTo>
                  <a:lnTo>
                    <a:pt x="5788" y="89"/>
                  </a:lnTo>
                  <a:lnTo>
                    <a:pt x="2409" y="265"/>
                  </a:lnTo>
                  <a:lnTo>
                    <a:pt x="940" y="324"/>
                  </a:lnTo>
                  <a:lnTo>
                    <a:pt x="0" y="353"/>
                  </a:lnTo>
                  <a:lnTo>
                    <a:pt x="0" y="1499"/>
                  </a:lnTo>
                  <a:lnTo>
                    <a:pt x="294" y="4760"/>
                  </a:lnTo>
                  <a:lnTo>
                    <a:pt x="411" y="5847"/>
                  </a:lnTo>
                  <a:lnTo>
                    <a:pt x="617" y="8050"/>
                  </a:lnTo>
                  <a:lnTo>
                    <a:pt x="646" y="8520"/>
                  </a:lnTo>
                  <a:lnTo>
                    <a:pt x="1410" y="16599"/>
                  </a:lnTo>
                  <a:lnTo>
                    <a:pt x="1440" y="17128"/>
                  </a:lnTo>
                  <a:lnTo>
                    <a:pt x="1528" y="17950"/>
                  </a:lnTo>
                  <a:lnTo>
                    <a:pt x="1587" y="18450"/>
                  </a:lnTo>
                  <a:lnTo>
                    <a:pt x="1645" y="19155"/>
                  </a:lnTo>
                  <a:lnTo>
                    <a:pt x="1733" y="20300"/>
                  </a:lnTo>
                  <a:lnTo>
                    <a:pt x="1851" y="21446"/>
                  </a:lnTo>
                  <a:lnTo>
                    <a:pt x="1910" y="22004"/>
                  </a:lnTo>
                  <a:lnTo>
                    <a:pt x="1939" y="22386"/>
                  </a:lnTo>
                  <a:lnTo>
                    <a:pt x="1968" y="22680"/>
                  </a:lnTo>
                  <a:lnTo>
                    <a:pt x="1939" y="23738"/>
                  </a:lnTo>
                  <a:lnTo>
                    <a:pt x="1763" y="29525"/>
                  </a:lnTo>
                  <a:lnTo>
                    <a:pt x="1733" y="30641"/>
                  </a:lnTo>
                  <a:lnTo>
                    <a:pt x="2086" y="30641"/>
                  </a:lnTo>
                  <a:lnTo>
                    <a:pt x="9577" y="31082"/>
                  </a:lnTo>
                  <a:lnTo>
                    <a:pt x="16540" y="30729"/>
                  </a:lnTo>
                  <a:lnTo>
                    <a:pt x="17010" y="30700"/>
                  </a:lnTo>
                  <a:lnTo>
                    <a:pt x="16892" y="29525"/>
                  </a:lnTo>
                  <a:lnTo>
                    <a:pt x="16716" y="23767"/>
                  </a:lnTo>
                  <a:lnTo>
                    <a:pt x="16628" y="22680"/>
                  </a:lnTo>
                  <a:lnTo>
                    <a:pt x="16745" y="21476"/>
                  </a:lnTo>
                  <a:lnTo>
                    <a:pt x="17039" y="18303"/>
                  </a:lnTo>
                  <a:lnTo>
                    <a:pt x="17157" y="16834"/>
                  </a:lnTo>
                  <a:lnTo>
                    <a:pt x="17333" y="15159"/>
                  </a:lnTo>
                  <a:lnTo>
                    <a:pt x="17392" y="14307"/>
                  </a:lnTo>
                  <a:lnTo>
                    <a:pt x="17509" y="13132"/>
                  </a:lnTo>
                  <a:lnTo>
                    <a:pt x="17538" y="12956"/>
                  </a:lnTo>
                  <a:lnTo>
                    <a:pt x="17715" y="10958"/>
                  </a:lnTo>
                  <a:lnTo>
                    <a:pt x="17803" y="9960"/>
                  </a:lnTo>
                  <a:lnTo>
                    <a:pt x="17832" y="9636"/>
                  </a:lnTo>
                  <a:lnTo>
                    <a:pt x="18009" y="7874"/>
                  </a:lnTo>
                  <a:lnTo>
                    <a:pt x="18596" y="1499"/>
                  </a:lnTo>
                  <a:lnTo>
                    <a:pt x="18537" y="1469"/>
                  </a:lnTo>
                  <a:lnTo>
                    <a:pt x="17920" y="1323"/>
                  </a:lnTo>
                  <a:lnTo>
                    <a:pt x="17450" y="1234"/>
                  </a:lnTo>
                  <a:lnTo>
                    <a:pt x="16745" y="1058"/>
                  </a:lnTo>
                  <a:lnTo>
                    <a:pt x="16716" y="1058"/>
                  </a:lnTo>
                  <a:lnTo>
                    <a:pt x="16481" y="999"/>
                  </a:lnTo>
                  <a:lnTo>
                    <a:pt x="16305" y="970"/>
                  </a:lnTo>
                  <a:lnTo>
                    <a:pt x="16246" y="970"/>
                  </a:lnTo>
                  <a:lnTo>
                    <a:pt x="16158" y="941"/>
                  </a:lnTo>
                  <a:lnTo>
                    <a:pt x="15952" y="911"/>
                  </a:lnTo>
                  <a:lnTo>
                    <a:pt x="12838" y="206"/>
                  </a:lnTo>
                  <a:lnTo>
                    <a:pt x="12309" y="89"/>
                  </a:lnTo>
                  <a:lnTo>
                    <a:pt x="12016" y="1"/>
                  </a:lnTo>
                  <a:lnTo>
                    <a:pt x="11957" y="30"/>
                  </a:lnTo>
                  <a:lnTo>
                    <a:pt x="9988" y="559"/>
                  </a:lnTo>
                  <a:lnTo>
                    <a:pt x="9489" y="706"/>
                  </a:lnTo>
                  <a:lnTo>
                    <a:pt x="9313" y="764"/>
                  </a:lnTo>
                  <a:lnTo>
                    <a:pt x="9195" y="735"/>
                  </a:lnTo>
                  <a:lnTo>
                    <a:pt x="8667" y="588"/>
                  </a:lnTo>
                  <a:lnTo>
                    <a:pt x="6639" y="30"/>
                  </a:lnTo>
                  <a:lnTo>
                    <a:pt x="65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1305050" y="2572525"/>
              <a:ext cx="376800" cy="68575"/>
            </a:xfrm>
            <a:custGeom>
              <a:avLst/>
              <a:gdLst/>
              <a:ahLst/>
              <a:cxnLst/>
              <a:rect l="l" t="t" r="r" b="b"/>
              <a:pathLst>
                <a:path w="15072" h="2743" extrusionOk="0">
                  <a:moveTo>
                    <a:pt x="0" y="1"/>
                  </a:moveTo>
                  <a:lnTo>
                    <a:pt x="0" y="2292"/>
                  </a:lnTo>
                  <a:cubicBezTo>
                    <a:pt x="89" y="2292"/>
                    <a:pt x="147" y="2292"/>
                    <a:pt x="206" y="2322"/>
                  </a:cubicBezTo>
                  <a:cubicBezTo>
                    <a:pt x="823" y="2351"/>
                    <a:pt x="1411" y="2410"/>
                    <a:pt x="1998" y="2469"/>
                  </a:cubicBezTo>
                  <a:cubicBezTo>
                    <a:pt x="2204" y="2469"/>
                    <a:pt x="2409" y="2498"/>
                    <a:pt x="2615" y="2498"/>
                  </a:cubicBezTo>
                  <a:cubicBezTo>
                    <a:pt x="2791" y="2527"/>
                    <a:pt x="2997" y="2527"/>
                    <a:pt x="3203" y="2527"/>
                  </a:cubicBezTo>
                  <a:cubicBezTo>
                    <a:pt x="4231" y="2615"/>
                    <a:pt x="5259" y="2674"/>
                    <a:pt x="6258" y="2704"/>
                  </a:cubicBezTo>
                  <a:cubicBezTo>
                    <a:pt x="7073" y="2728"/>
                    <a:pt x="7873" y="2742"/>
                    <a:pt x="8658" y="2742"/>
                  </a:cubicBezTo>
                  <a:cubicBezTo>
                    <a:pt x="9769" y="2742"/>
                    <a:pt x="10849" y="2714"/>
                    <a:pt x="11898" y="2645"/>
                  </a:cubicBezTo>
                  <a:cubicBezTo>
                    <a:pt x="12104" y="2645"/>
                    <a:pt x="12280" y="2615"/>
                    <a:pt x="12486" y="2615"/>
                  </a:cubicBezTo>
                  <a:cubicBezTo>
                    <a:pt x="12956" y="2586"/>
                    <a:pt x="13426" y="2527"/>
                    <a:pt x="13896" y="2469"/>
                  </a:cubicBezTo>
                  <a:cubicBezTo>
                    <a:pt x="14248" y="2439"/>
                    <a:pt x="14630" y="2380"/>
                    <a:pt x="14983" y="2351"/>
                  </a:cubicBezTo>
                  <a:lnTo>
                    <a:pt x="15071" y="60"/>
                  </a:lnTo>
                  <a:lnTo>
                    <a:pt x="15012" y="60"/>
                  </a:lnTo>
                  <a:cubicBezTo>
                    <a:pt x="14190" y="236"/>
                    <a:pt x="13338" y="353"/>
                    <a:pt x="12486" y="441"/>
                  </a:cubicBezTo>
                  <a:cubicBezTo>
                    <a:pt x="12280" y="441"/>
                    <a:pt x="12104" y="471"/>
                    <a:pt x="11898" y="471"/>
                  </a:cubicBezTo>
                  <a:cubicBezTo>
                    <a:pt x="10811" y="588"/>
                    <a:pt x="9666" y="618"/>
                    <a:pt x="8520" y="618"/>
                  </a:cubicBezTo>
                  <a:cubicBezTo>
                    <a:pt x="6875" y="618"/>
                    <a:pt x="5171" y="530"/>
                    <a:pt x="3438" y="383"/>
                  </a:cubicBezTo>
                  <a:cubicBezTo>
                    <a:pt x="3349" y="383"/>
                    <a:pt x="3261" y="353"/>
                    <a:pt x="3203" y="353"/>
                  </a:cubicBezTo>
                  <a:cubicBezTo>
                    <a:pt x="2997" y="353"/>
                    <a:pt x="2791" y="324"/>
                    <a:pt x="2615" y="295"/>
                  </a:cubicBezTo>
                  <a:cubicBezTo>
                    <a:pt x="1792" y="236"/>
                    <a:pt x="970" y="118"/>
                    <a:pt x="118" y="30"/>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a:off x="1426225" y="1952675"/>
              <a:ext cx="135900" cy="125600"/>
            </a:xfrm>
            <a:custGeom>
              <a:avLst/>
              <a:gdLst/>
              <a:ahLst/>
              <a:cxnLst/>
              <a:rect l="l" t="t" r="r" b="b"/>
              <a:pathLst>
                <a:path w="5436" h="5024" extrusionOk="0">
                  <a:moveTo>
                    <a:pt x="1" y="0"/>
                  </a:moveTo>
                  <a:lnTo>
                    <a:pt x="1" y="823"/>
                  </a:lnTo>
                  <a:lnTo>
                    <a:pt x="30" y="2086"/>
                  </a:lnTo>
                  <a:lnTo>
                    <a:pt x="30" y="3379"/>
                  </a:lnTo>
                  <a:lnTo>
                    <a:pt x="59" y="3408"/>
                  </a:lnTo>
                  <a:cubicBezTo>
                    <a:pt x="148" y="4407"/>
                    <a:pt x="1176" y="4906"/>
                    <a:pt x="2292" y="5024"/>
                  </a:cubicBezTo>
                  <a:lnTo>
                    <a:pt x="2792" y="5024"/>
                  </a:lnTo>
                  <a:cubicBezTo>
                    <a:pt x="2968" y="5024"/>
                    <a:pt x="3115" y="5024"/>
                    <a:pt x="3262" y="4994"/>
                  </a:cubicBezTo>
                  <a:cubicBezTo>
                    <a:pt x="4349" y="4847"/>
                    <a:pt x="5318" y="4289"/>
                    <a:pt x="5377" y="3408"/>
                  </a:cubicBezTo>
                  <a:lnTo>
                    <a:pt x="5377" y="3379"/>
                  </a:lnTo>
                  <a:lnTo>
                    <a:pt x="5406" y="2057"/>
                  </a:lnTo>
                  <a:lnTo>
                    <a:pt x="5406" y="881"/>
                  </a:lnTo>
                  <a:lnTo>
                    <a:pt x="5406" y="852"/>
                  </a:lnTo>
                  <a:lnTo>
                    <a:pt x="5436" y="14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a:off x="1369675" y="1714700"/>
              <a:ext cx="248275" cy="298225"/>
            </a:xfrm>
            <a:custGeom>
              <a:avLst/>
              <a:gdLst/>
              <a:ahLst/>
              <a:cxnLst/>
              <a:rect l="l" t="t" r="r" b="b"/>
              <a:pathLst>
                <a:path w="9931" h="11929" extrusionOk="0">
                  <a:moveTo>
                    <a:pt x="4584" y="1"/>
                  </a:moveTo>
                  <a:cubicBezTo>
                    <a:pt x="3467" y="89"/>
                    <a:pt x="2498" y="530"/>
                    <a:pt x="1822" y="1264"/>
                  </a:cubicBezTo>
                  <a:cubicBezTo>
                    <a:pt x="1411" y="1705"/>
                    <a:pt x="1117" y="2204"/>
                    <a:pt x="941" y="2821"/>
                  </a:cubicBezTo>
                  <a:cubicBezTo>
                    <a:pt x="823" y="3320"/>
                    <a:pt x="764" y="3879"/>
                    <a:pt x="823" y="4525"/>
                  </a:cubicBezTo>
                  <a:cubicBezTo>
                    <a:pt x="823" y="4848"/>
                    <a:pt x="882" y="5171"/>
                    <a:pt x="941" y="5494"/>
                  </a:cubicBezTo>
                  <a:cubicBezTo>
                    <a:pt x="853" y="5436"/>
                    <a:pt x="735" y="5406"/>
                    <a:pt x="647" y="5406"/>
                  </a:cubicBezTo>
                  <a:cubicBezTo>
                    <a:pt x="559" y="5406"/>
                    <a:pt x="471" y="5436"/>
                    <a:pt x="383" y="5494"/>
                  </a:cubicBezTo>
                  <a:cubicBezTo>
                    <a:pt x="148" y="5671"/>
                    <a:pt x="1" y="6053"/>
                    <a:pt x="148" y="6552"/>
                  </a:cubicBezTo>
                  <a:cubicBezTo>
                    <a:pt x="265" y="7140"/>
                    <a:pt x="559" y="7903"/>
                    <a:pt x="882" y="8021"/>
                  </a:cubicBezTo>
                  <a:cubicBezTo>
                    <a:pt x="965" y="8053"/>
                    <a:pt x="1036" y="8065"/>
                    <a:pt x="1095" y="8065"/>
                  </a:cubicBezTo>
                  <a:cubicBezTo>
                    <a:pt x="1311" y="8065"/>
                    <a:pt x="1388" y="7903"/>
                    <a:pt x="1411" y="7903"/>
                  </a:cubicBezTo>
                  <a:cubicBezTo>
                    <a:pt x="1587" y="8726"/>
                    <a:pt x="1675" y="9460"/>
                    <a:pt x="1969" y="9901"/>
                  </a:cubicBezTo>
                  <a:cubicBezTo>
                    <a:pt x="2321" y="10430"/>
                    <a:pt x="2615" y="10812"/>
                    <a:pt x="2850" y="11106"/>
                  </a:cubicBezTo>
                  <a:cubicBezTo>
                    <a:pt x="3438" y="11781"/>
                    <a:pt x="3908" y="11928"/>
                    <a:pt x="4995" y="11928"/>
                  </a:cubicBezTo>
                  <a:lnTo>
                    <a:pt x="5024" y="11928"/>
                  </a:lnTo>
                  <a:cubicBezTo>
                    <a:pt x="6111" y="11928"/>
                    <a:pt x="6581" y="11752"/>
                    <a:pt x="7139" y="11076"/>
                  </a:cubicBezTo>
                  <a:cubicBezTo>
                    <a:pt x="7404" y="10782"/>
                    <a:pt x="7668" y="10400"/>
                    <a:pt x="8021" y="9872"/>
                  </a:cubicBezTo>
                  <a:cubicBezTo>
                    <a:pt x="8314" y="9431"/>
                    <a:pt x="8403" y="8697"/>
                    <a:pt x="8549" y="7874"/>
                  </a:cubicBezTo>
                  <a:cubicBezTo>
                    <a:pt x="8572" y="7874"/>
                    <a:pt x="8645" y="8010"/>
                    <a:pt x="8848" y="8010"/>
                  </a:cubicBezTo>
                  <a:cubicBezTo>
                    <a:pt x="8911" y="8010"/>
                    <a:pt x="8987" y="7997"/>
                    <a:pt x="9078" y="7962"/>
                  </a:cubicBezTo>
                  <a:cubicBezTo>
                    <a:pt x="9401" y="7845"/>
                    <a:pt x="9695" y="7081"/>
                    <a:pt x="9813" y="6493"/>
                  </a:cubicBezTo>
                  <a:cubicBezTo>
                    <a:pt x="9930" y="6023"/>
                    <a:pt x="9813" y="5641"/>
                    <a:pt x="9607" y="5465"/>
                  </a:cubicBezTo>
                  <a:cubicBezTo>
                    <a:pt x="9519" y="5406"/>
                    <a:pt x="9401" y="5377"/>
                    <a:pt x="9284" y="5377"/>
                  </a:cubicBezTo>
                  <a:cubicBezTo>
                    <a:pt x="9196" y="5377"/>
                    <a:pt x="9108" y="5406"/>
                    <a:pt x="8990" y="5465"/>
                  </a:cubicBezTo>
                  <a:cubicBezTo>
                    <a:pt x="9049" y="5113"/>
                    <a:pt x="9108" y="4789"/>
                    <a:pt x="9108" y="4466"/>
                  </a:cubicBezTo>
                  <a:cubicBezTo>
                    <a:pt x="9166" y="3849"/>
                    <a:pt x="9108" y="3320"/>
                    <a:pt x="8961" y="2821"/>
                  </a:cubicBezTo>
                  <a:cubicBezTo>
                    <a:pt x="8461" y="1000"/>
                    <a:pt x="6846" y="1"/>
                    <a:pt x="4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1382175" y="1702300"/>
              <a:ext cx="224025" cy="191625"/>
            </a:xfrm>
            <a:custGeom>
              <a:avLst/>
              <a:gdLst/>
              <a:ahLst/>
              <a:cxnLst/>
              <a:rect l="l" t="t" r="r" b="b"/>
              <a:pathLst>
                <a:path w="8961" h="7665" extrusionOk="0">
                  <a:moveTo>
                    <a:pt x="4466" y="0"/>
                  </a:moveTo>
                  <a:cubicBezTo>
                    <a:pt x="2981" y="0"/>
                    <a:pt x="1530" y="509"/>
                    <a:pt x="940" y="1378"/>
                  </a:cubicBezTo>
                  <a:cubicBezTo>
                    <a:pt x="529" y="1995"/>
                    <a:pt x="235" y="2583"/>
                    <a:pt x="118" y="3317"/>
                  </a:cubicBezTo>
                  <a:cubicBezTo>
                    <a:pt x="0" y="3993"/>
                    <a:pt x="0" y="4815"/>
                    <a:pt x="147" y="5902"/>
                  </a:cubicBezTo>
                  <a:cubicBezTo>
                    <a:pt x="382" y="6049"/>
                    <a:pt x="558" y="6196"/>
                    <a:pt x="676" y="6578"/>
                  </a:cubicBezTo>
                  <a:cubicBezTo>
                    <a:pt x="735" y="6813"/>
                    <a:pt x="823" y="7107"/>
                    <a:pt x="852" y="7489"/>
                  </a:cubicBezTo>
                  <a:cubicBezTo>
                    <a:pt x="1116" y="7577"/>
                    <a:pt x="1234" y="7577"/>
                    <a:pt x="1498" y="7665"/>
                  </a:cubicBezTo>
                  <a:cubicBezTo>
                    <a:pt x="1410" y="7401"/>
                    <a:pt x="1351" y="7136"/>
                    <a:pt x="1322" y="6901"/>
                  </a:cubicBezTo>
                  <a:cubicBezTo>
                    <a:pt x="940" y="5256"/>
                    <a:pt x="911" y="4110"/>
                    <a:pt x="1058" y="3317"/>
                  </a:cubicBezTo>
                  <a:cubicBezTo>
                    <a:pt x="1087" y="3170"/>
                    <a:pt x="1116" y="3023"/>
                    <a:pt x="1175" y="2906"/>
                  </a:cubicBezTo>
                  <a:cubicBezTo>
                    <a:pt x="1557" y="1643"/>
                    <a:pt x="2527" y="1584"/>
                    <a:pt x="2879" y="1496"/>
                  </a:cubicBezTo>
                  <a:cubicBezTo>
                    <a:pt x="3147" y="1433"/>
                    <a:pt x="3878" y="1403"/>
                    <a:pt x="4577" y="1403"/>
                  </a:cubicBezTo>
                  <a:cubicBezTo>
                    <a:pt x="5181" y="1403"/>
                    <a:pt x="5761" y="1425"/>
                    <a:pt x="5993" y="1466"/>
                  </a:cubicBezTo>
                  <a:cubicBezTo>
                    <a:pt x="6404" y="1554"/>
                    <a:pt x="7550" y="1613"/>
                    <a:pt x="7873" y="3317"/>
                  </a:cubicBezTo>
                  <a:cubicBezTo>
                    <a:pt x="7903" y="3552"/>
                    <a:pt x="7932" y="3787"/>
                    <a:pt x="7932" y="4081"/>
                  </a:cubicBezTo>
                  <a:cubicBezTo>
                    <a:pt x="7961" y="4786"/>
                    <a:pt x="7903" y="5726"/>
                    <a:pt x="7638" y="6931"/>
                  </a:cubicBezTo>
                  <a:cubicBezTo>
                    <a:pt x="7579" y="7166"/>
                    <a:pt x="7550" y="7371"/>
                    <a:pt x="7491" y="7636"/>
                  </a:cubicBezTo>
                  <a:cubicBezTo>
                    <a:pt x="7726" y="7547"/>
                    <a:pt x="7844" y="7518"/>
                    <a:pt x="8108" y="7459"/>
                  </a:cubicBezTo>
                  <a:cubicBezTo>
                    <a:pt x="8138" y="7107"/>
                    <a:pt x="8196" y="6842"/>
                    <a:pt x="8255" y="6637"/>
                  </a:cubicBezTo>
                  <a:cubicBezTo>
                    <a:pt x="8373" y="6167"/>
                    <a:pt x="8549" y="5990"/>
                    <a:pt x="8784" y="5873"/>
                  </a:cubicBezTo>
                  <a:cubicBezTo>
                    <a:pt x="8931" y="4815"/>
                    <a:pt x="8960" y="3993"/>
                    <a:pt x="8872" y="3317"/>
                  </a:cubicBezTo>
                  <a:cubicBezTo>
                    <a:pt x="8755" y="2524"/>
                    <a:pt x="8431" y="1936"/>
                    <a:pt x="7932" y="1319"/>
                  </a:cubicBezTo>
                  <a:cubicBezTo>
                    <a:pt x="7142" y="405"/>
                    <a:pt x="5791" y="0"/>
                    <a:pt x="4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1402000" y="1714700"/>
              <a:ext cx="193900" cy="98450"/>
            </a:xfrm>
            <a:custGeom>
              <a:avLst/>
              <a:gdLst/>
              <a:ahLst/>
              <a:cxnLst/>
              <a:rect l="l" t="t" r="r" b="b"/>
              <a:pathLst>
                <a:path w="7756" h="3938" extrusionOk="0">
                  <a:moveTo>
                    <a:pt x="2204" y="1"/>
                  </a:moveTo>
                  <a:cubicBezTo>
                    <a:pt x="1880" y="1"/>
                    <a:pt x="1616" y="118"/>
                    <a:pt x="1352" y="265"/>
                  </a:cubicBezTo>
                  <a:cubicBezTo>
                    <a:pt x="970" y="471"/>
                    <a:pt x="0" y="1852"/>
                    <a:pt x="206" y="2204"/>
                  </a:cubicBezTo>
                  <a:cubicBezTo>
                    <a:pt x="1028" y="3526"/>
                    <a:pt x="3526" y="3879"/>
                    <a:pt x="5288" y="3937"/>
                  </a:cubicBezTo>
                  <a:cubicBezTo>
                    <a:pt x="5112" y="3791"/>
                    <a:pt x="4759" y="3497"/>
                    <a:pt x="4701" y="3203"/>
                  </a:cubicBezTo>
                  <a:lnTo>
                    <a:pt x="4701" y="3203"/>
                  </a:lnTo>
                  <a:cubicBezTo>
                    <a:pt x="5307" y="3478"/>
                    <a:pt x="5958" y="3616"/>
                    <a:pt x="6606" y="3616"/>
                  </a:cubicBezTo>
                  <a:cubicBezTo>
                    <a:pt x="6994" y="3616"/>
                    <a:pt x="7381" y="3567"/>
                    <a:pt x="7756" y="3467"/>
                  </a:cubicBezTo>
                  <a:cubicBezTo>
                    <a:pt x="7462" y="2586"/>
                    <a:pt x="7110" y="1705"/>
                    <a:pt x="6434" y="1058"/>
                  </a:cubicBezTo>
                  <a:cubicBezTo>
                    <a:pt x="5905" y="559"/>
                    <a:pt x="5171" y="265"/>
                    <a:pt x="4436" y="118"/>
                  </a:cubicBezTo>
                  <a:cubicBezTo>
                    <a:pt x="3702" y="1"/>
                    <a:pt x="2938" y="1"/>
                    <a:pt x="2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a:off x="1382900" y="1818275"/>
              <a:ext cx="221825" cy="57300"/>
            </a:xfrm>
            <a:custGeom>
              <a:avLst/>
              <a:gdLst/>
              <a:ahLst/>
              <a:cxnLst/>
              <a:rect l="l" t="t" r="r" b="b"/>
              <a:pathLst>
                <a:path w="8873" h="2292" extrusionOk="0">
                  <a:moveTo>
                    <a:pt x="0" y="0"/>
                  </a:moveTo>
                  <a:cubicBezTo>
                    <a:pt x="30" y="382"/>
                    <a:pt x="59" y="793"/>
                    <a:pt x="118" y="1263"/>
                  </a:cubicBezTo>
                  <a:cubicBezTo>
                    <a:pt x="353" y="1410"/>
                    <a:pt x="529" y="1557"/>
                    <a:pt x="647" y="1939"/>
                  </a:cubicBezTo>
                  <a:cubicBezTo>
                    <a:pt x="764" y="2027"/>
                    <a:pt x="882" y="2086"/>
                    <a:pt x="999" y="2145"/>
                  </a:cubicBezTo>
                  <a:cubicBezTo>
                    <a:pt x="1087" y="2174"/>
                    <a:pt x="1176" y="2233"/>
                    <a:pt x="1293" y="2262"/>
                  </a:cubicBezTo>
                  <a:cubicBezTo>
                    <a:pt x="1117" y="1528"/>
                    <a:pt x="1029" y="881"/>
                    <a:pt x="970" y="323"/>
                  </a:cubicBezTo>
                  <a:cubicBezTo>
                    <a:pt x="882" y="235"/>
                    <a:pt x="823" y="118"/>
                    <a:pt x="735" y="0"/>
                  </a:cubicBezTo>
                  <a:close/>
                  <a:moveTo>
                    <a:pt x="8020" y="0"/>
                  </a:moveTo>
                  <a:cubicBezTo>
                    <a:pt x="7991" y="59"/>
                    <a:pt x="7962" y="118"/>
                    <a:pt x="7903" y="176"/>
                  </a:cubicBezTo>
                  <a:cubicBezTo>
                    <a:pt x="7874" y="764"/>
                    <a:pt x="7785" y="1469"/>
                    <a:pt x="7609" y="2292"/>
                  </a:cubicBezTo>
                  <a:cubicBezTo>
                    <a:pt x="7697" y="2262"/>
                    <a:pt x="7815" y="2203"/>
                    <a:pt x="7903" y="2145"/>
                  </a:cubicBezTo>
                  <a:cubicBezTo>
                    <a:pt x="8020" y="2115"/>
                    <a:pt x="8109" y="2056"/>
                    <a:pt x="8226" y="1998"/>
                  </a:cubicBezTo>
                  <a:cubicBezTo>
                    <a:pt x="8344" y="1528"/>
                    <a:pt x="8520" y="1351"/>
                    <a:pt x="8755" y="1234"/>
                  </a:cubicBezTo>
                  <a:cubicBezTo>
                    <a:pt x="8814" y="764"/>
                    <a:pt x="8872" y="382"/>
                    <a:pt x="88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1495275" y="2004075"/>
              <a:ext cx="74200" cy="78775"/>
            </a:xfrm>
            <a:custGeom>
              <a:avLst/>
              <a:gdLst/>
              <a:ahLst/>
              <a:cxnLst/>
              <a:rect l="l" t="t" r="r" b="b"/>
              <a:pathLst>
                <a:path w="2968" h="3151" extrusionOk="0">
                  <a:moveTo>
                    <a:pt x="2644" y="1"/>
                  </a:moveTo>
                  <a:cubicBezTo>
                    <a:pt x="2380" y="529"/>
                    <a:pt x="1939" y="941"/>
                    <a:pt x="1352" y="1146"/>
                  </a:cubicBezTo>
                  <a:cubicBezTo>
                    <a:pt x="940" y="1293"/>
                    <a:pt x="147" y="1675"/>
                    <a:pt x="88" y="2204"/>
                  </a:cubicBezTo>
                  <a:lnTo>
                    <a:pt x="0" y="3056"/>
                  </a:lnTo>
                  <a:cubicBezTo>
                    <a:pt x="158" y="3120"/>
                    <a:pt x="343" y="3150"/>
                    <a:pt x="542" y="3150"/>
                  </a:cubicBezTo>
                  <a:cubicBezTo>
                    <a:pt x="1524" y="3150"/>
                    <a:pt x="2845" y="2413"/>
                    <a:pt x="2967" y="1411"/>
                  </a:cubicBezTo>
                  <a:lnTo>
                    <a:pt x="2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970150" y="2030400"/>
              <a:ext cx="404700" cy="157350"/>
            </a:xfrm>
            <a:custGeom>
              <a:avLst/>
              <a:gdLst/>
              <a:ahLst/>
              <a:cxnLst/>
              <a:rect l="l" t="t" r="r" b="b"/>
              <a:pathLst>
                <a:path w="16188" h="6294" extrusionOk="0">
                  <a:moveTo>
                    <a:pt x="2494" y="1"/>
                  </a:moveTo>
                  <a:cubicBezTo>
                    <a:pt x="2051" y="1"/>
                    <a:pt x="1633" y="117"/>
                    <a:pt x="1264" y="328"/>
                  </a:cubicBezTo>
                  <a:lnTo>
                    <a:pt x="1205" y="358"/>
                  </a:lnTo>
                  <a:cubicBezTo>
                    <a:pt x="529" y="798"/>
                    <a:pt x="59" y="1533"/>
                    <a:pt x="30" y="2385"/>
                  </a:cubicBezTo>
                  <a:lnTo>
                    <a:pt x="30" y="2444"/>
                  </a:lnTo>
                  <a:cubicBezTo>
                    <a:pt x="0" y="3149"/>
                    <a:pt x="265" y="3824"/>
                    <a:pt x="735" y="4294"/>
                  </a:cubicBezTo>
                  <a:lnTo>
                    <a:pt x="764" y="4324"/>
                  </a:lnTo>
                  <a:cubicBezTo>
                    <a:pt x="1205" y="4764"/>
                    <a:pt x="1763" y="5029"/>
                    <a:pt x="2409" y="5058"/>
                  </a:cubicBezTo>
                  <a:lnTo>
                    <a:pt x="12074" y="6116"/>
                  </a:lnTo>
                  <a:lnTo>
                    <a:pt x="13455" y="6263"/>
                  </a:lnTo>
                  <a:lnTo>
                    <a:pt x="13631" y="6292"/>
                  </a:lnTo>
                  <a:cubicBezTo>
                    <a:pt x="13653" y="6293"/>
                    <a:pt x="13675" y="6293"/>
                    <a:pt x="13697" y="6293"/>
                  </a:cubicBezTo>
                  <a:cubicBezTo>
                    <a:pt x="15046" y="6293"/>
                    <a:pt x="16101" y="4508"/>
                    <a:pt x="16187" y="3149"/>
                  </a:cubicBezTo>
                  <a:lnTo>
                    <a:pt x="16158" y="3090"/>
                  </a:lnTo>
                  <a:cubicBezTo>
                    <a:pt x="16187" y="2444"/>
                    <a:pt x="15982" y="1827"/>
                    <a:pt x="15570" y="1357"/>
                  </a:cubicBezTo>
                  <a:cubicBezTo>
                    <a:pt x="15512" y="1298"/>
                    <a:pt x="15453" y="1210"/>
                    <a:pt x="15365" y="1151"/>
                  </a:cubicBezTo>
                  <a:cubicBezTo>
                    <a:pt x="15042" y="828"/>
                    <a:pt x="14572" y="622"/>
                    <a:pt x="14072" y="534"/>
                  </a:cubicBezTo>
                  <a:cubicBezTo>
                    <a:pt x="13984" y="505"/>
                    <a:pt x="13866" y="505"/>
                    <a:pt x="13778" y="505"/>
                  </a:cubicBezTo>
                  <a:lnTo>
                    <a:pt x="12603" y="446"/>
                  </a:lnTo>
                  <a:lnTo>
                    <a:pt x="10664" y="358"/>
                  </a:lnTo>
                  <a:lnTo>
                    <a:pt x="9959" y="328"/>
                  </a:lnTo>
                  <a:lnTo>
                    <a:pt x="9754" y="328"/>
                  </a:lnTo>
                  <a:lnTo>
                    <a:pt x="9049" y="270"/>
                  </a:lnTo>
                  <a:lnTo>
                    <a:pt x="8843" y="270"/>
                  </a:lnTo>
                  <a:lnTo>
                    <a:pt x="8138" y="240"/>
                  </a:lnTo>
                  <a:lnTo>
                    <a:pt x="2644" y="5"/>
                  </a:lnTo>
                  <a:cubicBezTo>
                    <a:pt x="2594" y="2"/>
                    <a:pt x="2544" y="1"/>
                    <a:pt x="2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a:off x="1642900" y="2072225"/>
              <a:ext cx="155725" cy="402875"/>
            </a:xfrm>
            <a:custGeom>
              <a:avLst/>
              <a:gdLst/>
              <a:ahLst/>
              <a:cxnLst/>
              <a:rect l="l" t="t" r="r" b="b"/>
              <a:pathLst>
                <a:path w="6229" h="16115" extrusionOk="0">
                  <a:moveTo>
                    <a:pt x="2622" y="0"/>
                  </a:moveTo>
                  <a:cubicBezTo>
                    <a:pt x="2561" y="0"/>
                    <a:pt x="2500" y="2"/>
                    <a:pt x="2438" y="7"/>
                  </a:cubicBezTo>
                  <a:lnTo>
                    <a:pt x="2380" y="7"/>
                  </a:lnTo>
                  <a:cubicBezTo>
                    <a:pt x="999" y="154"/>
                    <a:pt x="0" y="1358"/>
                    <a:pt x="118" y="2739"/>
                  </a:cubicBezTo>
                  <a:lnTo>
                    <a:pt x="323" y="4795"/>
                  </a:lnTo>
                  <a:lnTo>
                    <a:pt x="558" y="7645"/>
                  </a:lnTo>
                  <a:lnTo>
                    <a:pt x="793" y="10024"/>
                  </a:lnTo>
                  <a:lnTo>
                    <a:pt x="911" y="11464"/>
                  </a:lnTo>
                  <a:lnTo>
                    <a:pt x="1146" y="13844"/>
                  </a:lnTo>
                  <a:cubicBezTo>
                    <a:pt x="1257" y="15150"/>
                    <a:pt x="2342" y="16115"/>
                    <a:pt x="3628" y="16115"/>
                  </a:cubicBezTo>
                  <a:cubicBezTo>
                    <a:pt x="3701" y="16115"/>
                    <a:pt x="3775" y="16112"/>
                    <a:pt x="3848" y="16106"/>
                  </a:cubicBezTo>
                  <a:lnTo>
                    <a:pt x="3907" y="16106"/>
                  </a:lnTo>
                  <a:cubicBezTo>
                    <a:pt x="4671" y="16047"/>
                    <a:pt x="5317" y="15636"/>
                    <a:pt x="5729" y="15048"/>
                  </a:cubicBezTo>
                  <a:cubicBezTo>
                    <a:pt x="6052" y="14578"/>
                    <a:pt x="6228" y="13990"/>
                    <a:pt x="6169" y="13373"/>
                  </a:cubicBezTo>
                  <a:lnTo>
                    <a:pt x="5876" y="10259"/>
                  </a:lnTo>
                  <a:lnTo>
                    <a:pt x="5817" y="9584"/>
                  </a:lnTo>
                  <a:lnTo>
                    <a:pt x="5787" y="9378"/>
                  </a:lnTo>
                  <a:lnTo>
                    <a:pt x="5729" y="8673"/>
                  </a:lnTo>
                  <a:lnTo>
                    <a:pt x="5729" y="8467"/>
                  </a:lnTo>
                  <a:lnTo>
                    <a:pt x="5641" y="7762"/>
                  </a:lnTo>
                  <a:lnTo>
                    <a:pt x="5141" y="2269"/>
                  </a:lnTo>
                  <a:cubicBezTo>
                    <a:pt x="5112" y="1769"/>
                    <a:pt x="4906" y="1329"/>
                    <a:pt x="4642" y="976"/>
                  </a:cubicBezTo>
                  <a:lnTo>
                    <a:pt x="4583" y="917"/>
                  </a:lnTo>
                  <a:cubicBezTo>
                    <a:pt x="4120" y="345"/>
                    <a:pt x="3404" y="0"/>
                    <a:pt x="2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a:off x="1379950" y="1771250"/>
              <a:ext cx="226975" cy="47050"/>
            </a:xfrm>
            <a:custGeom>
              <a:avLst/>
              <a:gdLst/>
              <a:ahLst/>
              <a:cxnLst/>
              <a:rect l="l" t="t" r="r" b="b"/>
              <a:pathLst>
                <a:path w="9079" h="1882" extrusionOk="0">
                  <a:moveTo>
                    <a:pt x="1" y="1"/>
                  </a:moveTo>
                  <a:lnTo>
                    <a:pt x="1" y="1881"/>
                  </a:lnTo>
                  <a:lnTo>
                    <a:pt x="9079" y="1881"/>
                  </a:lnTo>
                  <a:lnTo>
                    <a:pt x="9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1321200" y="1656000"/>
              <a:ext cx="345225" cy="115275"/>
            </a:xfrm>
            <a:custGeom>
              <a:avLst/>
              <a:gdLst/>
              <a:ahLst/>
              <a:cxnLst/>
              <a:rect l="l" t="t" r="r" b="b"/>
              <a:pathLst>
                <a:path w="13809" h="4611" extrusionOk="0">
                  <a:moveTo>
                    <a:pt x="7142" y="0"/>
                  </a:moveTo>
                  <a:cubicBezTo>
                    <a:pt x="4642" y="0"/>
                    <a:pt x="2120" y="806"/>
                    <a:pt x="559" y="2261"/>
                  </a:cubicBezTo>
                  <a:cubicBezTo>
                    <a:pt x="118" y="2701"/>
                    <a:pt x="1" y="3318"/>
                    <a:pt x="530" y="3612"/>
                  </a:cubicBezTo>
                  <a:lnTo>
                    <a:pt x="2351" y="4611"/>
                  </a:lnTo>
                  <a:lnTo>
                    <a:pt x="11429" y="4611"/>
                  </a:lnTo>
                  <a:lnTo>
                    <a:pt x="13309" y="3583"/>
                  </a:lnTo>
                  <a:cubicBezTo>
                    <a:pt x="13808" y="3289"/>
                    <a:pt x="13720" y="2672"/>
                    <a:pt x="13309" y="2261"/>
                  </a:cubicBezTo>
                  <a:cubicBezTo>
                    <a:pt x="11815" y="710"/>
                    <a:pt x="9488" y="0"/>
                    <a:pt x="7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a:off x="1399800" y="1815325"/>
              <a:ext cx="185100" cy="43350"/>
            </a:xfrm>
            <a:custGeom>
              <a:avLst/>
              <a:gdLst/>
              <a:ahLst/>
              <a:cxnLst/>
              <a:rect l="l" t="t" r="r" b="b"/>
              <a:pathLst>
                <a:path w="7404" h="1734" extrusionOk="0">
                  <a:moveTo>
                    <a:pt x="0" y="1"/>
                  </a:moveTo>
                  <a:cubicBezTo>
                    <a:pt x="588" y="1176"/>
                    <a:pt x="2145" y="1734"/>
                    <a:pt x="3702" y="1734"/>
                  </a:cubicBezTo>
                  <a:cubicBezTo>
                    <a:pt x="5288" y="1734"/>
                    <a:pt x="6845" y="1176"/>
                    <a:pt x="7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a:off x="1183875" y="1752175"/>
              <a:ext cx="215950" cy="144700"/>
            </a:xfrm>
            <a:custGeom>
              <a:avLst/>
              <a:gdLst/>
              <a:ahLst/>
              <a:cxnLst/>
              <a:rect l="l" t="t" r="r" b="b"/>
              <a:pathLst>
                <a:path w="8638" h="5788" extrusionOk="0">
                  <a:moveTo>
                    <a:pt x="8138" y="0"/>
                  </a:moveTo>
                  <a:lnTo>
                    <a:pt x="6023" y="529"/>
                  </a:lnTo>
                  <a:cubicBezTo>
                    <a:pt x="6023" y="529"/>
                    <a:pt x="4583" y="940"/>
                    <a:pt x="4142" y="1116"/>
                  </a:cubicBezTo>
                  <a:cubicBezTo>
                    <a:pt x="4054" y="1146"/>
                    <a:pt x="3966" y="1205"/>
                    <a:pt x="3849" y="1263"/>
                  </a:cubicBezTo>
                  <a:cubicBezTo>
                    <a:pt x="3379" y="1498"/>
                    <a:pt x="2115" y="2203"/>
                    <a:pt x="1234" y="3085"/>
                  </a:cubicBezTo>
                  <a:lnTo>
                    <a:pt x="0" y="4260"/>
                  </a:lnTo>
                  <a:lnTo>
                    <a:pt x="764" y="5787"/>
                  </a:lnTo>
                  <a:lnTo>
                    <a:pt x="1968" y="5406"/>
                  </a:lnTo>
                  <a:cubicBezTo>
                    <a:pt x="2262" y="5317"/>
                    <a:pt x="2527" y="5171"/>
                    <a:pt x="2762" y="4994"/>
                  </a:cubicBezTo>
                  <a:lnTo>
                    <a:pt x="3379" y="4495"/>
                  </a:lnTo>
                  <a:cubicBezTo>
                    <a:pt x="3467" y="4436"/>
                    <a:pt x="3555" y="4407"/>
                    <a:pt x="3643" y="4377"/>
                  </a:cubicBezTo>
                  <a:lnTo>
                    <a:pt x="5317" y="3760"/>
                  </a:lnTo>
                  <a:cubicBezTo>
                    <a:pt x="5582" y="3672"/>
                    <a:pt x="5729" y="3379"/>
                    <a:pt x="5641" y="3114"/>
                  </a:cubicBezTo>
                  <a:cubicBezTo>
                    <a:pt x="5570" y="2902"/>
                    <a:pt x="5367" y="2765"/>
                    <a:pt x="5152" y="2765"/>
                  </a:cubicBezTo>
                  <a:cubicBezTo>
                    <a:pt x="5100" y="2765"/>
                    <a:pt x="5046" y="2774"/>
                    <a:pt x="4994" y="2791"/>
                  </a:cubicBezTo>
                  <a:lnTo>
                    <a:pt x="3849" y="3202"/>
                  </a:lnTo>
                  <a:lnTo>
                    <a:pt x="4730" y="2321"/>
                  </a:lnTo>
                  <a:lnTo>
                    <a:pt x="6375" y="1498"/>
                  </a:lnTo>
                  <a:lnTo>
                    <a:pt x="8108" y="999"/>
                  </a:lnTo>
                  <a:cubicBezTo>
                    <a:pt x="8402" y="999"/>
                    <a:pt x="8608" y="793"/>
                    <a:pt x="8637" y="500"/>
                  </a:cubicBezTo>
                  <a:cubicBezTo>
                    <a:pt x="8637" y="206"/>
                    <a:pt x="8402" y="0"/>
                    <a:pt x="8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1167700" y="1849850"/>
              <a:ext cx="69075" cy="99900"/>
            </a:xfrm>
            <a:custGeom>
              <a:avLst/>
              <a:gdLst/>
              <a:ahLst/>
              <a:cxnLst/>
              <a:rect l="l" t="t" r="r" b="b"/>
              <a:pathLst>
                <a:path w="2763" h="3996" extrusionOk="0">
                  <a:moveTo>
                    <a:pt x="823" y="0"/>
                  </a:moveTo>
                  <a:lnTo>
                    <a:pt x="1" y="705"/>
                  </a:lnTo>
                  <a:lnTo>
                    <a:pt x="1499" y="3996"/>
                  </a:lnTo>
                  <a:lnTo>
                    <a:pt x="2762" y="2879"/>
                  </a:lnTo>
                  <a:lnTo>
                    <a:pt x="8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964275" y="1862325"/>
              <a:ext cx="257075" cy="285700"/>
            </a:xfrm>
            <a:custGeom>
              <a:avLst/>
              <a:gdLst/>
              <a:ahLst/>
              <a:cxnLst/>
              <a:rect l="l" t="t" r="r" b="b"/>
              <a:pathLst>
                <a:path w="10283" h="11428" extrusionOk="0">
                  <a:moveTo>
                    <a:pt x="7991" y="1"/>
                  </a:moveTo>
                  <a:lnTo>
                    <a:pt x="705" y="7228"/>
                  </a:lnTo>
                  <a:cubicBezTo>
                    <a:pt x="382" y="7609"/>
                    <a:pt x="177" y="8050"/>
                    <a:pt x="118" y="8520"/>
                  </a:cubicBezTo>
                  <a:lnTo>
                    <a:pt x="88" y="8579"/>
                  </a:lnTo>
                  <a:cubicBezTo>
                    <a:pt x="0" y="9372"/>
                    <a:pt x="294" y="10195"/>
                    <a:pt x="940" y="10753"/>
                  </a:cubicBezTo>
                  <a:lnTo>
                    <a:pt x="970" y="10812"/>
                  </a:lnTo>
                  <a:cubicBezTo>
                    <a:pt x="1437" y="11226"/>
                    <a:pt x="2020" y="11427"/>
                    <a:pt x="2602" y="11427"/>
                  </a:cubicBezTo>
                  <a:cubicBezTo>
                    <a:pt x="3301" y="11427"/>
                    <a:pt x="3998" y="11137"/>
                    <a:pt x="4495" y="10577"/>
                  </a:cubicBezTo>
                  <a:lnTo>
                    <a:pt x="5876" y="9020"/>
                  </a:lnTo>
                  <a:lnTo>
                    <a:pt x="10282" y="3409"/>
                  </a:lnTo>
                  <a:cubicBezTo>
                    <a:pt x="9577" y="1940"/>
                    <a:pt x="8520" y="735"/>
                    <a:pt x="7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1577525" y="2037950"/>
              <a:ext cx="134425" cy="45475"/>
            </a:xfrm>
            <a:custGeom>
              <a:avLst/>
              <a:gdLst/>
              <a:ahLst/>
              <a:cxnLst/>
              <a:rect l="l" t="t" r="r" b="b"/>
              <a:pathLst>
                <a:path w="5377" h="1819" extrusionOk="0">
                  <a:moveTo>
                    <a:pt x="749" y="1"/>
                  </a:moveTo>
                  <a:cubicBezTo>
                    <a:pt x="383" y="1"/>
                    <a:pt x="107" y="142"/>
                    <a:pt x="59" y="379"/>
                  </a:cubicBezTo>
                  <a:lnTo>
                    <a:pt x="59" y="438"/>
                  </a:lnTo>
                  <a:cubicBezTo>
                    <a:pt x="0" y="731"/>
                    <a:pt x="353" y="1025"/>
                    <a:pt x="823" y="1084"/>
                  </a:cubicBezTo>
                  <a:lnTo>
                    <a:pt x="5200" y="1818"/>
                  </a:lnTo>
                  <a:lnTo>
                    <a:pt x="5377" y="761"/>
                  </a:lnTo>
                  <a:lnTo>
                    <a:pt x="1029" y="26"/>
                  </a:lnTo>
                  <a:cubicBezTo>
                    <a:pt x="931" y="9"/>
                    <a:pt x="838" y="1"/>
                    <a:pt x="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1310925" y="2148025"/>
              <a:ext cx="25" cy="2225"/>
            </a:xfrm>
            <a:custGeom>
              <a:avLst/>
              <a:gdLst/>
              <a:ahLst/>
              <a:cxnLst/>
              <a:rect l="l" t="t" r="r" b="b"/>
              <a:pathLst>
                <a:path w="1" h="89" extrusionOk="0">
                  <a:moveTo>
                    <a:pt x="0" y="89"/>
                  </a:moveTo>
                  <a:lnTo>
                    <a:pt x="0" y="1"/>
                  </a:lnTo>
                  <a:lnTo>
                    <a:pt x="0" y="8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1305050" y="2775250"/>
              <a:ext cx="750" cy="27925"/>
            </a:xfrm>
            <a:custGeom>
              <a:avLst/>
              <a:gdLst/>
              <a:ahLst/>
              <a:cxnLst/>
              <a:rect l="l" t="t" r="r" b="b"/>
              <a:pathLst>
                <a:path w="30" h="1117" extrusionOk="0">
                  <a:moveTo>
                    <a:pt x="0" y="0"/>
                  </a:moveTo>
                  <a:lnTo>
                    <a:pt x="0" y="1116"/>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9"/>
            <p:cNvSpPr/>
            <p:nvPr/>
          </p:nvSpPr>
          <p:spPr>
            <a:xfrm>
              <a:off x="1009075" y="2144350"/>
              <a:ext cx="23525" cy="3700"/>
            </a:xfrm>
            <a:custGeom>
              <a:avLst/>
              <a:gdLst/>
              <a:ahLst/>
              <a:cxnLst/>
              <a:rect l="l" t="t" r="r" b="b"/>
              <a:pathLst>
                <a:path w="941" h="148" extrusionOk="0">
                  <a:moveTo>
                    <a:pt x="0" y="1"/>
                  </a:moveTo>
                  <a:lnTo>
                    <a:pt x="0" y="1"/>
                  </a:lnTo>
                  <a:cubicBezTo>
                    <a:pt x="265" y="89"/>
                    <a:pt x="558" y="148"/>
                    <a:pt x="823" y="148"/>
                  </a:cubicBezTo>
                  <a:lnTo>
                    <a:pt x="940" y="148"/>
                  </a:lnTo>
                  <a:cubicBezTo>
                    <a:pt x="588" y="89"/>
                    <a:pt x="265" y="5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a:off x="1617175" y="2583550"/>
              <a:ext cx="25" cy="25"/>
            </a:xfrm>
            <a:custGeom>
              <a:avLst/>
              <a:gdLst/>
              <a:ahLst/>
              <a:cxnLst/>
              <a:rect l="l" t="t" r="r" b="b"/>
              <a:pathLst>
                <a:path w="1" h="1" extrusionOk="0">
                  <a:moveTo>
                    <a:pt x="1" y="0"/>
                  </a:moveTo>
                  <a:cubicBezTo>
                    <a:pt x="1" y="0"/>
                    <a:pt x="1" y="0"/>
                    <a:pt x="1" y="0"/>
                  </a:cubicBezTo>
                  <a:lnTo>
                    <a:pt x="1" y="0"/>
                  </a:lnTo>
                  <a:lnTo>
                    <a:pt x="1" y="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9"/>
            <p:cNvSpPr/>
            <p:nvPr/>
          </p:nvSpPr>
          <p:spPr>
            <a:xfrm>
              <a:off x="1285225" y="2034925"/>
              <a:ext cx="132950" cy="30200"/>
            </a:xfrm>
            <a:custGeom>
              <a:avLst/>
              <a:gdLst/>
              <a:ahLst/>
              <a:cxnLst/>
              <a:rect l="l" t="t" r="r" b="b"/>
              <a:pathLst>
                <a:path w="5318" h="1208" extrusionOk="0">
                  <a:moveTo>
                    <a:pt x="30" y="0"/>
                  </a:moveTo>
                  <a:lnTo>
                    <a:pt x="0" y="1087"/>
                  </a:lnTo>
                  <a:lnTo>
                    <a:pt x="4407" y="1205"/>
                  </a:lnTo>
                  <a:cubicBezTo>
                    <a:pt x="4435" y="1207"/>
                    <a:pt x="4464" y="1207"/>
                    <a:pt x="4491" y="1207"/>
                  </a:cubicBezTo>
                  <a:cubicBezTo>
                    <a:pt x="4952" y="1207"/>
                    <a:pt x="5318" y="984"/>
                    <a:pt x="5318" y="735"/>
                  </a:cubicBezTo>
                  <a:lnTo>
                    <a:pt x="5318" y="647"/>
                  </a:lnTo>
                  <a:cubicBezTo>
                    <a:pt x="5318" y="382"/>
                    <a:pt x="4936" y="147"/>
                    <a:pt x="4436" y="118"/>
                  </a:cubicBez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9"/>
            <p:cNvSpPr/>
            <p:nvPr/>
          </p:nvSpPr>
          <p:spPr>
            <a:xfrm>
              <a:off x="1418150" y="2004075"/>
              <a:ext cx="77875" cy="77425"/>
            </a:xfrm>
            <a:custGeom>
              <a:avLst/>
              <a:gdLst/>
              <a:ahLst/>
              <a:cxnLst/>
              <a:rect l="l" t="t" r="r" b="b"/>
              <a:pathLst>
                <a:path w="3115" h="3097" extrusionOk="0">
                  <a:moveTo>
                    <a:pt x="324" y="1"/>
                  </a:moveTo>
                  <a:lnTo>
                    <a:pt x="1" y="1411"/>
                  </a:lnTo>
                  <a:cubicBezTo>
                    <a:pt x="122" y="2403"/>
                    <a:pt x="1518" y="3096"/>
                    <a:pt x="2533" y="3096"/>
                  </a:cubicBezTo>
                  <a:cubicBezTo>
                    <a:pt x="2749" y="3096"/>
                    <a:pt x="2949" y="3064"/>
                    <a:pt x="3115" y="2997"/>
                  </a:cubicBezTo>
                  <a:lnTo>
                    <a:pt x="2968" y="2057"/>
                  </a:lnTo>
                  <a:cubicBezTo>
                    <a:pt x="2880" y="1646"/>
                    <a:pt x="2116" y="1381"/>
                    <a:pt x="1763" y="1234"/>
                  </a:cubicBezTo>
                  <a:cubicBezTo>
                    <a:pt x="1176" y="970"/>
                    <a:pt x="676" y="471"/>
                    <a:pt x="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39"/>
          <p:cNvSpPr txBox="1">
            <a:spLocks noGrp="1"/>
          </p:cNvSpPr>
          <p:nvPr>
            <p:ph type="ctrTitle"/>
          </p:nvPr>
        </p:nvSpPr>
        <p:spPr>
          <a:xfrm>
            <a:off x="716211" y="1048790"/>
            <a:ext cx="4351480" cy="23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Time s New Roman"/>
              </a:rPr>
              <a:t>TƯ TƯỞNG HỒ CHÍ MINH</a:t>
            </a:r>
            <a:endParaRPr b="1">
              <a:latin typeface="Time s New Roman"/>
            </a:endParaRPr>
          </a:p>
        </p:txBody>
      </p:sp>
      <p:sp>
        <p:nvSpPr>
          <p:cNvPr id="989" name="Google Shape;989;p39"/>
          <p:cNvSpPr txBox="1">
            <a:spLocks noGrp="1"/>
          </p:cNvSpPr>
          <p:nvPr>
            <p:ph type="subTitle" idx="1"/>
          </p:nvPr>
        </p:nvSpPr>
        <p:spPr>
          <a:xfrm>
            <a:off x="1100028" y="2906693"/>
            <a:ext cx="36228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a:latin typeface="Time s New Roman"/>
              </a:rPr>
              <a:t>Giáo viên: Hoàng Thị Hương Thu</a:t>
            </a:r>
          </a:p>
          <a:p>
            <a:pPr marL="0" lvl="0" indent="0" algn="l" rtl="0">
              <a:spcBef>
                <a:spcPts val="0"/>
              </a:spcBef>
              <a:spcAft>
                <a:spcPts val="0"/>
              </a:spcAft>
              <a:buNone/>
            </a:pPr>
            <a:endParaRPr/>
          </a:p>
        </p:txBody>
      </p:sp>
      <p:grpSp>
        <p:nvGrpSpPr>
          <p:cNvPr id="990" name="Google Shape;990;p39"/>
          <p:cNvGrpSpPr/>
          <p:nvPr/>
        </p:nvGrpSpPr>
        <p:grpSpPr>
          <a:xfrm>
            <a:off x="-669590" y="-164356"/>
            <a:ext cx="2973325" cy="1488950"/>
            <a:chOff x="-692075" y="-181725"/>
            <a:chExt cx="2973325" cy="1488950"/>
          </a:xfrm>
        </p:grpSpPr>
        <p:sp>
          <p:nvSpPr>
            <p:cNvPr id="991" name="Google Shape;991;p39"/>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9"/>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988;p39">
            <a:extLst>
              <a:ext uri="{FF2B5EF4-FFF2-40B4-BE49-F238E27FC236}">
                <a16:creationId xmlns:a16="http://schemas.microsoft.com/office/drawing/2014/main" id="{2A2D36D5-ED35-01FB-8BE3-2F2121B3E880}"/>
              </a:ext>
            </a:extLst>
          </p:cNvPr>
          <p:cNvSpPr txBox="1">
            <a:spLocks/>
          </p:cNvSpPr>
          <p:nvPr/>
        </p:nvSpPr>
        <p:spPr>
          <a:xfrm>
            <a:off x="3330884" y="3718691"/>
            <a:ext cx="2529711" cy="8380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Rubik"/>
              <a:buNone/>
              <a:defRPr sz="5000" b="0" i="0" u="none" strike="noStrike" cap="none">
                <a:solidFill>
                  <a:schemeClr val="dk1"/>
                </a:solidFill>
                <a:latin typeface="Rubik"/>
                <a:ea typeface="Rubik"/>
                <a:cs typeface="Rubik"/>
                <a:sym typeface="Rubik"/>
              </a:defRPr>
            </a:lvl1pPr>
            <a:lvl2pPr marR="0" lvl="1" algn="ctr" rtl="0">
              <a:lnSpc>
                <a:spcPct val="100000"/>
              </a:lnSpc>
              <a:spcBef>
                <a:spcPts val="0"/>
              </a:spcBef>
              <a:spcAft>
                <a:spcPts val="0"/>
              </a:spcAft>
              <a:buClr>
                <a:schemeClr val="dk1"/>
              </a:buClr>
              <a:buSzPts val="5200"/>
              <a:buFont typeface="Rubik ExtraBold"/>
              <a:buNone/>
              <a:defRPr sz="52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5200"/>
              <a:buFont typeface="Rubik ExtraBold"/>
              <a:buNone/>
              <a:defRPr sz="52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5200"/>
              <a:buFont typeface="Rubik ExtraBold"/>
              <a:buNone/>
              <a:defRPr sz="52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5200"/>
              <a:buFont typeface="Rubik ExtraBold"/>
              <a:buNone/>
              <a:defRPr sz="52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5200"/>
              <a:buFont typeface="Rubik ExtraBold"/>
              <a:buNone/>
              <a:defRPr sz="52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5200"/>
              <a:buFont typeface="Rubik ExtraBold"/>
              <a:buNone/>
              <a:defRPr sz="52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5200"/>
              <a:buFont typeface="Rubik ExtraBold"/>
              <a:buNone/>
              <a:defRPr sz="52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5200"/>
              <a:buFont typeface="Rubik ExtraBold"/>
              <a:buNone/>
              <a:defRPr sz="5200" b="0" i="0" u="none" strike="noStrike" cap="none">
                <a:solidFill>
                  <a:schemeClr val="dk1"/>
                </a:solidFill>
                <a:latin typeface="Rubik ExtraBold"/>
                <a:ea typeface="Rubik ExtraBold"/>
                <a:cs typeface="Rubik ExtraBold"/>
                <a:sym typeface="Rubik ExtraBold"/>
              </a:defRPr>
            </a:lvl9pPr>
          </a:lstStyle>
          <a:p>
            <a:pPr algn="ctr"/>
            <a:r>
              <a:rPr lang="vi-VN" b="1">
                <a:latin typeface="Time s New Roman"/>
              </a:rPr>
              <a:t>Nhóm 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12A7F4-E782-8FFE-963E-01A456BEF552}"/>
              </a:ext>
            </a:extLst>
          </p:cNvPr>
          <p:cNvSpPr>
            <a:spLocks noGrp="1"/>
          </p:cNvSpPr>
          <p:nvPr>
            <p:ph type="body" idx="1"/>
          </p:nvPr>
        </p:nvSpPr>
        <p:spPr>
          <a:xfrm>
            <a:off x="0" y="1234209"/>
            <a:ext cx="4572000" cy="2249220"/>
          </a:xfrm>
        </p:spPr>
        <p:txBody>
          <a:bodyPr/>
          <a:lstStyle/>
          <a:p>
            <a:pPr>
              <a:buFont typeface="Wingdings" panose="05000000000000000000" pitchFamily="2" charset="2"/>
              <a:buChar char="v"/>
            </a:pPr>
            <a:r>
              <a:rPr lang="vi-VN" sz="2200">
                <a:latin typeface="Time s New Roman"/>
              </a:rPr>
              <a:t>Cuộc cách mạng nhằm thủ tiêu sự thống trị của đế quốc xâm lược, giành lại độc lập dân tộc và thiết lập chính quyền cho nhân dân.</a:t>
            </a:r>
          </a:p>
          <a:p>
            <a:endParaRPr lang="en-US">
              <a:latin typeface="Time s New Roman"/>
            </a:endParaRPr>
          </a:p>
        </p:txBody>
      </p:sp>
      <p:sp>
        <p:nvSpPr>
          <p:cNvPr id="3" name="Title 2">
            <a:extLst>
              <a:ext uri="{FF2B5EF4-FFF2-40B4-BE49-F238E27FC236}">
                <a16:creationId xmlns:a16="http://schemas.microsoft.com/office/drawing/2014/main" id="{D8B293A2-5877-161A-E921-47E1C2274711}"/>
              </a:ext>
            </a:extLst>
          </p:cNvPr>
          <p:cNvSpPr>
            <a:spLocks noGrp="1"/>
          </p:cNvSpPr>
          <p:nvPr>
            <p:ph type="ctrTitle"/>
          </p:nvPr>
        </p:nvSpPr>
        <p:spPr>
          <a:xfrm>
            <a:off x="513225" y="79527"/>
            <a:ext cx="7717500" cy="577800"/>
          </a:xfrm>
        </p:spPr>
        <p:txBody>
          <a:bodyPr/>
          <a:lstStyle/>
          <a:p>
            <a:pPr algn="ctr"/>
            <a:r>
              <a:rPr lang="en-US" b="1">
                <a:latin typeface="Time s New Roman"/>
              </a:rPr>
              <a:t>Cách mạng giải phóng dân tộc</a:t>
            </a:r>
          </a:p>
        </p:txBody>
      </p:sp>
      <p:pic>
        <p:nvPicPr>
          <p:cNvPr id="4" name="Picture 3">
            <a:extLst>
              <a:ext uri="{FF2B5EF4-FFF2-40B4-BE49-F238E27FC236}">
                <a16:creationId xmlns:a16="http://schemas.microsoft.com/office/drawing/2014/main" id="{DC235875-A116-9FCF-45A5-750199627FF2}"/>
              </a:ext>
            </a:extLst>
          </p:cNvPr>
          <p:cNvPicPr>
            <a:picLocks noChangeAspect="1"/>
          </p:cNvPicPr>
          <p:nvPr/>
        </p:nvPicPr>
        <p:blipFill>
          <a:blip r:embed="rId2"/>
          <a:stretch>
            <a:fillRect/>
          </a:stretch>
        </p:blipFill>
        <p:spPr>
          <a:xfrm>
            <a:off x="4744279" y="954562"/>
            <a:ext cx="4399721" cy="2238386"/>
          </a:xfrm>
          <a:prstGeom prst="rect">
            <a:avLst/>
          </a:prstGeom>
        </p:spPr>
      </p:pic>
      <p:sp>
        <p:nvSpPr>
          <p:cNvPr id="5" name="Text Placeholder 1">
            <a:extLst>
              <a:ext uri="{FF2B5EF4-FFF2-40B4-BE49-F238E27FC236}">
                <a16:creationId xmlns:a16="http://schemas.microsoft.com/office/drawing/2014/main" id="{98C007B6-6C16-CCDD-0BD1-DA0CC0EAF490}"/>
              </a:ext>
            </a:extLst>
          </p:cNvPr>
          <p:cNvSpPr txBox="1">
            <a:spLocks/>
          </p:cNvSpPr>
          <p:nvPr/>
        </p:nvSpPr>
        <p:spPr>
          <a:xfrm>
            <a:off x="-1" y="2946400"/>
            <a:ext cx="8905461" cy="22042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dk1"/>
              </a:buClr>
              <a:buSzPts val="1000"/>
              <a:buFont typeface="Assistant"/>
              <a:buChar char="●"/>
              <a:defRPr sz="14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165100" indent="0">
              <a:buNone/>
            </a:pPr>
            <a:r>
              <a:rPr lang="vi-VN" sz="2200">
                <a:latin typeface="Time s New Roman"/>
              </a:rPr>
              <a:t>=&gt; Cách mạng vô sản và cách mạng giải phóng dân tộc không phải là 2 khái niệm thống nhất. Nhưng công cuộc giải phóng dân tộc của nước ta lại gắn liền với cách mạng vô sản</a:t>
            </a:r>
          </a:p>
        </p:txBody>
      </p:sp>
    </p:spTree>
    <p:extLst>
      <p:ext uri="{BB962C8B-B14F-4D97-AF65-F5344CB8AC3E}">
        <p14:creationId xmlns:p14="http://schemas.microsoft.com/office/powerpoint/2010/main" val="145717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94984-EEEC-6504-A0B9-8DE439CE0D41}"/>
              </a:ext>
            </a:extLst>
          </p:cNvPr>
          <p:cNvSpPr>
            <a:spLocks noGrp="1"/>
          </p:cNvSpPr>
          <p:nvPr>
            <p:ph type="body" idx="1"/>
          </p:nvPr>
        </p:nvSpPr>
        <p:spPr>
          <a:xfrm>
            <a:off x="4394924" y="1250157"/>
            <a:ext cx="4751400" cy="3136677"/>
          </a:xfrm>
        </p:spPr>
        <p:txBody>
          <a:bodyPr/>
          <a:lstStyle/>
          <a:p>
            <a:pPr>
              <a:buFont typeface="Wingdings" panose="05000000000000000000" pitchFamily="2" charset="2"/>
              <a:buChar char="v"/>
            </a:pPr>
            <a:r>
              <a:rPr lang="vi-VN" sz="2200">
                <a:latin typeface="Time s New Roman"/>
              </a:rPr>
              <a:t>Chỉ có xóa bỏ tận gốc tình trạng áp bức bóp lột thiết lập nhà nước do dân vì dân thì mới giữ được độc lập tự do hạnh phúc cho con người.</a:t>
            </a:r>
          </a:p>
          <a:p>
            <a:pPr>
              <a:buFont typeface="Wingdings" panose="05000000000000000000" pitchFamily="2" charset="2"/>
              <a:buChar char="v"/>
            </a:pPr>
            <a:endParaRPr lang="vi-VN" sz="2200">
              <a:latin typeface="Time s New Roman"/>
            </a:endParaRPr>
          </a:p>
          <a:p>
            <a:pPr marL="165100" indent="0">
              <a:buNone/>
            </a:pPr>
            <a:r>
              <a:rPr lang="vi-VN" sz="2200">
                <a:latin typeface="Time s New Roman"/>
              </a:rPr>
              <a:t> =&gt;Sau khi giành độc lập phải xây dựng chủ nghĩa xã hội, làm cho dân giàu nước mạnh.</a:t>
            </a:r>
          </a:p>
          <a:p>
            <a:endParaRPr lang="en-US"/>
          </a:p>
        </p:txBody>
      </p:sp>
      <p:sp>
        <p:nvSpPr>
          <p:cNvPr id="3" name="Title 2">
            <a:extLst>
              <a:ext uri="{FF2B5EF4-FFF2-40B4-BE49-F238E27FC236}">
                <a16:creationId xmlns:a16="http://schemas.microsoft.com/office/drawing/2014/main" id="{E988A76F-7E9E-8FCE-04D0-C4B1B7FE61C3}"/>
              </a:ext>
            </a:extLst>
          </p:cNvPr>
          <p:cNvSpPr>
            <a:spLocks noGrp="1"/>
          </p:cNvSpPr>
          <p:nvPr>
            <p:ph type="ctrTitle"/>
          </p:nvPr>
        </p:nvSpPr>
        <p:spPr>
          <a:xfrm>
            <a:off x="420357" y="249182"/>
            <a:ext cx="7717500" cy="577800"/>
          </a:xfrm>
        </p:spPr>
        <p:txBody>
          <a:bodyPr/>
          <a:lstStyle/>
          <a:p>
            <a:pPr algn="ctr"/>
            <a:r>
              <a:rPr lang="en-US" b="1">
                <a:latin typeface="Time s New Roman"/>
              </a:rPr>
              <a:t>Mối liên hệ giữa cách mạng vô sản và giải phóng dân tộc</a:t>
            </a:r>
          </a:p>
        </p:txBody>
      </p:sp>
      <p:pic>
        <p:nvPicPr>
          <p:cNvPr id="4" name="Picture 3">
            <a:extLst>
              <a:ext uri="{FF2B5EF4-FFF2-40B4-BE49-F238E27FC236}">
                <a16:creationId xmlns:a16="http://schemas.microsoft.com/office/drawing/2014/main" id="{A34BE2F5-8013-F711-6AFD-E0DF52807B43}"/>
              </a:ext>
            </a:extLst>
          </p:cNvPr>
          <p:cNvPicPr>
            <a:picLocks noChangeAspect="1"/>
          </p:cNvPicPr>
          <p:nvPr/>
        </p:nvPicPr>
        <p:blipFill>
          <a:blip r:embed="rId2"/>
          <a:stretch>
            <a:fillRect/>
          </a:stretch>
        </p:blipFill>
        <p:spPr>
          <a:xfrm>
            <a:off x="78582" y="1431535"/>
            <a:ext cx="4316342" cy="2773920"/>
          </a:xfrm>
          <a:prstGeom prst="rect">
            <a:avLst/>
          </a:prstGeom>
        </p:spPr>
      </p:pic>
    </p:spTree>
    <p:extLst>
      <p:ext uri="{BB962C8B-B14F-4D97-AF65-F5344CB8AC3E}">
        <p14:creationId xmlns:p14="http://schemas.microsoft.com/office/powerpoint/2010/main" val="191902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additive="base">
                                        <p:cTn id="1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4310387066959481650">
            <a:hlinkClick r:id="" action="ppaction://media"/>
            <a:extLst>
              <a:ext uri="{FF2B5EF4-FFF2-40B4-BE49-F238E27FC236}">
                <a16:creationId xmlns:a16="http://schemas.microsoft.com/office/drawing/2014/main" id="{5C8BBB89-21A8-8342-39E1-92885C1E1A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765"/>
            <a:ext cx="9144000" cy="5139735"/>
          </a:xfrm>
          <a:prstGeom prst="rect">
            <a:avLst/>
          </a:prstGeom>
        </p:spPr>
      </p:pic>
    </p:spTree>
    <p:extLst>
      <p:ext uri="{BB962C8B-B14F-4D97-AF65-F5344CB8AC3E}">
        <p14:creationId xmlns:p14="http://schemas.microsoft.com/office/powerpoint/2010/main" val="110791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7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B6FB17-4652-712E-BC6F-8867C84BAF34}"/>
              </a:ext>
            </a:extLst>
          </p:cNvPr>
          <p:cNvSpPr>
            <a:spLocks noGrp="1"/>
          </p:cNvSpPr>
          <p:nvPr>
            <p:ph type="ctrTitle"/>
          </p:nvPr>
        </p:nvSpPr>
        <p:spPr>
          <a:xfrm>
            <a:off x="208128" y="197434"/>
            <a:ext cx="8727741" cy="577800"/>
          </a:xfrm>
        </p:spPr>
        <p:txBody>
          <a:bodyPr/>
          <a:lstStyle/>
          <a:p>
            <a:pPr algn="ctr"/>
            <a:r>
              <a:rPr lang="en-US" b="1">
                <a:latin typeface="Time s New Roman"/>
              </a:rPr>
              <a:t>Hành trình tìm đến cách mạng vô sản, cách mạng giải phóng dân tộc của Hồ Chí Minh</a:t>
            </a:r>
          </a:p>
        </p:txBody>
      </p:sp>
      <p:graphicFrame>
        <p:nvGraphicFramePr>
          <p:cNvPr id="6" name="Diagram 5">
            <a:extLst>
              <a:ext uri="{FF2B5EF4-FFF2-40B4-BE49-F238E27FC236}">
                <a16:creationId xmlns:a16="http://schemas.microsoft.com/office/drawing/2014/main" id="{05C3AACF-99DC-5131-ED14-D0EB97033F1E}"/>
              </a:ext>
            </a:extLst>
          </p:cNvPr>
          <p:cNvGraphicFramePr/>
          <p:nvPr>
            <p:extLst>
              <p:ext uri="{D42A27DB-BD31-4B8C-83A1-F6EECF244321}">
                <p14:modId xmlns:p14="http://schemas.microsoft.com/office/powerpoint/2010/main" val="1106143530"/>
              </p:ext>
            </p:extLst>
          </p:nvPr>
        </p:nvGraphicFramePr>
        <p:xfrm>
          <a:off x="-235264" y="1035943"/>
          <a:ext cx="9614527" cy="3910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B600507-1ACD-DD72-5261-DC1F6BA65FEA}"/>
              </a:ext>
            </a:extLst>
          </p:cNvPr>
          <p:cNvPicPr>
            <a:picLocks noChangeAspect="1"/>
          </p:cNvPicPr>
          <p:nvPr/>
        </p:nvPicPr>
        <p:blipFill>
          <a:blip r:embed="rId7"/>
          <a:stretch>
            <a:fillRect/>
          </a:stretch>
        </p:blipFill>
        <p:spPr>
          <a:xfrm>
            <a:off x="0" y="3485322"/>
            <a:ext cx="2615124" cy="3453605"/>
          </a:xfrm>
          <a:prstGeom prst="rect">
            <a:avLst/>
          </a:prstGeom>
        </p:spPr>
      </p:pic>
      <p:pic>
        <p:nvPicPr>
          <p:cNvPr id="7" name="Picture 6">
            <a:extLst>
              <a:ext uri="{FF2B5EF4-FFF2-40B4-BE49-F238E27FC236}">
                <a16:creationId xmlns:a16="http://schemas.microsoft.com/office/drawing/2014/main" id="{6CC8AB36-0BCA-F93B-8AEC-34F49CEBEBDF}"/>
              </a:ext>
            </a:extLst>
          </p:cNvPr>
          <p:cNvPicPr>
            <a:picLocks noChangeAspect="1"/>
          </p:cNvPicPr>
          <p:nvPr/>
        </p:nvPicPr>
        <p:blipFill>
          <a:blip r:embed="rId8"/>
          <a:stretch>
            <a:fillRect/>
          </a:stretch>
        </p:blipFill>
        <p:spPr>
          <a:xfrm>
            <a:off x="7182712" y="775234"/>
            <a:ext cx="2139881" cy="2810500"/>
          </a:xfrm>
          <a:prstGeom prst="rect">
            <a:avLst/>
          </a:prstGeom>
        </p:spPr>
      </p:pic>
    </p:spTree>
    <p:extLst>
      <p:ext uri="{BB962C8B-B14F-4D97-AF65-F5344CB8AC3E}">
        <p14:creationId xmlns:p14="http://schemas.microsoft.com/office/powerpoint/2010/main" val="312788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57C3783B-0E5F-45EE-A8DB-46AEA4775A06}"/>
                                            </p:graphicEl>
                                          </p:spTgt>
                                        </p:tgtEl>
                                        <p:attrNameLst>
                                          <p:attrName>style.visibility</p:attrName>
                                        </p:attrNameLst>
                                      </p:cBhvr>
                                      <p:to>
                                        <p:strVal val="visible"/>
                                      </p:to>
                                    </p:set>
                                    <p:animEffect transition="in" filter="fade">
                                      <p:cBhvr>
                                        <p:cTn id="7" dur="500"/>
                                        <p:tgtEl>
                                          <p:spTgt spid="6">
                                            <p:graphicEl>
                                              <a:dgm id="{57C3783B-0E5F-45EE-A8DB-46AEA4775A0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B5B27EA-27BC-4D1B-B5B1-8809D1ECA89B}"/>
                                            </p:graphicEl>
                                          </p:spTgt>
                                        </p:tgtEl>
                                        <p:attrNameLst>
                                          <p:attrName>style.visibility</p:attrName>
                                        </p:attrNameLst>
                                      </p:cBhvr>
                                      <p:to>
                                        <p:strVal val="visible"/>
                                      </p:to>
                                    </p:set>
                                    <p:animEffect transition="in" filter="fade">
                                      <p:cBhvr>
                                        <p:cTn id="10" dur="500"/>
                                        <p:tgtEl>
                                          <p:spTgt spid="6">
                                            <p:graphicEl>
                                              <a:dgm id="{1B5B27EA-27BC-4D1B-B5B1-8809D1ECA89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C308910F-7D55-4955-8439-E38C27CD763D}"/>
                                            </p:graphicEl>
                                          </p:spTgt>
                                        </p:tgtEl>
                                        <p:attrNameLst>
                                          <p:attrName>style.visibility</p:attrName>
                                        </p:attrNameLst>
                                      </p:cBhvr>
                                      <p:to>
                                        <p:strVal val="visible"/>
                                      </p:to>
                                    </p:set>
                                    <p:animEffect transition="in" filter="fade">
                                      <p:cBhvr>
                                        <p:cTn id="15" dur="500"/>
                                        <p:tgtEl>
                                          <p:spTgt spid="6">
                                            <p:graphicEl>
                                              <a:dgm id="{C308910F-7D55-4955-8439-E38C27CD763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D3F43659-892D-4CA3-820D-66B9B4494C45}"/>
                                            </p:graphicEl>
                                          </p:spTgt>
                                        </p:tgtEl>
                                        <p:attrNameLst>
                                          <p:attrName>style.visibility</p:attrName>
                                        </p:attrNameLst>
                                      </p:cBhvr>
                                      <p:to>
                                        <p:strVal val="visible"/>
                                      </p:to>
                                    </p:set>
                                    <p:animEffect transition="in" filter="fade">
                                      <p:cBhvr>
                                        <p:cTn id="20" dur="500"/>
                                        <p:tgtEl>
                                          <p:spTgt spid="6">
                                            <p:graphicEl>
                                              <a:dgm id="{D3F43659-892D-4CA3-820D-66B9B4494C4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067BB363-838E-46BB-B095-00CF94C279CF}"/>
                                            </p:graphicEl>
                                          </p:spTgt>
                                        </p:tgtEl>
                                        <p:attrNameLst>
                                          <p:attrName>style.visibility</p:attrName>
                                        </p:attrNameLst>
                                      </p:cBhvr>
                                      <p:to>
                                        <p:strVal val="visible"/>
                                      </p:to>
                                    </p:set>
                                    <p:animEffect transition="in" filter="fade">
                                      <p:cBhvr>
                                        <p:cTn id="23" dur="500"/>
                                        <p:tgtEl>
                                          <p:spTgt spid="6">
                                            <p:graphicEl>
                                              <a:dgm id="{067BB363-838E-46BB-B095-00CF94C279C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A619C20B-59CD-4B5B-BD41-A690090F8123}"/>
                                            </p:graphicEl>
                                          </p:spTgt>
                                        </p:tgtEl>
                                        <p:attrNameLst>
                                          <p:attrName>style.visibility</p:attrName>
                                        </p:attrNameLst>
                                      </p:cBhvr>
                                      <p:to>
                                        <p:strVal val="visible"/>
                                      </p:to>
                                    </p:set>
                                    <p:animEffect transition="in" filter="fade">
                                      <p:cBhvr>
                                        <p:cTn id="28" dur="500"/>
                                        <p:tgtEl>
                                          <p:spTgt spid="6">
                                            <p:graphicEl>
                                              <a:dgm id="{A619C20B-59CD-4B5B-BD41-A690090F8123}"/>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DF0FE624-99F7-41B8-B28A-87F2B86B0FB3}"/>
                                            </p:graphicEl>
                                          </p:spTgt>
                                        </p:tgtEl>
                                        <p:attrNameLst>
                                          <p:attrName>style.visibility</p:attrName>
                                        </p:attrNameLst>
                                      </p:cBhvr>
                                      <p:to>
                                        <p:strVal val="visible"/>
                                      </p:to>
                                    </p:set>
                                    <p:animEffect transition="in" filter="fade">
                                      <p:cBhvr>
                                        <p:cTn id="33" dur="500"/>
                                        <p:tgtEl>
                                          <p:spTgt spid="6">
                                            <p:graphicEl>
                                              <a:dgm id="{DF0FE624-99F7-41B8-B28A-87F2B86B0FB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E3770AE2-D24C-41B5-B9A9-39C0E0128306}"/>
                                            </p:graphicEl>
                                          </p:spTgt>
                                        </p:tgtEl>
                                        <p:attrNameLst>
                                          <p:attrName>style.visibility</p:attrName>
                                        </p:attrNameLst>
                                      </p:cBhvr>
                                      <p:to>
                                        <p:strVal val="visible"/>
                                      </p:to>
                                    </p:set>
                                    <p:animEffect transition="in" filter="fade">
                                      <p:cBhvr>
                                        <p:cTn id="36" dur="500"/>
                                        <p:tgtEl>
                                          <p:spTgt spid="6">
                                            <p:graphicEl>
                                              <a:dgm id="{E3770AE2-D24C-41B5-B9A9-39C0E0128306}"/>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7E79A494-6E21-4E86-B94A-2526B9AD68A2}"/>
                                            </p:graphicEl>
                                          </p:spTgt>
                                        </p:tgtEl>
                                        <p:attrNameLst>
                                          <p:attrName>style.visibility</p:attrName>
                                        </p:attrNameLst>
                                      </p:cBhvr>
                                      <p:to>
                                        <p:strVal val="visible"/>
                                      </p:to>
                                    </p:set>
                                    <p:animEffect transition="in" filter="fade">
                                      <p:cBhvr>
                                        <p:cTn id="41" dur="500"/>
                                        <p:tgtEl>
                                          <p:spTgt spid="6">
                                            <p:graphicEl>
                                              <a:dgm id="{7E79A494-6E21-4E86-B94A-2526B9AD68A2}"/>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graphicEl>
                                              <a:dgm id="{DEAE1A81-70B7-49E3-A1BE-7E8C44DD8E75}"/>
                                            </p:graphicEl>
                                          </p:spTgt>
                                        </p:tgtEl>
                                        <p:attrNameLst>
                                          <p:attrName>style.visibility</p:attrName>
                                        </p:attrNameLst>
                                      </p:cBhvr>
                                      <p:to>
                                        <p:strVal val="visible"/>
                                      </p:to>
                                    </p:set>
                                    <p:animEffect transition="in" filter="fade">
                                      <p:cBhvr>
                                        <p:cTn id="46" dur="500"/>
                                        <p:tgtEl>
                                          <p:spTgt spid="6">
                                            <p:graphicEl>
                                              <a:dgm id="{DEAE1A81-70B7-49E3-A1BE-7E8C44DD8E75}"/>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graphicEl>
                                              <a:dgm id="{FAD81629-2D2F-4C7F-B138-5C2CBC1E3385}"/>
                                            </p:graphicEl>
                                          </p:spTgt>
                                        </p:tgtEl>
                                        <p:attrNameLst>
                                          <p:attrName>style.visibility</p:attrName>
                                        </p:attrNameLst>
                                      </p:cBhvr>
                                      <p:to>
                                        <p:strVal val="visible"/>
                                      </p:to>
                                    </p:set>
                                    <p:animEffect transition="in" filter="fade">
                                      <p:cBhvr>
                                        <p:cTn id="49" dur="500"/>
                                        <p:tgtEl>
                                          <p:spTgt spid="6">
                                            <p:graphicEl>
                                              <a:dgm id="{FAD81629-2D2F-4C7F-B138-5C2CBC1E3385}"/>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graphicEl>
                                              <a:dgm id="{C6A2C430-83CD-4EE9-9666-48BBD54F3B52}"/>
                                            </p:graphicEl>
                                          </p:spTgt>
                                        </p:tgtEl>
                                        <p:attrNameLst>
                                          <p:attrName>style.visibility</p:attrName>
                                        </p:attrNameLst>
                                      </p:cBhvr>
                                      <p:to>
                                        <p:strVal val="visible"/>
                                      </p:to>
                                    </p:set>
                                    <p:animEffect transition="in" filter="fade">
                                      <p:cBhvr>
                                        <p:cTn id="54" dur="500"/>
                                        <p:tgtEl>
                                          <p:spTgt spid="6">
                                            <p:graphicEl>
                                              <a:dgm id="{C6A2C430-83CD-4EE9-9666-48BBD54F3B52}"/>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graphicEl>
                                              <a:dgm id="{95CD8D6E-7731-4396-A0F3-5D19A421D5FF}"/>
                                            </p:graphicEl>
                                          </p:spTgt>
                                        </p:tgtEl>
                                        <p:attrNameLst>
                                          <p:attrName>style.visibility</p:attrName>
                                        </p:attrNameLst>
                                      </p:cBhvr>
                                      <p:to>
                                        <p:strVal val="visible"/>
                                      </p:to>
                                    </p:set>
                                    <p:animEffect transition="in" filter="fade">
                                      <p:cBhvr>
                                        <p:cTn id="59" dur="500"/>
                                        <p:tgtEl>
                                          <p:spTgt spid="6">
                                            <p:graphicEl>
                                              <a:dgm id="{95CD8D6E-7731-4396-A0F3-5D19A421D5FF}"/>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
                                            <p:graphicEl>
                                              <a:dgm id="{E328FE1D-C05D-4954-8B70-FED7E2BCF526}"/>
                                            </p:graphicEl>
                                          </p:spTgt>
                                        </p:tgtEl>
                                        <p:attrNameLst>
                                          <p:attrName>style.visibility</p:attrName>
                                        </p:attrNameLst>
                                      </p:cBhvr>
                                      <p:to>
                                        <p:strVal val="visible"/>
                                      </p:to>
                                    </p:set>
                                    <p:animEffect transition="in" filter="fade">
                                      <p:cBhvr>
                                        <p:cTn id="64" dur="500"/>
                                        <p:tgtEl>
                                          <p:spTgt spid="6">
                                            <p:graphicEl>
                                              <a:dgm id="{E328FE1D-C05D-4954-8B70-FED7E2BCF526}"/>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grpSp>
        <p:nvGrpSpPr>
          <p:cNvPr id="2563" name="Google Shape;2563;p56"/>
          <p:cNvGrpSpPr/>
          <p:nvPr/>
        </p:nvGrpSpPr>
        <p:grpSpPr>
          <a:xfrm>
            <a:off x="1596467" y="4092766"/>
            <a:ext cx="4646415" cy="2326782"/>
            <a:chOff x="-692075" y="-181725"/>
            <a:chExt cx="2973325" cy="1488950"/>
          </a:xfrm>
        </p:grpSpPr>
        <p:sp>
          <p:nvSpPr>
            <p:cNvPr id="2564" name="Google Shape;2564;p56"/>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6"/>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2566;p56"/>
          <p:cNvGrpSpPr/>
          <p:nvPr/>
        </p:nvGrpSpPr>
        <p:grpSpPr>
          <a:xfrm>
            <a:off x="-689533" y="-966578"/>
            <a:ext cx="4793308" cy="3195126"/>
            <a:chOff x="-689533" y="-966578"/>
            <a:chExt cx="4793308" cy="3195126"/>
          </a:xfrm>
        </p:grpSpPr>
        <p:grpSp>
          <p:nvGrpSpPr>
            <p:cNvPr id="2567" name="Google Shape;2567;p56"/>
            <p:cNvGrpSpPr/>
            <p:nvPr/>
          </p:nvGrpSpPr>
          <p:grpSpPr>
            <a:xfrm>
              <a:off x="-542640" y="-966578"/>
              <a:ext cx="4646415" cy="2326782"/>
              <a:chOff x="-692075" y="-181725"/>
              <a:chExt cx="2973325" cy="1488950"/>
            </a:xfrm>
          </p:grpSpPr>
          <p:sp>
            <p:nvSpPr>
              <p:cNvPr id="2568" name="Google Shape;2568;p56"/>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6"/>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0" name="Google Shape;2570;p56"/>
            <p:cNvGrpSpPr/>
            <p:nvPr/>
          </p:nvGrpSpPr>
          <p:grpSpPr>
            <a:xfrm>
              <a:off x="-689533" y="-98234"/>
              <a:ext cx="4646415" cy="2326782"/>
              <a:chOff x="-692075" y="-181725"/>
              <a:chExt cx="2973325" cy="1488950"/>
            </a:xfrm>
          </p:grpSpPr>
          <p:sp>
            <p:nvSpPr>
              <p:cNvPr id="2571" name="Google Shape;2571;p56"/>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6"/>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73" name="Google Shape;2573;p56"/>
          <p:cNvSpPr txBox="1">
            <a:spLocks noGrp="1"/>
          </p:cNvSpPr>
          <p:nvPr>
            <p:ph type="title"/>
          </p:nvPr>
        </p:nvSpPr>
        <p:spPr>
          <a:xfrm>
            <a:off x="4103775" y="2037175"/>
            <a:ext cx="3989400" cy="146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 s New Roman"/>
              </a:rPr>
              <a:t>Chứng minh luận điểm</a:t>
            </a:r>
            <a:endParaRPr b="1">
              <a:latin typeface="Time s New Roman"/>
            </a:endParaRPr>
          </a:p>
        </p:txBody>
      </p:sp>
      <p:sp>
        <p:nvSpPr>
          <p:cNvPr id="2574" name="Google Shape;2574;p56"/>
          <p:cNvSpPr txBox="1">
            <a:spLocks noGrp="1"/>
          </p:cNvSpPr>
          <p:nvPr>
            <p:ph type="title" idx="2"/>
          </p:nvPr>
        </p:nvSpPr>
        <p:spPr>
          <a:xfrm>
            <a:off x="5454075" y="542100"/>
            <a:ext cx="1288800" cy="12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b="1"/>
              <a:t>03</a:t>
            </a:r>
            <a:endParaRPr b="1"/>
          </a:p>
        </p:txBody>
      </p:sp>
      <p:grpSp>
        <p:nvGrpSpPr>
          <p:cNvPr id="2576" name="Google Shape;2576;p56"/>
          <p:cNvGrpSpPr/>
          <p:nvPr/>
        </p:nvGrpSpPr>
        <p:grpSpPr>
          <a:xfrm flipH="1">
            <a:off x="233605" y="845496"/>
            <a:ext cx="4118568" cy="5143414"/>
            <a:chOff x="5015350" y="1277344"/>
            <a:chExt cx="3044927" cy="3802613"/>
          </a:xfrm>
        </p:grpSpPr>
        <p:sp>
          <p:nvSpPr>
            <p:cNvPr id="2577" name="Google Shape;2577;p56"/>
            <p:cNvSpPr/>
            <p:nvPr/>
          </p:nvSpPr>
          <p:spPr>
            <a:xfrm>
              <a:off x="5743918" y="4605525"/>
              <a:ext cx="585113" cy="474432"/>
            </a:xfrm>
            <a:custGeom>
              <a:avLst/>
              <a:gdLst/>
              <a:ahLst/>
              <a:cxnLst/>
              <a:rect l="l" t="t" r="r" b="b"/>
              <a:pathLst>
                <a:path w="3838" h="3112" extrusionOk="0">
                  <a:moveTo>
                    <a:pt x="3826" y="1"/>
                  </a:moveTo>
                  <a:cubicBezTo>
                    <a:pt x="3697" y="1"/>
                    <a:pt x="2589" y="104"/>
                    <a:pt x="2468" y="144"/>
                  </a:cubicBezTo>
                  <a:cubicBezTo>
                    <a:pt x="2183" y="273"/>
                    <a:pt x="2112" y="415"/>
                    <a:pt x="2012" y="715"/>
                  </a:cubicBezTo>
                  <a:cubicBezTo>
                    <a:pt x="1755" y="1614"/>
                    <a:pt x="1441" y="1871"/>
                    <a:pt x="543" y="2184"/>
                  </a:cubicBezTo>
                  <a:cubicBezTo>
                    <a:pt x="371" y="2241"/>
                    <a:pt x="186" y="2356"/>
                    <a:pt x="86" y="2527"/>
                  </a:cubicBezTo>
                  <a:cubicBezTo>
                    <a:pt x="0" y="2698"/>
                    <a:pt x="29" y="2940"/>
                    <a:pt x="186" y="3040"/>
                  </a:cubicBezTo>
                  <a:cubicBezTo>
                    <a:pt x="286" y="3112"/>
                    <a:pt x="414" y="3112"/>
                    <a:pt x="543" y="3112"/>
                  </a:cubicBezTo>
                  <a:cubicBezTo>
                    <a:pt x="1356" y="3083"/>
                    <a:pt x="2169" y="3069"/>
                    <a:pt x="2996" y="3055"/>
                  </a:cubicBezTo>
                  <a:cubicBezTo>
                    <a:pt x="3239" y="3055"/>
                    <a:pt x="3538" y="3012"/>
                    <a:pt x="3667" y="2798"/>
                  </a:cubicBezTo>
                  <a:cubicBezTo>
                    <a:pt x="3824" y="2512"/>
                    <a:pt x="3553" y="2170"/>
                    <a:pt x="3481" y="1842"/>
                  </a:cubicBezTo>
                  <a:cubicBezTo>
                    <a:pt x="3453" y="1642"/>
                    <a:pt x="3495" y="1443"/>
                    <a:pt x="3538" y="1257"/>
                  </a:cubicBezTo>
                  <a:cubicBezTo>
                    <a:pt x="3638" y="843"/>
                    <a:pt x="3738" y="415"/>
                    <a:pt x="3838" y="2"/>
                  </a:cubicBezTo>
                  <a:cubicBezTo>
                    <a:pt x="3838" y="1"/>
                    <a:pt x="3834" y="1"/>
                    <a:pt x="3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6"/>
            <p:cNvSpPr/>
            <p:nvPr/>
          </p:nvSpPr>
          <p:spPr>
            <a:xfrm>
              <a:off x="7535992" y="3973764"/>
              <a:ext cx="524284" cy="556147"/>
            </a:xfrm>
            <a:custGeom>
              <a:avLst/>
              <a:gdLst/>
              <a:ahLst/>
              <a:cxnLst/>
              <a:rect l="l" t="t" r="r" b="b"/>
              <a:pathLst>
                <a:path w="3439" h="3648" extrusionOk="0">
                  <a:moveTo>
                    <a:pt x="2656" y="1"/>
                  </a:moveTo>
                  <a:cubicBezTo>
                    <a:pt x="2402" y="1"/>
                    <a:pt x="2152" y="224"/>
                    <a:pt x="1883" y="294"/>
                  </a:cubicBezTo>
                  <a:cubicBezTo>
                    <a:pt x="1810" y="310"/>
                    <a:pt x="1736" y="316"/>
                    <a:pt x="1664" y="316"/>
                  </a:cubicBezTo>
                  <a:cubicBezTo>
                    <a:pt x="1539" y="316"/>
                    <a:pt x="1416" y="298"/>
                    <a:pt x="1298" y="280"/>
                  </a:cubicBezTo>
                  <a:cubicBezTo>
                    <a:pt x="870" y="223"/>
                    <a:pt x="442" y="166"/>
                    <a:pt x="14" y="109"/>
                  </a:cubicBezTo>
                  <a:lnTo>
                    <a:pt x="14" y="109"/>
                  </a:lnTo>
                  <a:cubicBezTo>
                    <a:pt x="0" y="109"/>
                    <a:pt x="228" y="1335"/>
                    <a:pt x="285" y="1450"/>
                  </a:cubicBezTo>
                  <a:cubicBezTo>
                    <a:pt x="442" y="1735"/>
                    <a:pt x="599" y="1792"/>
                    <a:pt x="885" y="1849"/>
                  </a:cubicBezTo>
                  <a:cubicBezTo>
                    <a:pt x="1812" y="2049"/>
                    <a:pt x="2097" y="2334"/>
                    <a:pt x="2497" y="3190"/>
                  </a:cubicBezTo>
                  <a:cubicBezTo>
                    <a:pt x="2568" y="3361"/>
                    <a:pt x="2696" y="3532"/>
                    <a:pt x="2867" y="3618"/>
                  </a:cubicBezTo>
                  <a:cubicBezTo>
                    <a:pt x="2920" y="3638"/>
                    <a:pt x="2977" y="3648"/>
                    <a:pt x="3033" y="3648"/>
                  </a:cubicBezTo>
                  <a:cubicBezTo>
                    <a:pt x="3177" y="3648"/>
                    <a:pt x="3320" y="3584"/>
                    <a:pt x="3381" y="3461"/>
                  </a:cubicBezTo>
                  <a:cubicBezTo>
                    <a:pt x="3438" y="3361"/>
                    <a:pt x="3424" y="3233"/>
                    <a:pt x="3410" y="3119"/>
                  </a:cubicBezTo>
                  <a:cubicBezTo>
                    <a:pt x="3324" y="2306"/>
                    <a:pt x="3224" y="1492"/>
                    <a:pt x="3138" y="679"/>
                  </a:cubicBezTo>
                  <a:cubicBezTo>
                    <a:pt x="3110" y="423"/>
                    <a:pt x="3053" y="137"/>
                    <a:pt x="2825" y="37"/>
                  </a:cubicBezTo>
                  <a:cubicBezTo>
                    <a:pt x="2768" y="12"/>
                    <a:pt x="2712" y="1"/>
                    <a:pt x="2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6"/>
            <p:cNvSpPr/>
            <p:nvPr/>
          </p:nvSpPr>
          <p:spPr>
            <a:xfrm>
              <a:off x="5946222" y="2968037"/>
              <a:ext cx="1000546" cy="1749697"/>
            </a:xfrm>
            <a:custGeom>
              <a:avLst/>
              <a:gdLst/>
              <a:ahLst/>
              <a:cxnLst/>
              <a:rect l="l" t="t" r="r" b="b"/>
              <a:pathLst>
                <a:path w="6563" h="11477" extrusionOk="0">
                  <a:moveTo>
                    <a:pt x="5227" y="0"/>
                  </a:moveTo>
                  <a:cubicBezTo>
                    <a:pt x="4994" y="0"/>
                    <a:pt x="4759" y="54"/>
                    <a:pt x="4551" y="158"/>
                  </a:cubicBezTo>
                  <a:cubicBezTo>
                    <a:pt x="3852" y="500"/>
                    <a:pt x="3509" y="1256"/>
                    <a:pt x="3196" y="1913"/>
                  </a:cubicBezTo>
                  <a:cubicBezTo>
                    <a:pt x="2810" y="2697"/>
                    <a:pt x="2482" y="3496"/>
                    <a:pt x="2197" y="4323"/>
                  </a:cubicBezTo>
                  <a:cubicBezTo>
                    <a:pt x="1826" y="5422"/>
                    <a:pt x="1198" y="6420"/>
                    <a:pt x="885" y="7547"/>
                  </a:cubicBezTo>
                  <a:cubicBezTo>
                    <a:pt x="628" y="8475"/>
                    <a:pt x="385" y="9388"/>
                    <a:pt x="128" y="10301"/>
                  </a:cubicBezTo>
                  <a:cubicBezTo>
                    <a:pt x="57" y="10543"/>
                    <a:pt x="0" y="10800"/>
                    <a:pt x="86" y="11028"/>
                  </a:cubicBezTo>
                  <a:cubicBezTo>
                    <a:pt x="216" y="11340"/>
                    <a:pt x="594" y="11474"/>
                    <a:pt x="941" y="11474"/>
                  </a:cubicBezTo>
                  <a:cubicBezTo>
                    <a:pt x="975" y="11474"/>
                    <a:pt x="1008" y="11473"/>
                    <a:pt x="1041" y="11470"/>
                  </a:cubicBezTo>
                  <a:cubicBezTo>
                    <a:pt x="1351" y="11459"/>
                    <a:pt x="1650" y="11383"/>
                    <a:pt x="1949" y="11383"/>
                  </a:cubicBezTo>
                  <a:cubicBezTo>
                    <a:pt x="2022" y="11383"/>
                    <a:pt x="2095" y="11388"/>
                    <a:pt x="2168" y="11399"/>
                  </a:cubicBezTo>
                  <a:cubicBezTo>
                    <a:pt x="2312" y="11423"/>
                    <a:pt x="2456" y="11477"/>
                    <a:pt x="2599" y="11477"/>
                  </a:cubicBezTo>
                  <a:cubicBezTo>
                    <a:pt x="2627" y="11477"/>
                    <a:pt x="2654" y="11475"/>
                    <a:pt x="2682" y="11470"/>
                  </a:cubicBezTo>
                  <a:cubicBezTo>
                    <a:pt x="3053" y="11413"/>
                    <a:pt x="3196" y="10985"/>
                    <a:pt x="3281" y="10629"/>
                  </a:cubicBezTo>
                  <a:cubicBezTo>
                    <a:pt x="3923" y="7990"/>
                    <a:pt x="4836" y="5422"/>
                    <a:pt x="6006" y="2968"/>
                  </a:cubicBezTo>
                  <a:cubicBezTo>
                    <a:pt x="6206" y="2554"/>
                    <a:pt x="6405" y="2155"/>
                    <a:pt x="6491" y="1699"/>
                  </a:cubicBezTo>
                  <a:cubicBezTo>
                    <a:pt x="6562" y="1256"/>
                    <a:pt x="6505" y="771"/>
                    <a:pt x="6206" y="429"/>
                  </a:cubicBezTo>
                  <a:cubicBezTo>
                    <a:pt x="5968" y="139"/>
                    <a:pt x="5601" y="0"/>
                    <a:pt x="5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6"/>
            <p:cNvSpPr/>
            <p:nvPr/>
          </p:nvSpPr>
          <p:spPr>
            <a:xfrm>
              <a:off x="6625396" y="3029018"/>
              <a:ext cx="1110769" cy="1350119"/>
            </a:xfrm>
            <a:custGeom>
              <a:avLst/>
              <a:gdLst/>
              <a:ahLst/>
              <a:cxnLst/>
              <a:rect l="l" t="t" r="r" b="b"/>
              <a:pathLst>
                <a:path w="7286" h="8856" extrusionOk="0">
                  <a:moveTo>
                    <a:pt x="2113" y="1"/>
                  </a:moveTo>
                  <a:cubicBezTo>
                    <a:pt x="1466" y="1"/>
                    <a:pt x="798" y="405"/>
                    <a:pt x="452" y="970"/>
                  </a:cubicBezTo>
                  <a:cubicBezTo>
                    <a:pt x="75" y="1599"/>
                    <a:pt x="0" y="2356"/>
                    <a:pt x="73" y="3088"/>
                  </a:cubicBezTo>
                  <a:lnTo>
                    <a:pt x="73" y="3088"/>
                  </a:lnTo>
                  <a:cubicBezTo>
                    <a:pt x="62" y="4228"/>
                    <a:pt x="53" y="5362"/>
                    <a:pt x="53" y="6505"/>
                  </a:cubicBezTo>
                  <a:cubicBezTo>
                    <a:pt x="39" y="7119"/>
                    <a:pt x="96" y="7846"/>
                    <a:pt x="624" y="8146"/>
                  </a:cubicBezTo>
                  <a:cubicBezTo>
                    <a:pt x="838" y="8260"/>
                    <a:pt x="1080" y="8289"/>
                    <a:pt x="1308" y="8317"/>
                  </a:cubicBezTo>
                  <a:cubicBezTo>
                    <a:pt x="2692" y="8488"/>
                    <a:pt x="4076" y="8645"/>
                    <a:pt x="5460" y="8816"/>
                  </a:cubicBezTo>
                  <a:cubicBezTo>
                    <a:pt x="5635" y="8837"/>
                    <a:pt x="5820" y="8856"/>
                    <a:pt x="6001" y="8856"/>
                  </a:cubicBezTo>
                  <a:cubicBezTo>
                    <a:pt x="6321" y="8856"/>
                    <a:pt x="6630" y="8797"/>
                    <a:pt x="6858" y="8588"/>
                  </a:cubicBezTo>
                  <a:cubicBezTo>
                    <a:pt x="7286" y="8203"/>
                    <a:pt x="7228" y="7547"/>
                    <a:pt x="7143" y="6990"/>
                  </a:cubicBezTo>
                  <a:cubicBezTo>
                    <a:pt x="7100" y="6648"/>
                    <a:pt x="7029" y="6277"/>
                    <a:pt x="6786" y="6049"/>
                  </a:cubicBezTo>
                  <a:cubicBezTo>
                    <a:pt x="6544" y="5821"/>
                    <a:pt x="6173" y="5778"/>
                    <a:pt x="5845" y="5735"/>
                  </a:cubicBezTo>
                  <a:cubicBezTo>
                    <a:pt x="5074" y="5664"/>
                    <a:pt x="4304" y="5592"/>
                    <a:pt x="3534" y="5521"/>
                  </a:cubicBezTo>
                  <a:cubicBezTo>
                    <a:pt x="3391" y="5507"/>
                    <a:pt x="3248" y="5493"/>
                    <a:pt x="3149" y="5393"/>
                  </a:cubicBezTo>
                  <a:cubicBezTo>
                    <a:pt x="3006" y="5264"/>
                    <a:pt x="3020" y="5050"/>
                    <a:pt x="3034" y="4851"/>
                  </a:cubicBezTo>
                  <a:cubicBezTo>
                    <a:pt x="3120" y="3652"/>
                    <a:pt x="3206" y="2454"/>
                    <a:pt x="3305" y="1241"/>
                  </a:cubicBezTo>
                  <a:cubicBezTo>
                    <a:pt x="3320" y="1056"/>
                    <a:pt x="3334" y="842"/>
                    <a:pt x="3263" y="657"/>
                  </a:cubicBezTo>
                  <a:cubicBezTo>
                    <a:pt x="3191" y="443"/>
                    <a:pt x="3006" y="271"/>
                    <a:pt x="2792" y="172"/>
                  </a:cubicBezTo>
                  <a:cubicBezTo>
                    <a:pt x="2579" y="54"/>
                    <a:pt x="2348" y="1"/>
                    <a:pt x="2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6"/>
            <p:cNvSpPr/>
            <p:nvPr/>
          </p:nvSpPr>
          <p:spPr>
            <a:xfrm>
              <a:off x="6602986" y="3313494"/>
              <a:ext cx="63115" cy="733449"/>
            </a:xfrm>
            <a:custGeom>
              <a:avLst/>
              <a:gdLst/>
              <a:ahLst/>
              <a:cxnLst/>
              <a:rect l="l" t="t" r="r" b="b"/>
              <a:pathLst>
                <a:path w="414" h="4811" extrusionOk="0">
                  <a:moveTo>
                    <a:pt x="321" y="0"/>
                  </a:moveTo>
                  <a:cubicBezTo>
                    <a:pt x="275" y="0"/>
                    <a:pt x="243" y="37"/>
                    <a:pt x="243" y="74"/>
                  </a:cubicBezTo>
                  <a:cubicBezTo>
                    <a:pt x="72" y="1401"/>
                    <a:pt x="0" y="2742"/>
                    <a:pt x="57" y="4083"/>
                  </a:cubicBezTo>
                  <a:cubicBezTo>
                    <a:pt x="72" y="4297"/>
                    <a:pt x="72" y="4511"/>
                    <a:pt x="86" y="4725"/>
                  </a:cubicBezTo>
                  <a:cubicBezTo>
                    <a:pt x="100" y="4768"/>
                    <a:pt x="129" y="4811"/>
                    <a:pt x="171" y="4811"/>
                  </a:cubicBezTo>
                  <a:lnTo>
                    <a:pt x="186" y="4811"/>
                  </a:lnTo>
                  <a:cubicBezTo>
                    <a:pt x="229" y="4811"/>
                    <a:pt x="271" y="4768"/>
                    <a:pt x="257" y="4711"/>
                  </a:cubicBezTo>
                  <a:cubicBezTo>
                    <a:pt x="257" y="4497"/>
                    <a:pt x="243" y="4283"/>
                    <a:pt x="229" y="4069"/>
                  </a:cubicBezTo>
                  <a:cubicBezTo>
                    <a:pt x="171" y="2742"/>
                    <a:pt x="243" y="1415"/>
                    <a:pt x="414" y="103"/>
                  </a:cubicBezTo>
                  <a:cubicBezTo>
                    <a:pt x="414" y="46"/>
                    <a:pt x="385" y="3"/>
                    <a:pt x="343" y="3"/>
                  </a:cubicBezTo>
                  <a:cubicBezTo>
                    <a:pt x="335" y="1"/>
                    <a:pt x="328"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6"/>
            <p:cNvSpPr/>
            <p:nvPr/>
          </p:nvSpPr>
          <p:spPr>
            <a:xfrm>
              <a:off x="5893931" y="1865504"/>
              <a:ext cx="933314" cy="300636"/>
            </a:xfrm>
            <a:custGeom>
              <a:avLst/>
              <a:gdLst/>
              <a:ahLst/>
              <a:cxnLst/>
              <a:rect l="l" t="t" r="r" b="b"/>
              <a:pathLst>
                <a:path w="6122" h="1972" extrusionOk="0">
                  <a:moveTo>
                    <a:pt x="172" y="0"/>
                  </a:moveTo>
                  <a:lnTo>
                    <a:pt x="172" y="0"/>
                  </a:lnTo>
                  <a:cubicBezTo>
                    <a:pt x="86" y="271"/>
                    <a:pt x="1" y="614"/>
                    <a:pt x="200" y="814"/>
                  </a:cubicBezTo>
                  <a:cubicBezTo>
                    <a:pt x="286" y="899"/>
                    <a:pt x="414" y="942"/>
                    <a:pt x="529" y="985"/>
                  </a:cubicBezTo>
                  <a:cubicBezTo>
                    <a:pt x="1370" y="1256"/>
                    <a:pt x="2212" y="1541"/>
                    <a:pt x="3068" y="1826"/>
                  </a:cubicBezTo>
                  <a:cubicBezTo>
                    <a:pt x="3282" y="1898"/>
                    <a:pt x="3510" y="1969"/>
                    <a:pt x="3753" y="1969"/>
                  </a:cubicBezTo>
                  <a:cubicBezTo>
                    <a:pt x="3774" y="1971"/>
                    <a:pt x="3795" y="1971"/>
                    <a:pt x="3815" y="1971"/>
                  </a:cubicBezTo>
                  <a:cubicBezTo>
                    <a:pt x="3991" y="1971"/>
                    <a:pt x="4157" y="1920"/>
                    <a:pt x="4323" y="1869"/>
                  </a:cubicBezTo>
                  <a:cubicBezTo>
                    <a:pt x="4894" y="1684"/>
                    <a:pt x="5407" y="1370"/>
                    <a:pt x="5835" y="956"/>
                  </a:cubicBezTo>
                  <a:cubicBezTo>
                    <a:pt x="5949" y="856"/>
                    <a:pt x="6049" y="728"/>
                    <a:pt x="6078" y="571"/>
                  </a:cubicBezTo>
                  <a:cubicBezTo>
                    <a:pt x="6121" y="146"/>
                    <a:pt x="5625" y="29"/>
                    <a:pt x="5229" y="29"/>
                  </a:cubicBezTo>
                  <a:cubicBezTo>
                    <a:pt x="5106" y="29"/>
                    <a:pt x="4993" y="41"/>
                    <a:pt x="4908" y="57"/>
                  </a:cubicBezTo>
                  <a:cubicBezTo>
                    <a:pt x="4437" y="143"/>
                    <a:pt x="4123" y="443"/>
                    <a:pt x="3695" y="642"/>
                  </a:cubicBezTo>
                  <a:cubicBezTo>
                    <a:pt x="3526" y="722"/>
                    <a:pt x="3354" y="753"/>
                    <a:pt x="3180" y="753"/>
                  </a:cubicBezTo>
                  <a:cubicBezTo>
                    <a:pt x="2856" y="753"/>
                    <a:pt x="2528" y="645"/>
                    <a:pt x="2212" y="542"/>
                  </a:cubicBezTo>
                  <a:cubicBezTo>
                    <a:pt x="1527" y="329"/>
                    <a:pt x="857" y="129"/>
                    <a:pt x="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6"/>
            <p:cNvSpPr/>
            <p:nvPr/>
          </p:nvSpPr>
          <p:spPr>
            <a:xfrm>
              <a:off x="6289849" y="1500839"/>
              <a:ext cx="585113" cy="146202"/>
            </a:xfrm>
            <a:custGeom>
              <a:avLst/>
              <a:gdLst/>
              <a:ahLst/>
              <a:cxnLst/>
              <a:rect l="l" t="t" r="r" b="b"/>
              <a:pathLst>
                <a:path w="3838" h="959" extrusionOk="0">
                  <a:moveTo>
                    <a:pt x="1653" y="1"/>
                  </a:moveTo>
                  <a:cubicBezTo>
                    <a:pt x="1452" y="1"/>
                    <a:pt x="1266" y="8"/>
                    <a:pt x="1098" y="24"/>
                  </a:cubicBezTo>
                  <a:cubicBezTo>
                    <a:pt x="927" y="39"/>
                    <a:pt x="785" y="67"/>
                    <a:pt x="656" y="96"/>
                  </a:cubicBezTo>
                  <a:cubicBezTo>
                    <a:pt x="528" y="138"/>
                    <a:pt x="428" y="181"/>
                    <a:pt x="357" y="224"/>
                  </a:cubicBezTo>
                  <a:cubicBezTo>
                    <a:pt x="300" y="267"/>
                    <a:pt x="43" y="381"/>
                    <a:pt x="29" y="424"/>
                  </a:cubicBezTo>
                  <a:cubicBezTo>
                    <a:pt x="0" y="595"/>
                    <a:pt x="1013" y="866"/>
                    <a:pt x="1997" y="937"/>
                  </a:cubicBezTo>
                  <a:cubicBezTo>
                    <a:pt x="2161" y="952"/>
                    <a:pt x="2325" y="959"/>
                    <a:pt x="2488" y="959"/>
                  </a:cubicBezTo>
                  <a:cubicBezTo>
                    <a:pt x="2650" y="959"/>
                    <a:pt x="2810" y="952"/>
                    <a:pt x="2967" y="937"/>
                  </a:cubicBezTo>
                  <a:cubicBezTo>
                    <a:pt x="3195" y="909"/>
                    <a:pt x="3438" y="880"/>
                    <a:pt x="3638" y="795"/>
                  </a:cubicBezTo>
                  <a:cubicBezTo>
                    <a:pt x="3723" y="752"/>
                    <a:pt x="3837" y="681"/>
                    <a:pt x="3837" y="581"/>
                  </a:cubicBezTo>
                  <a:cubicBezTo>
                    <a:pt x="3837" y="538"/>
                    <a:pt x="3795" y="509"/>
                    <a:pt x="3780" y="467"/>
                  </a:cubicBezTo>
                  <a:cubicBezTo>
                    <a:pt x="3752" y="452"/>
                    <a:pt x="3723" y="438"/>
                    <a:pt x="3709" y="410"/>
                  </a:cubicBezTo>
                  <a:cubicBezTo>
                    <a:pt x="3524" y="281"/>
                    <a:pt x="3295" y="224"/>
                    <a:pt x="3081" y="167"/>
                  </a:cubicBezTo>
                  <a:cubicBezTo>
                    <a:pt x="2753" y="81"/>
                    <a:pt x="2425" y="39"/>
                    <a:pt x="2097" y="10"/>
                  </a:cubicBezTo>
                  <a:cubicBezTo>
                    <a:pt x="1943" y="4"/>
                    <a:pt x="1795" y="1"/>
                    <a:pt x="1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6"/>
            <p:cNvSpPr/>
            <p:nvPr/>
          </p:nvSpPr>
          <p:spPr>
            <a:xfrm>
              <a:off x="6372478" y="1355704"/>
              <a:ext cx="461169" cy="601273"/>
            </a:xfrm>
            <a:custGeom>
              <a:avLst/>
              <a:gdLst/>
              <a:ahLst/>
              <a:cxnLst/>
              <a:rect l="l" t="t" r="r" b="b"/>
              <a:pathLst>
                <a:path w="3025" h="3944" extrusionOk="0">
                  <a:moveTo>
                    <a:pt x="1524" y="0"/>
                  </a:moveTo>
                  <a:cubicBezTo>
                    <a:pt x="1266" y="0"/>
                    <a:pt x="1010" y="67"/>
                    <a:pt x="799" y="192"/>
                  </a:cubicBezTo>
                  <a:cubicBezTo>
                    <a:pt x="656" y="277"/>
                    <a:pt x="542" y="363"/>
                    <a:pt x="457" y="491"/>
                  </a:cubicBezTo>
                  <a:cubicBezTo>
                    <a:pt x="328" y="663"/>
                    <a:pt x="285" y="891"/>
                    <a:pt x="285" y="1105"/>
                  </a:cubicBezTo>
                  <a:cubicBezTo>
                    <a:pt x="285" y="1319"/>
                    <a:pt x="328" y="1518"/>
                    <a:pt x="300" y="1732"/>
                  </a:cubicBezTo>
                  <a:cubicBezTo>
                    <a:pt x="271" y="1946"/>
                    <a:pt x="143" y="2175"/>
                    <a:pt x="57" y="2374"/>
                  </a:cubicBezTo>
                  <a:cubicBezTo>
                    <a:pt x="0" y="2517"/>
                    <a:pt x="171" y="2488"/>
                    <a:pt x="243" y="2546"/>
                  </a:cubicBezTo>
                  <a:cubicBezTo>
                    <a:pt x="428" y="2688"/>
                    <a:pt x="428" y="3002"/>
                    <a:pt x="442" y="3216"/>
                  </a:cubicBezTo>
                  <a:cubicBezTo>
                    <a:pt x="457" y="3273"/>
                    <a:pt x="457" y="3344"/>
                    <a:pt x="499" y="3401"/>
                  </a:cubicBezTo>
                  <a:cubicBezTo>
                    <a:pt x="538" y="3427"/>
                    <a:pt x="580" y="3436"/>
                    <a:pt x="622" y="3436"/>
                  </a:cubicBezTo>
                  <a:cubicBezTo>
                    <a:pt x="673" y="3436"/>
                    <a:pt x="724" y="3424"/>
                    <a:pt x="770" y="3416"/>
                  </a:cubicBezTo>
                  <a:cubicBezTo>
                    <a:pt x="899" y="3387"/>
                    <a:pt x="1013" y="3359"/>
                    <a:pt x="1141" y="3316"/>
                  </a:cubicBezTo>
                  <a:cubicBezTo>
                    <a:pt x="1162" y="3306"/>
                    <a:pt x="1182" y="3296"/>
                    <a:pt x="1207" y="3296"/>
                  </a:cubicBezTo>
                  <a:cubicBezTo>
                    <a:pt x="1217" y="3296"/>
                    <a:pt x="1229" y="3297"/>
                    <a:pt x="1241" y="3302"/>
                  </a:cubicBezTo>
                  <a:cubicBezTo>
                    <a:pt x="1427" y="3373"/>
                    <a:pt x="1227" y="3730"/>
                    <a:pt x="1327" y="3844"/>
                  </a:cubicBezTo>
                  <a:cubicBezTo>
                    <a:pt x="1341" y="3858"/>
                    <a:pt x="1370" y="3872"/>
                    <a:pt x="1384" y="3886"/>
                  </a:cubicBezTo>
                  <a:cubicBezTo>
                    <a:pt x="1455" y="3915"/>
                    <a:pt x="1527" y="3929"/>
                    <a:pt x="1612" y="3944"/>
                  </a:cubicBezTo>
                  <a:cubicBezTo>
                    <a:pt x="1726" y="3944"/>
                    <a:pt x="1840" y="3929"/>
                    <a:pt x="1954" y="3886"/>
                  </a:cubicBezTo>
                  <a:cubicBezTo>
                    <a:pt x="2140" y="3815"/>
                    <a:pt x="2297" y="3701"/>
                    <a:pt x="2425" y="3558"/>
                  </a:cubicBezTo>
                  <a:cubicBezTo>
                    <a:pt x="2468" y="3516"/>
                    <a:pt x="2511" y="3473"/>
                    <a:pt x="2511" y="3416"/>
                  </a:cubicBezTo>
                  <a:cubicBezTo>
                    <a:pt x="2525" y="3373"/>
                    <a:pt x="2511" y="3330"/>
                    <a:pt x="2497" y="3287"/>
                  </a:cubicBezTo>
                  <a:cubicBezTo>
                    <a:pt x="2382" y="2831"/>
                    <a:pt x="2753" y="2617"/>
                    <a:pt x="2882" y="2232"/>
                  </a:cubicBezTo>
                  <a:cubicBezTo>
                    <a:pt x="2939" y="2032"/>
                    <a:pt x="2982" y="1804"/>
                    <a:pt x="2996" y="1590"/>
                  </a:cubicBezTo>
                  <a:cubicBezTo>
                    <a:pt x="3024" y="1148"/>
                    <a:pt x="2882" y="720"/>
                    <a:pt x="2568" y="377"/>
                  </a:cubicBezTo>
                  <a:cubicBezTo>
                    <a:pt x="2411" y="220"/>
                    <a:pt x="2111" y="106"/>
                    <a:pt x="1897" y="49"/>
                  </a:cubicBezTo>
                  <a:cubicBezTo>
                    <a:pt x="1776" y="16"/>
                    <a:pt x="1650" y="0"/>
                    <a:pt x="1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6"/>
            <p:cNvSpPr/>
            <p:nvPr/>
          </p:nvSpPr>
          <p:spPr>
            <a:xfrm>
              <a:off x="6620365" y="1667621"/>
              <a:ext cx="8842" cy="19666"/>
            </a:xfrm>
            <a:custGeom>
              <a:avLst/>
              <a:gdLst/>
              <a:ahLst/>
              <a:cxnLst/>
              <a:rect l="l" t="t" r="r" b="b"/>
              <a:pathLst>
                <a:path w="58" h="129" extrusionOk="0">
                  <a:moveTo>
                    <a:pt x="57" y="0"/>
                  </a:moveTo>
                  <a:lnTo>
                    <a:pt x="57" y="0"/>
                  </a:lnTo>
                  <a:cubicBezTo>
                    <a:pt x="29" y="29"/>
                    <a:pt x="15" y="86"/>
                    <a:pt x="0" y="129"/>
                  </a:cubicBezTo>
                  <a:cubicBezTo>
                    <a:pt x="29" y="86"/>
                    <a:pt x="43" y="43"/>
                    <a:pt x="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6"/>
            <p:cNvSpPr/>
            <p:nvPr/>
          </p:nvSpPr>
          <p:spPr>
            <a:xfrm>
              <a:off x="6381168" y="1322317"/>
              <a:ext cx="474280" cy="491202"/>
            </a:xfrm>
            <a:custGeom>
              <a:avLst/>
              <a:gdLst/>
              <a:ahLst/>
              <a:cxnLst/>
              <a:rect l="l" t="t" r="r" b="b"/>
              <a:pathLst>
                <a:path w="3111" h="3222" extrusionOk="0">
                  <a:moveTo>
                    <a:pt x="1324" y="0"/>
                  </a:moveTo>
                  <a:cubicBezTo>
                    <a:pt x="1262" y="0"/>
                    <a:pt x="1201" y="4"/>
                    <a:pt x="1141" y="11"/>
                  </a:cubicBezTo>
                  <a:cubicBezTo>
                    <a:pt x="785" y="68"/>
                    <a:pt x="442" y="254"/>
                    <a:pt x="243" y="539"/>
                  </a:cubicBezTo>
                  <a:cubicBezTo>
                    <a:pt x="43" y="839"/>
                    <a:pt x="0" y="1238"/>
                    <a:pt x="171" y="1552"/>
                  </a:cubicBezTo>
                  <a:lnTo>
                    <a:pt x="171" y="1395"/>
                  </a:lnTo>
                  <a:cubicBezTo>
                    <a:pt x="186" y="1452"/>
                    <a:pt x="200" y="1509"/>
                    <a:pt x="214" y="1566"/>
                  </a:cubicBezTo>
                  <a:cubicBezTo>
                    <a:pt x="285" y="1466"/>
                    <a:pt x="328" y="1352"/>
                    <a:pt x="371" y="1238"/>
                  </a:cubicBezTo>
                  <a:cubicBezTo>
                    <a:pt x="371" y="1352"/>
                    <a:pt x="428" y="1481"/>
                    <a:pt x="528" y="1566"/>
                  </a:cubicBezTo>
                  <a:cubicBezTo>
                    <a:pt x="614" y="1652"/>
                    <a:pt x="728" y="1723"/>
                    <a:pt x="842" y="1780"/>
                  </a:cubicBezTo>
                  <a:cubicBezTo>
                    <a:pt x="771" y="1723"/>
                    <a:pt x="756" y="1623"/>
                    <a:pt x="785" y="1552"/>
                  </a:cubicBezTo>
                  <a:lnTo>
                    <a:pt x="785" y="1552"/>
                  </a:lnTo>
                  <a:cubicBezTo>
                    <a:pt x="828" y="1638"/>
                    <a:pt x="870" y="1723"/>
                    <a:pt x="942" y="1795"/>
                  </a:cubicBezTo>
                  <a:cubicBezTo>
                    <a:pt x="942" y="1737"/>
                    <a:pt x="927" y="1695"/>
                    <a:pt x="913" y="1638"/>
                  </a:cubicBezTo>
                  <a:lnTo>
                    <a:pt x="913" y="1638"/>
                  </a:lnTo>
                  <a:cubicBezTo>
                    <a:pt x="956" y="1780"/>
                    <a:pt x="1084" y="1809"/>
                    <a:pt x="1170" y="1894"/>
                  </a:cubicBezTo>
                  <a:cubicBezTo>
                    <a:pt x="1256" y="1966"/>
                    <a:pt x="1241" y="2023"/>
                    <a:pt x="1284" y="2108"/>
                  </a:cubicBezTo>
                  <a:cubicBezTo>
                    <a:pt x="1305" y="2151"/>
                    <a:pt x="1302" y="2162"/>
                    <a:pt x="1304" y="2162"/>
                  </a:cubicBezTo>
                  <a:cubicBezTo>
                    <a:pt x="1305" y="2162"/>
                    <a:pt x="1313" y="2151"/>
                    <a:pt x="1355" y="2151"/>
                  </a:cubicBezTo>
                  <a:cubicBezTo>
                    <a:pt x="1359" y="2152"/>
                    <a:pt x="1363" y="2153"/>
                    <a:pt x="1367" y="2153"/>
                  </a:cubicBezTo>
                  <a:cubicBezTo>
                    <a:pt x="1399" y="2153"/>
                    <a:pt x="1432" y="2116"/>
                    <a:pt x="1478" y="2116"/>
                  </a:cubicBezTo>
                  <a:cubicBezTo>
                    <a:pt x="1489" y="2116"/>
                    <a:pt x="1500" y="2118"/>
                    <a:pt x="1512" y="2123"/>
                  </a:cubicBezTo>
                  <a:cubicBezTo>
                    <a:pt x="1569" y="2151"/>
                    <a:pt x="1598" y="2222"/>
                    <a:pt x="1598" y="2294"/>
                  </a:cubicBezTo>
                  <a:cubicBezTo>
                    <a:pt x="1584" y="2379"/>
                    <a:pt x="1498" y="2451"/>
                    <a:pt x="1484" y="2536"/>
                  </a:cubicBezTo>
                  <a:cubicBezTo>
                    <a:pt x="1484" y="2636"/>
                    <a:pt x="1527" y="2722"/>
                    <a:pt x="1569" y="2793"/>
                  </a:cubicBezTo>
                  <a:cubicBezTo>
                    <a:pt x="1669" y="2964"/>
                    <a:pt x="1755" y="3135"/>
                    <a:pt x="1926" y="3221"/>
                  </a:cubicBezTo>
                  <a:cubicBezTo>
                    <a:pt x="1912" y="3193"/>
                    <a:pt x="1897" y="3150"/>
                    <a:pt x="1883" y="3121"/>
                  </a:cubicBezTo>
                  <a:lnTo>
                    <a:pt x="1883" y="3121"/>
                  </a:lnTo>
                  <a:cubicBezTo>
                    <a:pt x="1940" y="3135"/>
                    <a:pt x="1983" y="3178"/>
                    <a:pt x="2040" y="3193"/>
                  </a:cubicBezTo>
                  <a:cubicBezTo>
                    <a:pt x="2054" y="3201"/>
                    <a:pt x="2071" y="3204"/>
                    <a:pt x="2089" y="3204"/>
                  </a:cubicBezTo>
                  <a:cubicBezTo>
                    <a:pt x="2161" y="3204"/>
                    <a:pt x="2257" y="3150"/>
                    <a:pt x="2325" y="3150"/>
                  </a:cubicBezTo>
                  <a:cubicBezTo>
                    <a:pt x="2368" y="3143"/>
                    <a:pt x="2415" y="3143"/>
                    <a:pt x="2459" y="3143"/>
                  </a:cubicBezTo>
                  <a:cubicBezTo>
                    <a:pt x="2504" y="3143"/>
                    <a:pt x="2547" y="3143"/>
                    <a:pt x="2582" y="3135"/>
                  </a:cubicBezTo>
                  <a:cubicBezTo>
                    <a:pt x="2768" y="3078"/>
                    <a:pt x="2839" y="2836"/>
                    <a:pt x="2896" y="2665"/>
                  </a:cubicBezTo>
                  <a:cubicBezTo>
                    <a:pt x="3067" y="2208"/>
                    <a:pt x="3110" y="1709"/>
                    <a:pt x="2996" y="1238"/>
                  </a:cubicBezTo>
                  <a:cubicBezTo>
                    <a:pt x="2939" y="996"/>
                    <a:pt x="2839" y="753"/>
                    <a:pt x="2668" y="568"/>
                  </a:cubicBezTo>
                  <a:cubicBezTo>
                    <a:pt x="2539" y="411"/>
                    <a:pt x="2354" y="297"/>
                    <a:pt x="2169" y="197"/>
                  </a:cubicBezTo>
                  <a:cubicBezTo>
                    <a:pt x="1910" y="79"/>
                    <a:pt x="1612" y="0"/>
                    <a:pt x="1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6"/>
            <p:cNvSpPr/>
            <p:nvPr/>
          </p:nvSpPr>
          <p:spPr>
            <a:xfrm>
              <a:off x="6291984" y="1277344"/>
              <a:ext cx="587247" cy="325181"/>
            </a:xfrm>
            <a:custGeom>
              <a:avLst/>
              <a:gdLst/>
              <a:ahLst/>
              <a:cxnLst/>
              <a:rect l="l" t="t" r="r" b="b"/>
              <a:pathLst>
                <a:path w="3852" h="2133" extrusionOk="0">
                  <a:moveTo>
                    <a:pt x="2070" y="1"/>
                  </a:moveTo>
                  <a:cubicBezTo>
                    <a:pt x="2031" y="1"/>
                    <a:pt x="1992" y="3"/>
                    <a:pt x="1955" y="7"/>
                  </a:cubicBezTo>
                  <a:lnTo>
                    <a:pt x="1898" y="7"/>
                  </a:lnTo>
                  <a:cubicBezTo>
                    <a:pt x="1470" y="64"/>
                    <a:pt x="1042" y="264"/>
                    <a:pt x="785" y="592"/>
                  </a:cubicBezTo>
                  <a:cubicBezTo>
                    <a:pt x="657" y="763"/>
                    <a:pt x="585" y="934"/>
                    <a:pt x="514" y="1119"/>
                  </a:cubicBezTo>
                  <a:cubicBezTo>
                    <a:pt x="457" y="1276"/>
                    <a:pt x="400" y="1448"/>
                    <a:pt x="328" y="1619"/>
                  </a:cubicBezTo>
                  <a:cubicBezTo>
                    <a:pt x="314" y="1633"/>
                    <a:pt x="229" y="1733"/>
                    <a:pt x="57" y="1861"/>
                  </a:cubicBezTo>
                  <a:lnTo>
                    <a:pt x="43" y="1861"/>
                  </a:lnTo>
                  <a:lnTo>
                    <a:pt x="0" y="1904"/>
                  </a:lnTo>
                  <a:cubicBezTo>
                    <a:pt x="86" y="1833"/>
                    <a:pt x="628" y="1747"/>
                    <a:pt x="685" y="1747"/>
                  </a:cubicBezTo>
                  <a:lnTo>
                    <a:pt x="699" y="1747"/>
                  </a:lnTo>
                  <a:cubicBezTo>
                    <a:pt x="899" y="1733"/>
                    <a:pt x="1113" y="1690"/>
                    <a:pt x="1327" y="1676"/>
                  </a:cubicBezTo>
                  <a:cubicBezTo>
                    <a:pt x="1364" y="1675"/>
                    <a:pt x="1402" y="1675"/>
                    <a:pt x="1439" y="1675"/>
                  </a:cubicBezTo>
                  <a:cubicBezTo>
                    <a:pt x="2064" y="1675"/>
                    <a:pt x="2732" y="1784"/>
                    <a:pt x="3324" y="1918"/>
                  </a:cubicBezTo>
                  <a:cubicBezTo>
                    <a:pt x="3410" y="1933"/>
                    <a:pt x="3495" y="1961"/>
                    <a:pt x="3581" y="2004"/>
                  </a:cubicBezTo>
                  <a:cubicBezTo>
                    <a:pt x="3624" y="2018"/>
                    <a:pt x="3667" y="2032"/>
                    <a:pt x="3709" y="2061"/>
                  </a:cubicBezTo>
                  <a:cubicBezTo>
                    <a:pt x="3752" y="2075"/>
                    <a:pt x="3795" y="2090"/>
                    <a:pt x="3809" y="2132"/>
                  </a:cubicBezTo>
                  <a:cubicBezTo>
                    <a:pt x="3852" y="2047"/>
                    <a:pt x="3823" y="1961"/>
                    <a:pt x="3823" y="1876"/>
                  </a:cubicBezTo>
                  <a:cubicBezTo>
                    <a:pt x="3809" y="1804"/>
                    <a:pt x="3795" y="1719"/>
                    <a:pt x="3781" y="1647"/>
                  </a:cubicBezTo>
                  <a:cubicBezTo>
                    <a:pt x="3752" y="1505"/>
                    <a:pt x="3724" y="1362"/>
                    <a:pt x="3681" y="1234"/>
                  </a:cubicBezTo>
                  <a:cubicBezTo>
                    <a:pt x="3638" y="1119"/>
                    <a:pt x="3595" y="1005"/>
                    <a:pt x="3538" y="905"/>
                  </a:cubicBezTo>
                  <a:cubicBezTo>
                    <a:pt x="3524" y="863"/>
                    <a:pt x="3495" y="806"/>
                    <a:pt x="3467" y="763"/>
                  </a:cubicBezTo>
                  <a:lnTo>
                    <a:pt x="3381" y="649"/>
                  </a:lnTo>
                  <a:lnTo>
                    <a:pt x="3381" y="634"/>
                  </a:lnTo>
                  <a:cubicBezTo>
                    <a:pt x="2982" y="92"/>
                    <a:pt x="2354" y="21"/>
                    <a:pt x="2354" y="21"/>
                  </a:cubicBezTo>
                  <a:cubicBezTo>
                    <a:pt x="2263" y="11"/>
                    <a:pt x="2165" y="1"/>
                    <a:pt x="2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6"/>
            <p:cNvSpPr/>
            <p:nvPr/>
          </p:nvSpPr>
          <p:spPr>
            <a:xfrm>
              <a:off x="6507246" y="1730584"/>
              <a:ext cx="128517" cy="143915"/>
            </a:xfrm>
            <a:custGeom>
              <a:avLst/>
              <a:gdLst/>
              <a:ahLst/>
              <a:cxnLst/>
              <a:rect l="l" t="t" r="r" b="b"/>
              <a:pathLst>
                <a:path w="843" h="944" extrusionOk="0">
                  <a:moveTo>
                    <a:pt x="714" y="1"/>
                  </a:moveTo>
                  <a:cubicBezTo>
                    <a:pt x="614" y="771"/>
                    <a:pt x="1" y="942"/>
                    <a:pt x="1" y="942"/>
                  </a:cubicBezTo>
                  <a:cubicBezTo>
                    <a:pt x="12" y="943"/>
                    <a:pt x="23" y="943"/>
                    <a:pt x="34" y="943"/>
                  </a:cubicBezTo>
                  <a:cubicBezTo>
                    <a:pt x="732" y="943"/>
                    <a:pt x="842" y="72"/>
                    <a:pt x="842" y="72"/>
                  </a:cubicBezTo>
                  <a:lnTo>
                    <a:pt x="7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7120561" y="2252580"/>
              <a:ext cx="13111" cy="30643"/>
            </a:xfrm>
            <a:custGeom>
              <a:avLst/>
              <a:gdLst/>
              <a:ahLst/>
              <a:cxnLst/>
              <a:rect l="l" t="t" r="r" b="b"/>
              <a:pathLst>
                <a:path w="86" h="201" extrusionOk="0">
                  <a:moveTo>
                    <a:pt x="0" y="1"/>
                  </a:moveTo>
                  <a:lnTo>
                    <a:pt x="0" y="43"/>
                  </a:lnTo>
                  <a:lnTo>
                    <a:pt x="86" y="200"/>
                  </a:lnTo>
                  <a:cubicBezTo>
                    <a:pt x="57" y="129"/>
                    <a:pt x="29" y="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6496422" y="1851326"/>
              <a:ext cx="667742" cy="1276485"/>
            </a:xfrm>
            <a:custGeom>
              <a:avLst/>
              <a:gdLst/>
              <a:ahLst/>
              <a:cxnLst/>
              <a:rect l="l" t="t" r="r" b="b"/>
              <a:pathLst>
                <a:path w="4380" h="8373" extrusionOk="0">
                  <a:moveTo>
                    <a:pt x="1848" y="0"/>
                  </a:moveTo>
                  <a:cubicBezTo>
                    <a:pt x="1816" y="0"/>
                    <a:pt x="1785" y="3"/>
                    <a:pt x="1755" y="8"/>
                  </a:cubicBezTo>
                  <a:cubicBezTo>
                    <a:pt x="1413" y="79"/>
                    <a:pt x="1298" y="450"/>
                    <a:pt x="999" y="564"/>
                  </a:cubicBezTo>
                  <a:cubicBezTo>
                    <a:pt x="951" y="585"/>
                    <a:pt x="898" y="593"/>
                    <a:pt x="843" y="593"/>
                  </a:cubicBezTo>
                  <a:cubicBezTo>
                    <a:pt x="695" y="593"/>
                    <a:pt x="533" y="535"/>
                    <a:pt x="412" y="535"/>
                  </a:cubicBezTo>
                  <a:cubicBezTo>
                    <a:pt x="368" y="535"/>
                    <a:pt x="330" y="543"/>
                    <a:pt x="300" y="564"/>
                  </a:cubicBezTo>
                  <a:cubicBezTo>
                    <a:pt x="171" y="635"/>
                    <a:pt x="72" y="1178"/>
                    <a:pt x="43" y="1320"/>
                  </a:cubicBezTo>
                  <a:cubicBezTo>
                    <a:pt x="72" y="1277"/>
                    <a:pt x="114" y="1220"/>
                    <a:pt x="157" y="1178"/>
                  </a:cubicBezTo>
                  <a:lnTo>
                    <a:pt x="157" y="1178"/>
                  </a:lnTo>
                  <a:cubicBezTo>
                    <a:pt x="57" y="1363"/>
                    <a:pt x="15" y="1563"/>
                    <a:pt x="15" y="1777"/>
                  </a:cubicBezTo>
                  <a:cubicBezTo>
                    <a:pt x="0" y="2733"/>
                    <a:pt x="428" y="3631"/>
                    <a:pt x="414" y="4573"/>
                  </a:cubicBezTo>
                  <a:cubicBezTo>
                    <a:pt x="385" y="5614"/>
                    <a:pt x="300" y="6641"/>
                    <a:pt x="143" y="7668"/>
                  </a:cubicBezTo>
                  <a:cubicBezTo>
                    <a:pt x="129" y="7797"/>
                    <a:pt x="114" y="7925"/>
                    <a:pt x="157" y="8039"/>
                  </a:cubicBezTo>
                  <a:cubicBezTo>
                    <a:pt x="232" y="8220"/>
                    <a:pt x="433" y="8290"/>
                    <a:pt x="638" y="8290"/>
                  </a:cubicBezTo>
                  <a:cubicBezTo>
                    <a:pt x="707" y="8290"/>
                    <a:pt x="777" y="8282"/>
                    <a:pt x="842" y="8267"/>
                  </a:cubicBezTo>
                  <a:cubicBezTo>
                    <a:pt x="1074" y="8216"/>
                    <a:pt x="1294" y="8106"/>
                    <a:pt x="1533" y="8106"/>
                  </a:cubicBezTo>
                  <a:cubicBezTo>
                    <a:pt x="1559" y="8106"/>
                    <a:pt x="1586" y="8108"/>
                    <a:pt x="1612" y="8111"/>
                  </a:cubicBezTo>
                  <a:cubicBezTo>
                    <a:pt x="1869" y="8139"/>
                    <a:pt x="2097" y="8325"/>
                    <a:pt x="2354" y="8353"/>
                  </a:cubicBezTo>
                  <a:cubicBezTo>
                    <a:pt x="2375" y="8355"/>
                    <a:pt x="2395" y="8356"/>
                    <a:pt x="2416" y="8356"/>
                  </a:cubicBezTo>
                  <a:cubicBezTo>
                    <a:pt x="2660" y="8356"/>
                    <a:pt x="2904" y="8222"/>
                    <a:pt x="3148" y="8222"/>
                  </a:cubicBezTo>
                  <a:cubicBezTo>
                    <a:pt x="3169" y="8222"/>
                    <a:pt x="3189" y="8223"/>
                    <a:pt x="3210" y="8225"/>
                  </a:cubicBezTo>
                  <a:cubicBezTo>
                    <a:pt x="3324" y="8239"/>
                    <a:pt x="3424" y="8267"/>
                    <a:pt x="3524" y="8296"/>
                  </a:cubicBezTo>
                  <a:cubicBezTo>
                    <a:pt x="3653" y="8336"/>
                    <a:pt x="3778" y="8372"/>
                    <a:pt x="3891" y="8372"/>
                  </a:cubicBezTo>
                  <a:cubicBezTo>
                    <a:pt x="3977" y="8372"/>
                    <a:pt x="4055" y="8352"/>
                    <a:pt x="4123" y="8296"/>
                  </a:cubicBezTo>
                  <a:cubicBezTo>
                    <a:pt x="4223" y="8225"/>
                    <a:pt x="4266" y="8096"/>
                    <a:pt x="4294" y="7982"/>
                  </a:cubicBezTo>
                  <a:cubicBezTo>
                    <a:pt x="4380" y="7654"/>
                    <a:pt x="4337" y="7340"/>
                    <a:pt x="4294" y="7012"/>
                  </a:cubicBezTo>
                  <a:cubicBezTo>
                    <a:pt x="4251" y="6698"/>
                    <a:pt x="4308" y="6441"/>
                    <a:pt x="4323" y="6128"/>
                  </a:cubicBezTo>
                  <a:cubicBezTo>
                    <a:pt x="4365" y="5414"/>
                    <a:pt x="4351" y="4687"/>
                    <a:pt x="4308" y="3974"/>
                  </a:cubicBezTo>
                  <a:cubicBezTo>
                    <a:pt x="4266" y="3146"/>
                    <a:pt x="4109" y="2305"/>
                    <a:pt x="3681" y="1577"/>
                  </a:cubicBezTo>
                  <a:cubicBezTo>
                    <a:pt x="3424" y="1163"/>
                    <a:pt x="3224" y="750"/>
                    <a:pt x="2825" y="450"/>
                  </a:cubicBezTo>
                  <a:cubicBezTo>
                    <a:pt x="2578" y="255"/>
                    <a:pt x="2176" y="0"/>
                    <a:pt x="1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6418061" y="1876328"/>
              <a:ext cx="763482" cy="1151169"/>
            </a:xfrm>
            <a:custGeom>
              <a:avLst/>
              <a:gdLst/>
              <a:ahLst/>
              <a:cxnLst/>
              <a:rect l="l" t="t" r="r" b="b"/>
              <a:pathLst>
                <a:path w="5008" h="7551" extrusionOk="0">
                  <a:moveTo>
                    <a:pt x="913" y="286"/>
                  </a:moveTo>
                  <a:lnTo>
                    <a:pt x="913" y="286"/>
                  </a:lnTo>
                  <a:cubicBezTo>
                    <a:pt x="913" y="286"/>
                    <a:pt x="913" y="286"/>
                    <a:pt x="914" y="286"/>
                  </a:cubicBezTo>
                  <a:cubicBezTo>
                    <a:pt x="913" y="286"/>
                    <a:pt x="913" y="286"/>
                    <a:pt x="913" y="286"/>
                  </a:cubicBezTo>
                  <a:close/>
                  <a:moveTo>
                    <a:pt x="3051" y="316"/>
                  </a:moveTo>
                  <a:cubicBezTo>
                    <a:pt x="3090" y="316"/>
                    <a:pt x="3129" y="320"/>
                    <a:pt x="3168" y="329"/>
                  </a:cubicBezTo>
                  <a:cubicBezTo>
                    <a:pt x="3467" y="414"/>
                    <a:pt x="3681" y="571"/>
                    <a:pt x="3795" y="857"/>
                  </a:cubicBezTo>
                  <a:cubicBezTo>
                    <a:pt x="3981" y="1342"/>
                    <a:pt x="4066" y="1841"/>
                    <a:pt x="4066" y="2355"/>
                  </a:cubicBezTo>
                  <a:cubicBezTo>
                    <a:pt x="3909" y="2554"/>
                    <a:pt x="3653" y="2697"/>
                    <a:pt x="3396" y="2740"/>
                  </a:cubicBezTo>
                  <a:cubicBezTo>
                    <a:pt x="3322" y="2751"/>
                    <a:pt x="3249" y="2756"/>
                    <a:pt x="3176" y="2756"/>
                  </a:cubicBezTo>
                  <a:cubicBezTo>
                    <a:pt x="2879" y="2756"/>
                    <a:pt x="2584" y="2671"/>
                    <a:pt x="2297" y="2569"/>
                  </a:cubicBezTo>
                  <a:cubicBezTo>
                    <a:pt x="2183" y="2511"/>
                    <a:pt x="2055" y="2469"/>
                    <a:pt x="1984" y="2369"/>
                  </a:cubicBezTo>
                  <a:cubicBezTo>
                    <a:pt x="1855" y="2198"/>
                    <a:pt x="1898" y="1955"/>
                    <a:pt x="1941" y="1755"/>
                  </a:cubicBezTo>
                  <a:cubicBezTo>
                    <a:pt x="2026" y="1384"/>
                    <a:pt x="2126" y="999"/>
                    <a:pt x="2354" y="700"/>
                  </a:cubicBezTo>
                  <a:cubicBezTo>
                    <a:pt x="2504" y="513"/>
                    <a:pt x="2783" y="316"/>
                    <a:pt x="3051" y="316"/>
                  </a:cubicBezTo>
                  <a:close/>
                  <a:moveTo>
                    <a:pt x="2871" y="0"/>
                  </a:moveTo>
                  <a:cubicBezTo>
                    <a:pt x="2299" y="0"/>
                    <a:pt x="1866" y="464"/>
                    <a:pt x="1627" y="928"/>
                  </a:cubicBezTo>
                  <a:cubicBezTo>
                    <a:pt x="1527" y="1099"/>
                    <a:pt x="1427" y="1285"/>
                    <a:pt x="1270" y="1384"/>
                  </a:cubicBezTo>
                  <a:cubicBezTo>
                    <a:pt x="1186" y="1438"/>
                    <a:pt x="1097" y="1464"/>
                    <a:pt x="1017" y="1464"/>
                  </a:cubicBezTo>
                  <a:cubicBezTo>
                    <a:pt x="839" y="1464"/>
                    <a:pt x="703" y="1339"/>
                    <a:pt x="742" y="1113"/>
                  </a:cubicBezTo>
                  <a:cubicBezTo>
                    <a:pt x="742" y="1043"/>
                    <a:pt x="855" y="286"/>
                    <a:pt x="912" y="286"/>
                  </a:cubicBezTo>
                  <a:cubicBezTo>
                    <a:pt x="912" y="286"/>
                    <a:pt x="913" y="286"/>
                    <a:pt x="913" y="286"/>
                  </a:cubicBezTo>
                  <a:lnTo>
                    <a:pt x="913" y="286"/>
                  </a:lnTo>
                  <a:cubicBezTo>
                    <a:pt x="872" y="278"/>
                    <a:pt x="831" y="270"/>
                    <a:pt x="790" y="270"/>
                  </a:cubicBezTo>
                  <a:cubicBezTo>
                    <a:pt x="760" y="270"/>
                    <a:pt x="730" y="274"/>
                    <a:pt x="700" y="286"/>
                  </a:cubicBezTo>
                  <a:cubicBezTo>
                    <a:pt x="500" y="329"/>
                    <a:pt x="386" y="771"/>
                    <a:pt x="315" y="957"/>
                  </a:cubicBezTo>
                  <a:cubicBezTo>
                    <a:pt x="215" y="1213"/>
                    <a:pt x="143" y="1499"/>
                    <a:pt x="86" y="1784"/>
                  </a:cubicBezTo>
                  <a:cubicBezTo>
                    <a:pt x="1" y="2340"/>
                    <a:pt x="1" y="2911"/>
                    <a:pt x="129" y="3453"/>
                  </a:cubicBezTo>
                  <a:cubicBezTo>
                    <a:pt x="229" y="3938"/>
                    <a:pt x="429" y="4409"/>
                    <a:pt x="514" y="4894"/>
                  </a:cubicBezTo>
                  <a:cubicBezTo>
                    <a:pt x="628" y="5450"/>
                    <a:pt x="657" y="6035"/>
                    <a:pt x="614" y="6606"/>
                  </a:cubicBezTo>
                  <a:cubicBezTo>
                    <a:pt x="614" y="6748"/>
                    <a:pt x="614" y="6905"/>
                    <a:pt x="728" y="6991"/>
                  </a:cubicBezTo>
                  <a:cubicBezTo>
                    <a:pt x="762" y="7015"/>
                    <a:pt x="800" y="7024"/>
                    <a:pt x="840" y="7024"/>
                  </a:cubicBezTo>
                  <a:cubicBezTo>
                    <a:pt x="920" y="7024"/>
                    <a:pt x="1009" y="6986"/>
                    <a:pt x="1085" y="6948"/>
                  </a:cubicBezTo>
                  <a:cubicBezTo>
                    <a:pt x="1185" y="6877"/>
                    <a:pt x="1285" y="6791"/>
                    <a:pt x="1413" y="6763"/>
                  </a:cubicBezTo>
                  <a:cubicBezTo>
                    <a:pt x="1423" y="6761"/>
                    <a:pt x="1433" y="6761"/>
                    <a:pt x="1444" y="6761"/>
                  </a:cubicBezTo>
                  <a:cubicBezTo>
                    <a:pt x="1550" y="6761"/>
                    <a:pt x="1666" y="6823"/>
                    <a:pt x="1770" y="6862"/>
                  </a:cubicBezTo>
                  <a:cubicBezTo>
                    <a:pt x="2269" y="7119"/>
                    <a:pt x="2782" y="7319"/>
                    <a:pt x="3325" y="7476"/>
                  </a:cubicBezTo>
                  <a:cubicBezTo>
                    <a:pt x="3531" y="7533"/>
                    <a:pt x="3756" y="7551"/>
                    <a:pt x="3983" y="7551"/>
                  </a:cubicBezTo>
                  <a:cubicBezTo>
                    <a:pt x="4209" y="7551"/>
                    <a:pt x="4437" y="7533"/>
                    <a:pt x="4651" y="7519"/>
                  </a:cubicBezTo>
                  <a:cubicBezTo>
                    <a:pt x="4751" y="7519"/>
                    <a:pt x="4865" y="7490"/>
                    <a:pt x="4908" y="7404"/>
                  </a:cubicBezTo>
                  <a:cubicBezTo>
                    <a:pt x="4922" y="7362"/>
                    <a:pt x="4922" y="7319"/>
                    <a:pt x="4922" y="7276"/>
                  </a:cubicBezTo>
                  <a:cubicBezTo>
                    <a:pt x="4937" y="6506"/>
                    <a:pt x="4979" y="5750"/>
                    <a:pt x="4994" y="4994"/>
                  </a:cubicBezTo>
                  <a:cubicBezTo>
                    <a:pt x="5008" y="3410"/>
                    <a:pt x="4865" y="1884"/>
                    <a:pt x="3867" y="486"/>
                  </a:cubicBezTo>
                  <a:cubicBezTo>
                    <a:pt x="3781" y="372"/>
                    <a:pt x="3667" y="258"/>
                    <a:pt x="3524" y="186"/>
                  </a:cubicBezTo>
                  <a:cubicBezTo>
                    <a:pt x="3339" y="72"/>
                    <a:pt x="3111" y="1"/>
                    <a:pt x="2897" y="1"/>
                  </a:cubicBezTo>
                  <a:cubicBezTo>
                    <a:pt x="2888" y="1"/>
                    <a:pt x="2879" y="0"/>
                    <a:pt x="2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a:off x="6381320" y="2317829"/>
              <a:ext cx="243467" cy="302466"/>
            </a:xfrm>
            <a:custGeom>
              <a:avLst/>
              <a:gdLst/>
              <a:ahLst/>
              <a:cxnLst/>
              <a:rect l="l" t="t" r="r" b="b"/>
              <a:pathLst>
                <a:path w="1597" h="1984" extrusionOk="0">
                  <a:moveTo>
                    <a:pt x="821" y="1"/>
                  </a:moveTo>
                  <a:cubicBezTo>
                    <a:pt x="474" y="1"/>
                    <a:pt x="1" y="147"/>
                    <a:pt x="85" y="628"/>
                  </a:cubicBezTo>
                  <a:cubicBezTo>
                    <a:pt x="142" y="971"/>
                    <a:pt x="313" y="1270"/>
                    <a:pt x="384" y="1613"/>
                  </a:cubicBezTo>
                  <a:cubicBezTo>
                    <a:pt x="413" y="1741"/>
                    <a:pt x="456" y="1827"/>
                    <a:pt x="513" y="1884"/>
                  </a:cubicBezTo>
                  <a:cubicBezTo>
                    <a:pt x="584" y="1969"/>
                    <a:pt x="684" y="1983"/>
                    <a:pt x="841" y="1983"/>
                  </a:cubicBezTo>
                  <a:cubicBezTo>
                    <a:pt x="955" y="1983"/>
                    <a:pt x="1069" y="1969"/>
                    <a:pt x="1183" y="1912"/>
                  </a:cubicBezTo>
                  <a:cubicBezTo>
                    <a:pt x="1597" y="1712"/>
                    <a:pt x="1454" y="1242"/>
                    <a:pt x="1397" y="857"/>
                  </a:cubicBezTo>
                  <a:cubicBezTo>
                    <a:pt x="1354" y="600"/>
                    <a:pt x="1283" y="72"/>
                    <a:pt x="998" y="15"/>
                  </a:cubicBezTo>
                  <a:cubicBezTo>
                    <a:pt x="946" y="6"/>
                    <a:pt x="886" y="1"/>
                    <a:pt x="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6350983" y="2317677"/>
              <a:ext cx="243467" cy="300941"/>
            </a:xfrm>
            <a:custGeom>
              <a:avLst/>
              <a:gdLst/>
              <a:ahLst/>
              <a:cxnLst/>
              <a:rect l="l" t="t" r="r" b="b"/>
              <a:pathLst>
                <a:path w="1597" h="1974" extrusionOk="0">
                  <a:moveTo>
                    <a:pt x="809" y="1"/>
                  </a:moveTo>
                  <a:cubicBezTo>
                    <a:pt x="462" y="1"/>
                    <a:pt x="1" y="140"/>
                    <a:pt x="84" y="615"/>
                  </a:cubicBezTo>
                  <a:cubicBezTo>
                    <a:pt x="155" y="957"/>
                    <a:pt x="312" y="1271"/>
                    <a:pt x="384" y="1599"/>
                  </a:cubicBezTo>
                  <a:cubicBezTo>
                    <a:pt x="412" y="1728"/>
                    <a:pt x="455" y="1828"/>
                    <a:pt x="512" y="1885"/>
                  </a:cubicBezTo>
                  <a:cubicBezTo>
                    <a:pt x="571" y="1944"/>
                    <a:pt x="651" y="1974"/>
                    <a:pt x="775" y="1974"/>
                  </a:cubicBezTo>
                  <a:cubicBezTo>
                    <a:pt x="799" y="1974"/>
                    <a:pt x="826" y="1973"/>
                    <a:pt x="854" y="1970"/>
                  </a:cubicBezTo>
                  <a:cubicBezTo>
                    <a:pt x="954" y="1970"/>
                    <a:pt x="1068" y="1956"/>
                    <a:pt x="1182" y="1913"/>
                  </a:cubicBezTo>
                  <a:cubicBezTo>
                    <a:pt x="1596" y="1713"/>
                    <a:pt x="1454" y="1228"/>
                    <a:pt x="1396" y="858"/>
                  </a:cubicBezTo>
                  <a:cubicBezTo>
                    <a:pt x="1354" y="586"/>
                    <a:pt x="1282" y="59"/>
                    <a:pt x="997" y="16"/>
                  </a:cubicBezTo>
                  <a:cubicBezTo>
                    <a:pt x="942" y="6"/>
                    <a:pt x="878" y="1"/>
                    <a:pt x="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6562586" y="2310969"/>
              <a:ext cx="253681" cy="309631"/>
            </a:xfrm>
            <a:custGeom>
              <a:avLst/>
              <a:gdLst/>
              <a:ahLst/>
              <a:cxnLst/>
              <a:rect l="l" t="t" r="r" b="b"/>
              <a:pathLst>
                <a:path w="1664" h="2031" extrusionOk="0">
                  <a:moveTo>
                    <a:pt x="656" y="1"/>
                  </a:moveTo>
                  <a:cubicBezTo>
                    <a:pt x="323" y="1"/>
                    <a:pt x="0" y="114"/>
                    <a:pt x="37" y="502"/>
                  </a:cubicBezTo>
                  <a:cubicBezTo>
                    <a:pt x="80" y="859"/>
                    <a:pt x="237" y="1201"/>
                    <a:pt x="280" y="1558"/>
                  </a:cubicBezTo>
                  <a:cubicBezTo>
                    <a:pt x="308" y="1686"/>
                    <a:pt x="337" y="1786"/>
                    <a:pt x="394" y="1857"/>
                  </a:cubicBezTo>
                  <a:cubicBezTo>
                    <a:pt x="465" y="1943"/>
                    <a:pt x="579" y="1986"/>
                    <a:pt x="765" y="2014"/>
                  </a:cubicBezTo>
                  <a:cubicBezTo>
                    <a:pt x="847" y="2022"/>
                    <a:pt x="925" y="2031"/>
                    <a:pt x="1000" y="2031"/>
                  </a:cubicBezTo>
                  <a:cubicBezTo>
                    <a:pt x="1055" y="2031"/>
                    <a:pt x="1110" y="2026"/>
                    <a:pt x="1164" y="2014"/>
                  </a:cubicBezTo>
                  <a:cubicBezTo>
                    <a:pt x="1663" y="1900"/>
                    <a:pt x="1549" y="1387"/>
                    <a:pt x="1521" y="1001"/>
                  </a:cubicBezTo>
                  <a:cubicBezTo>
                    <a:pt x="1492" y="730"/>
                    <a:pt x="1478" y="188"/>
                    <a:pt x="1150" y="74"/>
                  </a:cubicBezTo>
                  <a:cubicBezTo>
                    <a:pt x="1019" y="34"/>
                    <a:pt x="836" y="1"/>
                    <a:pt x="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6529809" y="2303499"/>
              <a:ext cx="251699" cy="310546"/>
            </a:xfrm>
            <a:custGeom>
              <a:avLst/>
              <a:gdLst/>
              <a:ahLst/>
              <a:cxnLst/>
              <a:rect l="l" t="t" r="r" b="b"/>
              <a:pathLst>
                <a:path w="1651" h="2037" extrusionOk="0">
                  <a:moveTo>
                    <a:pt x="652" y="1"/>
                  </a:moveTo>
                  <a:cubicBezTo>
                    <a:pt x="319" y="1"/>
                    <a:pt x="1" y="119"/>
                    <a:pt x="38" y="508"/>
                  </a:cubicBezTo>
                  <a:cubicBezTo>
                    <a:pt x="67" y="865"/>
                    <a:pt x="223" y="1193"/>
                    <a:pt x="281" y="1550"/>
                  </a:cubicBezTo>
                  <a:cubicBezTo>
                    <a:pt x="295" y="1692"/>
                    <a:pt x="323" y="1792"/>
                    <a:pt x="380" y="1849"/>
                  </a:cubicBezTo>
                  <a:cubicBezTo>
                    <a:pt x="452" y="1949"/>
                    <a:pt x="580" y="1992"/>
                    <a:pt x="766" y="2020"/>
                  </a:cubicBezTo>
                  <a:cubicBezTo>
                    <a:pt x="840" y="2029"/>
                    <a:pt x="914" y="2037"/>
                    <a:pt x="988" y="2037"/>
                  </a:cubicBezTo>
                  <a:cubicBezTo>
                    <a:pt x="1042" y="2037"/>
                    <a:pt x="1096" y="2032"/>
                    <a:pt x="1151" y="2020"/>
                  </a:cubicBezTo>
                  <a:cubicBezTo>
                    <a:pt x="1650" y="1906"/>
                    <a:pt x="1536" y="1393"/>
                    <a:pt x="1507" y="1008"/>
                  </a:cubicBezTo>
                  <a:cubicBezTo>
                    <a:pt x="1493" y="737"/>
                    <a:pt x="1465" y="180"/>
                    <a:pt x="1151" y="80"/>
                  </a:cubicBezTo>
                  <a:cubicBezTo>
                    <a:pt x="1016" y="35"/>
                    <a:pt x="832" y="1"/>
                    <a:pt x="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5726539" y="1900263"/>
              <a:ext cx="263285" cy="205658"/>
            </a:xfrm>
            <a:custGeom>
              <a:avLst/>
              <a:gdLst/>
              <a:ahLst/>
              <a:cxnLst/>
              <a:rect l="l" t="t" r="r" b="b"/>
              <a:pathLst>
                <a:path w="1727" h="1349" extrusionOk="0">
                  <a:moveTo>
                    <a:pt x="43" y="1"/>
                  </a:moveTo>
                  <a:cubicBezTo>
                    <a:pt x="0" y="29"/>
                    <a:pt x="15" y="86"/>
                    <a:pt x="43" y="115"/>
                  </a:cubicBezTo>
                  <a:cubicBezTo>
                    <a:pt x="114" y="200"/>
                    <a:pt x="186" y="272"/>
                    <a:pt x="271" y="343"/>
                  </a:cubicBezTo>
                  <a:cubicBezTo>
                    <a:pt x="214" y="314"/>
                    <a:pt x="157" y="286"/>
                    <a:pt x="114" y="257"/>
                  </a:cubicBezTo>
                  <a:lnTo>
                    <a:pt x="114" y="257"/>
                  </a:lnTo>
                  <a:cubicBezTo>
                    <a:pt x="171" y="300"/>
                    <a:pt x="257" y="500"/>
                    <a:pt x="314" y="571"/>
                  </a:cubicBezTo>
                  <a:cubicBezTo>
                    <a:pt x="385" y="685"/>
                    <a:pt x="485" y="771"/>
                    <a:pt x="557" y="871"/>
                  </a:cubicBezTo>
                  <a:cubicBezTo>
                    <a:pt x="699" y="1084"/>
                    <a:pt x="972" y="1349"/>
                    <a:pt x="1230" y="1349"/>
                  </a:cubicBezTo>
                  <a:cubicBezTo>
                    <a:pt x="1335" y="1349"/>
                    <a:pt x="1437" y="1306"/>
                    <a:pt x="1527" y="1199"/>
                  </a:cubicBezTo>
                  <a:cubicBezTo>
                    <a:pt x="1598" y="1113"/>
                    <a:pt x="1669" y="1042"/>
                    <a:pt x="1726" y="956"/>
                  </a:cubicBezTo>
                  <a:cubicBezTo>
                    <a:pt x="1698" y="871"/>
                    <a:pt x="1669" y="771"/>
                    <a:pt x="1612" y="671"/>
                  </a:cubicBezTo>
                  <a:cubicBezTo>
                    <a:pt x="1527" y="486"/>
                    <a:pt x="1384" y="314"/>
                    <a:pt x="1213" y="314"/>
                  </a:cubicBezTo>
                  <a:cubicBezTo>
                    <a:pt x="1042" y="300"/>
                    <a:pt x="870" y="229"/>
                    <a:pt x="742" y="115"/>
                  </a:cubicBezTo>
                  <a:lnTo>
                    <a:pt x="742" y="115"/>
                  </a:lnTo>
                  <a:cubicBezTo>
                    <a:pt x="685" y="172"/>
                    <a:pt x="714" y="272"/>
                    <a:pt x="771" y="329"/>
                  </a:cubicBezTo>
                  <a:cubicBezTo>
                    <a:pt x="813" y="386"/>
                    <a:pt x="899" y="414"/>
                    <a:pt x="970" y="443"/>
                  </a:cubicBezTo>
                  <a:cubicBezTo>
                    <a:pt x="933" y="461"/>
                    <a:pt x="895" y="469"/>
                    <a:pt x="857" y="469"/>
                  </a:cubicBezTo>
                  <a:cubicBezTo>
                    <a:pt x="778" y="469"/>
                    <a:pt x="700" y="434"/>
                    <a:pt x="642" y="386"/>
                  </a:cubicBezTo>
                  <a:cubicBezTo>
                    <a:pt x="585" y="343"/>
                    <a:pt x="557" y="286"/>
                    <a:pt x="514" y="229"/>
                  </a:cubicBezTo>
                  <a:cubicBezTo>
                    <a:pt x="400" y="101"/>
                    <a:pt x="243" y="29"/>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5889663" y="2003473"/>
              <a:ext cx="1087444" cy="546695"/>
            </a:xfrm>
            <a:custGeom>
              <a:avLst/>
              <a:gdLst/>
              <a:ahLst/>
              <a:cxnLst/>
              <a:rect l="l" t="t" r="r" b="b"/>
              <a:pathLst>
                <a:path w="7133" h="3586" extrusionOk="0">
                  <a:moveTo>
                    <a:pt x="6368" y="0"/>
                  </a:moveTo>
                  <a:cubicBezTo>
                    <a:pt x="6021" y="0"/>
                    <a:pt x="5650" y="234"/>
                    <a:pt x="5378" y="422"/>
                  </a:cubicBezTo>
                  <a:lnTo>
                    <a:pt x="3167" y="2006"/>
                  </a:lnTo>
                  <a:lnTo>
                    <a:pt x="656" y="123"/>
                  </a:lnTo>
                  <a:lnTo>
                    <a:pt x="0" y="921"/>
                  </a:lnTo>
                  <a:cubicBezTo>
                    <a:pt x="0" y="921"/>
                    <a:pt x="1412" y="2662"/>
                    <a:pt x="2825" y="3446"/>
                  </a:cubicBezTo>
                  <a:cubicBezTo>
                    <a:pt x="3004" y="3546"/>
                    <a:pt x="3160" y="3585"/>
                    <a:pt x="3306" y="3585"/>
                  </a:cubicBezTo>
                  <a:cubicBezTo>
                    <a:pt x="3600" y="3585"/>
                    <a:pt x="3851" y="3423"/>
                    <a:pt x="4166" y="3261"/>
                  </a:cubicBezTo>
                  <a:cubicBezTo>
                    <a:pt x="4751" y="2947"/>
                    <a:pt x="5321" y="2605"/>
                    <a:pt x="5849" y="2205"/>
                  </a:cubicBezTo>
                  <a:cubicBezTo>
                    <a:pt x="6263" y="1906"/>
                    <a:pt x="6676" y="1563"/>
                    <a:pt x="6933" y="1135"/>
                  </a:cubicBezTo>
                  <a:cubicBezTo>
                    <a:pt x="7133" y="836"/>
                    <a:pt x="7133" y="593"/>
                    <a:pt x="6919" y="308"/>
                  </a:cubicBezTo>
                  <a:cubicBezTo>
                    <a:pt x="6890" y="279"/>
                    <a:pt x="6876" y="251"/>
                    <a:pt x="6848" y="222"/>
                  </a:cubicBezTo>
                  <a:cubicBezTo>
                    <a:pt x="6819" y="180"/>
                    <a:pt x="6776" y="137"/>
                    <a:pt x="6733" y="108"/>
                  </a:cubicBezTo>
                  <a:cubicBezTo>
                    <a:pt x="6619" y="32"/>
                    <a:pt x="6495" y="0"/>
                    <a:pt x="6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5667845" y="1845990"/>
              <a:ext cx="143610" cy="121810"/>
            </a:xfrm>
            <a:custGeom>
              <a:avLst/>
              <a:gdLst/>
              <a:ahLst/>
              <a:cxnLst/>
              <a:rect l="l" t="t" r="r" b="b"/>
              <a:pathLst>
                <a:path w="942" h="799" extrusionOk="0">
                  <a:moveTo>
                    <a:pt x="143" y="0"/>
                  </a:moveTo>
                  <a:cubicBezTo>
                    <a:pt x="71" y="0"/>
                    <a:pt x="0" y="71"/>
                    <a:pt x="0" y="143"/>
                  </a:cubicBezTo>
                  <a:lnTo>
                    <a:pt x="0" y="670"/>
                  </a:lnTo>
                  <a:cubicBezTo>
                    <a:pt x="0" y="742"/>
                    <a:pt x="71" y="799"/>
                    <a:pt x="143" y="799"/>
                  </a:cubicBezTo>
                  <a:lnTo>
                    <a:pt x="799" y="799"/>
                  </a:lnTo>
                  <a:cubicBezTo>
                    <a:pt x="885" y="799"/>
                    <a:pt x="942" y="742"/>
                    <a:pt x="942" y="670"/>
                  </a:cubicBezTo>
                  <a:lnTo>
                    <a:pt x="942" y="143"/>
                  </a:lnTo>
                  <a:cubicBezTo>
                    <a:pt x="942" y="71"/>
                    <a:pt x="885"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6061476" y="1845990"/>
              <a:ext cx="726436" cy="121810"/>
            </a:xfrm>
            <a:custGeom>
              <a:avLst/>
              <a:gdLst/>
              <a:ahLst/>
              <a:cxnLst/>
              <a:rect l="l" t="t" r="r" b="b"/>
              <a:pathLst>
                <a:path w="4765" h="799" extrusionOk="0">
                  <a:moveTo>
                    <a:pt x="200" y="0"/>
                  </a:moveTo>
                  <a:cubicBezTo>
                    <a:pt x="100" y="0"/>
                    <a:pt x="0" y="100"/>
                    <a:pt x="0" y="200"/>
                  </a:cubicBezTo>
                  <a:lnTo>
                    <a:pt x="0" y="613"/>
                  </a:lnTo>
                  <a:cubicBezTo>
                    <a:pt x="0" y="713"/>
                    <a:pt x="100" y="799"/>
                    <a:pt x="200" y="799"/>
                  </a:cubicBezTo>
                  <a:lnTo>
                    <a:pt x="4565" y="799"/>
                  </a:lnTo>
                  <a:cubicBezTo>
                    <a:pt x="4665" y="799"/>
                    <a:pt x="4765" y="713"/>
                    <a:pt x="4765" y="613"/>
                  </a:cubicBezTo>
                  <a:lnTo>
                    <a:pt x="4765" y="200"/>
                  </a:lnTo>
                  <a:cubicBezTo>
                    <a:pt x="4765" y="100"/>
                    <a:pt x="4665" y="0"/>
                    <a:pt x="4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5783099" y="1885018"/>
              <a:ext cx="332804" cy="61133"/>
            </a:xfrm>
            <a:custGeom>
              <a:avLst/>
              <a:gdLst/>
              <a:ahLst/>
              <a:cxnLst/>
              <a:rect l="l" t="t" r="r" b="b"/>
              <a:pathLst>
                <a:path w="2183" h="401" extrusionOk="0">
                  <a:moveTo>
                    <a:pt x="0" y="1"/>
                  </a:moveTo>
                  <a:lnTo>
                    <a:pt x="0" y="400"/>
                  </a:lnTo>
                  <a:lnTo>
                    <a:pt x="2183" y="400"/>
                  </a:lnTo>
                  <a:lnTo>
                    <a:pt x="2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6759554" y="1885018"/>
              <a:ext cx="143610" cy="61133"/>
            </a:xfrm>
            <a:custGeom>
              <a:avLst/>
              <a:gdLst/>
              <a:ahLst/>
              <a:cxnLst/>
              <a:rect l="l" t="t" r="r" b="b"/>
              <a:pathLst>
                <a:path w="942" h="401" extrusionOk="0">
                  <a:moveTo>
                    <a:pt x="0" y="1"/>
                  </a:moveTo>
                  <a:lnTo>
                    <a:pt x="0" y="400"/>
                  </a:lnTo>
                  <a:lnTo>
                    <a:pt x="942" y="400"/>
                  </a:lnTo>
                  <a:lnTo>
                    <a:pt x="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6887919" y="1845990"/>
              <a:ext cx="215415" cy="128365"/>
            </a:xfrm>
            <a:custGeom>
              <a:avLst/>
              <a:gdLst/>
              <a:ahLst/>
              <a:cxnLst/>
              <a:rect l="l" t="t" r="r" b="b"/>
              <a:pathLst>
                <a:path w="1413" h="842" extrusionOk="0">
                  <a:moveTo>
                    <a:pt x="157" y="0"/>
                  </a:moveTo>
                  <a:cubicBezTo>
                    <a:pt x="71" y="0"/>
                    <a:pt x="0" y="71"/>
                    <a:pt x="0" y="157"/>
                  </a:cubicBezTo>
                  <a:lnTo>
                    <a:pt x="0" y="685"/>
                  </a:lnTo>
                  <a:cubicBezTo>
                    <a:pt x="0" y="785"/>
                    <a:pt x="71" y="842"/>
                    <a:pt x="157" y="842"/>
                  </a:cubicBezTo>
                  <a:lnTo>
                    <a:pt x="1255" y="842"/>
                  </a:lnTo>
                  <a:cubicBezTo>
                    <a:pt x="1341" y="842"/>
                    <a:pt x="1412" y="785"/>
                    <a:pt x="1412" y="685"/>
                  </a:cubicBezTo>
                  <a:lnTo>
                    <a:pt x="1412" y="157"/>
                  </a:lnTo>
                  <a:cubicBezTo>
                    <a:pt x="1412" y="71"/>
                    <a:pt x="1341" y="0"/>
                    <a:pt x="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7064001" y="1808944"/>
              <a:ext cx="100161" cy="206726"/>
            </a:xfrm>
            <a:custGeom>
              <a:avLst/>
              <a:gdLst/>
              <a:ahLst/>
              <a:cxnLst/>
              <a:rect l="l" t="t" r="r" b="b"/>
              <a:pathLst>
                <a:path w="657" h="1356" extrusionOk="0">
                  <a:moveTo>
                    <a:pt x="172" y="1"/>
                  </a:moveTo>
                  <a:cubicBezTo>
                    <a:pt x="72" y="1"/>
                    <a:pt x="1" y="72"/>
                    <a:pt x="1" y="172"/>
                  </a:cubicBezTo>
                  <a:lnTo>
                    <a:pt x="1" y="1199"/>
                  </a:lnTo>
                  <a:cubicBezTo>
                    <a:pt x="1" y="1284"/>
                    <a:pt x="72" y="1356"/>
                    <a:pt x="172" y="1356"/>
                  </a:cubicBezTo>
                  <a:lnTo>
                    <a:pt x="500" y="1356"/>
                  </a:lnTo>
                  <a:cubicBezTo>
                    <a:pt x="585" y="1356"/>
                    <a:pt x="657" y="1284"/>
                    <a:pt x="657" y="1199"/>
                  </a:cubicBezTo>
                  <a:lnTo>
                    <a:pt x="657" y="172"/>
                  </a:lnTo>
                  <a:cubicBezTo>
                    <a:pt x="657" y="72"/>
                    <a:pt x="585"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5554725" y="1893708"/>
              <a:ext cx="156721" cy="35064"/>
            </a:xfrm>
            <a:custGeom>
              <a:avLst/>
              <a:gdLst/>
              <a:ahLst/>
              <a:cxnLst/>
              <a:rect l="l" t="t" r="r" b="b"/>
              <a:pathLst>
                <a:path w="1028" h="230" extrusionOk="0">
                  <a:moveTo>
                    <a:pt x="0" y="1"/>
                  </a:moveTo>
                  <a:lnTo>
                    <a:pt x="0" y="229"/>
                  </a:lnTo>
                  <a:lnTo>
                    <a:pt x="1027" y="229"/>
                  </a:lnTo>
                  <a:lnTo>
                    <a:pt x="1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5208964" y="1856814"/>
              <a:ext cx="356739" cy="108851"/>
            </a:xfrm>
            <a:custGeom>
              <a:avLst/>
              <a:gdLst/>
              <a:ahLst/>
              <a:cxnLst/>
              <a:rect l="l" t="t" r="r" b="b"/>
              <a:pathLst>
                <a:path w="2340" h="714" extrusionOk="0">
                  <a:moveTo>
                    <a:pt x="186" y="0"/>
                  </a:moveTo>
                  <a:cubicBezTo>
                    <a:pt x="86" y="0"/>
                    <a:pt x="0" y="86"/>
                    <a:pt x="0" y="186"/>
                  </a:cubicBezTo>
                  <a:lnTo>
                    <a:pt x="0" y="528"/>
                  </a:lnTo>
                  <a:cubicBezTo>
                    <a:pt x="0" y="628"/>
                    <a:pt x="86" y="714"/>
                    <a:pt x="186" y="714"/>
                  </a:cubicBezTo>
                  <a:lnTo>
                    <a:pt x="2154" y="714"/>
                  </a:lnTo>
                  <a:cubicBezTo>
                    <a:pt x="2254" y="714"/>
                    <a:pt x="2340" y="628"/>
                    <a:pt x="2340" y="528"/>
                  </a:cubicBezTo>
                  <a:lnTo>
                    <a:pt x="2340" y="186"/>
                  </a:lnTo>
                  <a:cubicBezTo>
                    <a:pt x="2340" y="86"/>
                    <a:pt x="2254" y="0"/>
                    <a:pt x="2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5015350" y="1893708"/>
              <a:ext cx="256730" cy="35064"/>
            </a:xfrm>
            <a:custGeom>
              <a:avLst/>
              <a:gdLst/>
              <a:ahLst/>
              <a:cxnLst/>
              <a:rect l="l" t="t" r="r" b="b"/>
              <a:pathLst>
                <a:path w="1684" h="230" extrusionOk="0">
                  <a:moveTo>
                    <a:pt x="1" y="1"/>
                  </a:moveTo>
                  <a:lnTo>
                    <a:pt x="1" y="229"/>
                  </a:lnTo>
                  <a:lnTo>
                    <a:pt x="1684" y="229"/>
                  </a:lnTo>
                  <a:lnTo>
                    <a:pt x="1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E52D92-C24B-275F-D4E1-1AE2C950478C}"/>
              </a:ext>
            </a:extLst>
          </p:cNvPr>
          <p:cNvSpPr>
            <a:spLocks noGrp="1"/>
          </p:cNvSpPr>
          <p:nvPr>
            <p:ph type="body" idx="1"/>
          </p:nvPr>
        </p:nvSpPr>
        <p:spPr>
          <a:xfrm>
            <a:off x="178621" y="1857015"/>
            <a:ext cx="5094300" cy="1809600"/>
          </a:xfrm>
        </p:spPr>
        <p:txBody>
          <a:bodyPr/>
          <a:lstStyle/>
          <a:p>
            <a:pPr>
              <a:buFont typeface="Wingdings" panose="05000000000000000000" pitchFamily="2" charset="2"/>
              <a:buChar char="v"/>
            </a:pPr>
            <a:r>
              <a:rPr lang="vi-VN" sz="2200">
                <a:latin typeface="Time s New Roman"/>
              </a:rPr>
              <a:t>Bác Hồ gia nhập Đảng xã hội Pháp(1919)</a:t>
            </a:r>
          </a:p>
          <a:p>
            <a:pPr>
              <a:buFont typeface="Wingdings" panose="05000000000000000000" pitchFamily="2" charset="2"/>
              <a:buChar char="v"/>
            </a:pPr>
            <a:r>
              <a:rPr lang="vi-VN" sz="2200">
                <a:latin typeface="Time s New Roman"/>
              </a:rPr>
              <a:t>16/8/1919 Hồ Chí Minh gửi bản “Yêu sách của nhân dân An Nam” đến hội nghị Vecxai</a:t>
            </a:r>
          </a:p>
          <a:p>
            <a:pPr>
              <a:buFont typeface="Wingdings" panose="05000000000000000000" pitchFamily="2" charset="2"/>
              <a:buChar char="v"/>
            </a:pPr>
            <a:r>
              <a:rPr lang="vi-VN" sz="2200">
                <a:latin typeface="Time s New Roman"/>
              </a:rPr>
              <a:t>Năm 1920, Người bắt gặp “Sơ thảo lần thứ nhất những luận cương về vấn đề dân tộc và vấn đề thuộc địa” của Le-nin.</a:t>
            </a:r>
          </a:p>
          <a:p>
            <a:endParaRPr lang="en-US"/>
          </a:p>
        </p:txBody>
      </p:sp>
      <p:sp>
        <p:nvSpPr>
          <p:cNvPr id="3" name="Title 2">
            <a:extLst>
              <a:ext uri="{FF2B5EF4-FFF2-40B4-BE49-F238E27FC236}">
                <a16:creationId xmlns:a16="http://schemas.microsoft.com/office/drawing/2014/main" id="{F59927DC-D1C4-A698-F2F3-E460231E0268}"/>
              </a:ext>
            </a:extLst>
          </p:cNvPr>
          <p:cNvSpPr>
            <a:spLocks noGrp="1"/>
          </p:cNvSpPr>
          <p:nvPr>
            <p:ph type="ctrTitle"/>
          </p:nvPr>
        </p:nvSpPr>
        <p:spPr>
          <a:xfrm>
            <a:off x="-522619" y="108102"/>
            <a:ext cx="7717500" cy="577800"/>
          </a:xfrm>
        </p:spPr>
        <p:txBody>
          <a:bodyPr/>
          <a:lstStyle/>
          <a:p>
            <a:pPr algn="ctr"/>
            <a:r>
              <a:rPr lang="vi-VN"/>
              <a:t>	</a:t>
            </a:r>
            <a:r>
              <a:rPr lang="vi-VN" b="1">
                <a:latin typeface="Time s New Roman"/>
              </a:rPr>
              <a:t>Trên cơ sở lí luận</a:t>
            </a:r>
            <a:endParaRPr lang="en-US" b="1">
              <a:latin typeface="Time s New Roman"/>
            </a:endParaRPr>
          </a:p>
        </p:txBody>
      </p:sp>
      <p:pic>
        <p:nvPicPr>
          <p:cNvPr id="4" name="Picture 3">
            <a:extLst>
              <a:ext uri="{FF2B5EF4-FFF2-40B4-BE49-F238E27FC236}">
                <a16:creationId xmlns:a16="http://schemas.microsoft.com/office/drawing/2014/main" id="{192D2377-C7BF-A005-99C7-1AABDB66DB99}"/>
              </a:ext>
            </a:extLst>
          </p:cNvPr>
          <p:cNvPicPr>
            <a:picLocks noChangeAspect="1"/>
          </p:cNvPicPr>
          <p:nvPr/>
        </p:nvPicPr>
        <p:blipFill>
          <a:blip r:embed="rId2"/>
          <a:stretch>
            <a:fillRect/>
          </a:stretch>
        </p:blipFill>
        <p:spPr>
          <a:xfrm>
            <a:off x="5505727" y="1574800"/>
            <a:ext cx="3378308" cy="3382965"/>
          </a:xfrm>
          <a:prstGeom prst="rect">
            <a:avLst/>
          </a:prstGeom>
        </p:spPr>
      </p:pic>
    </p:spTree>
    <p:extLst>
      <p:ext uri="{BB962C8B-B14F-4D97-AF65-F5344CB8AC3E}">
        <p14:creationId xmlns:p14="http://schemas.microsoft.com/office/powerpoint/2010/main" val="206962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additive="base">
                                        <p:cTn id="1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55974-8A2D-54F0-1797-87C15F4DEE93}"/>
              </a:ext>
            </a:extLst>
          </p:cNvPr>
          <p:cNvSpPr>
            <a:spLocks noGrp="1"/>
          </p:cNvSpPr>
          <p:nvPr>
            <p:ph type="body" idx="1"/>
          </p:nvPr>
        </p:nvSpPr>
        <p:spPr>
          <a:xfrm>
            <a:off x="365931" y="701449"/>
            <a:ext cx="5722812" cy="3449638"/>
          </a:xfrm>
        </p:spPr>
        <p:txBody>
          <a:bodyPr/>
          <a:lstStyle/>
          <a:p>
            <a:pPr>
              <a:buFont typeface="Wingdings" panose="05000000000000000000" pitchFamily="2" charset="2"/>
              <a:buChar char="v"/>
            </a:pPr>
            <a:r>
              <a:rPr lang="vi-VN" sz="2200">
                <a:latin typeface="Time s New Roman"/>
              </a:rPr>
              <a:t>Cách mạng tư sản là không triệt để</a:t>
            </a:r>
          </a:p>
          <a:p>
            <a:pPr>
              <a:buFont typeface="Wingdings" panose="05000000000000000000" pitchFamily="2" charset="2"/>
              <a:buChar char="v"/>
            </a:pPr>
            <a:r>
              <a:rPr lang="vi-VN" sz="2200">
                <a:latin typeface="Time s New Roman"/>
              </a:rPr>
              <a:t>Cách mạng nước ta là một chính đảng duy nhất lãnh đạo là ĐCSVN hoạt động trên cơ sở thấm nhuần chủ nghĩa </a:t>
            </a:r>
            <a:r>
              <a:rPr lang="en-US" sz="2200">
                <a:latin typeface="Time s New Roman"/>
              </a:rPr>
              <a:t>      </a:t>
            </a:r>
            <a:r>
              <a:rPr lang="vi-VN" sz="2200">
                <a:latin typeface="Time s New Roman"/>
              </a:rPr>
              <a:t>Mác – Lênin, tư tưởng Hồ Chí Minh</a:t>
            </a:r>
          </a:p>
          <a:p>
            <a:pPr>
              <a:buFont typeface="Wingdings" panose="05000000000000000000" pitchFamily="2" charset="2"/>
              <a:buChar char="v"/>
            </a:pPr>
            <a:r>
              <a:rPr lang="vi-VN" sz="2200">
                <a:latin typeface="Time s New Roman"/>
              </a:rPr>
              <a:t>Cách mạng vô sản ở Việt Nam có những đặc điểm đặc trưng của mọi cuộc cách mạng vô sản</a:t>
            </a:r>
          </a:p>
          <a:p>
            <a:pPr>
              <a:buFont typeface="Wingdings" panose="05000000000000000000" pitchFamily="2" charset="2"/>
              <a:buChar char="v"/>
            </a:pPr>
            <a:r>
              <a:rPr lang="vi-VN" sz="2200">
                <a:latin typeface="Time s New Roman"/>
              </a:rPr>
              <a:t>Đạt được những thành tựu chứng minh con đường đúng đắn của dân tộc ta</a:t>
            </a:r>
            <a:r>
              <a:rPr lang="en-US" sz="2200">
                <a:latin typeface="Time s New Roman"/>
              </a:rPr>
              <a:t> </a:t>
            </a:r>
          </a:p>
        </p:txBody>
      </p:sp>
      <p:sp>
        <p:nvSpPr>
          <p:cNvPr id="3" name="Title 2">
            <a:extLst>
              <a:ext uri="{FF2B5EF4-FFF2-40B4-BE49-F238E27FC236}">
                <a16:creationId xmlns:a16="http://schemas.microsoft.com/office/drawing/2014/main" id="{2AD736B5-8A56-A914-F1F4-33F17B878CDD}"/>
              </a:ext>
            </a:extLst>
          </p:cNvPr>
          <p:cNvSpPr>
            <a:spLocks noGrp="1"/>
          </p:cNvSpPr>
          <p:nvPr>
            <p:ph type="ctrTitle"/>
          </p:nvPr>
        </p:nvSpPr>
        <p:spPr>
          <a:xfrm>
            <a:off x="655760" y="123648"/>
            <a:ext cx="7717500" cy="577800"/>
          </a:xfrm>
        </p:spPr>
        <p:txBody>
          <a:bodyPr/>
          <a:lstStyle/>
          <a:p>
            <a:pPr algn="ctr"/>
            <a:r>
              <a:rPr lang="en-US" b="1">
                <a:latin typeface="Time s New Roman"/>
              </a:rPr>
              <a:t>Thực tiễn cách mạng Việt Nam</a:t>
            </a:r>
          </a:p>
        </p:txBody>
      </p:sp>
      <p:pic>
        <p:nvPicPr>
          <p:cNvPr id="4" name="Picture 3">
            <a:extLst>
              <a:ext uri="{FF2B5EF4-FFF2-40B4-BE49-F238E27FC236}">
                <a16:creationId xmlns:a16="http://schemas.microsoft.com/office/drawing/2014/main" id="{CD955BF1-95B4-8037-0CC1-3F77F6AE5E71}"/>
              </a:ext>
            </a:extLst>
          </p:cNvPr>
          <p:cNvPicPr>
            <a:picLocks noChangeAspect="1"/>
          </p:cNvPicPr>
          <p:nvPr/>
        </p:nvPicPr>
        <p:blipFill>
          <a:blip r:embed="rId2"/>
          <a:stretch>
            <a:fillRect/>
          </a:stretch>
        </p:blipFill>
        <p:spPr>
          <a:xfrm>
            <a:off x="5991960" y="1466809"/>
            <a:ext cx="2944872" cy="2109870"/>
          </a:xfrm>
          <a:prstGeom prst="rect">
            <a:avLst/>
          </a:prstGeom>
        </p:spPr>
      </p:pic>
    </p:spTree>
    <p:extLst>
      <p:ext uri="{BB962C8B-B14F-4D97-AF65-F5344CB8AC3E}">
        <p14:creationId xmlns:p14="http://schemas.microsoft.com/office/powerpoint/2010/main" val="249035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6FE181-D1AE-C535-3833-AE2216F56184}"/>
              </a:ext>
            </a:extLst>
          </p:cNvPr>
          <p:cNvSpPr>
            <a:spLocks noGrp="1"/>
          </p:cNvSpPr>
          <p:nvPr>
            <p:ph type="body" idx="1"/>
          </p:nvPr>
        </p:nvSpPr>
        <p:spPr>
          <a:xfrm>
            <a:off x="273062" y="2069332"/>
            <a:ext cx="5741976" cy="1809600"/>
          </a:xfrm>
        </p:spPr>
        <p:txBody>
          <a:bodyPr/>
          <a:lstStyle/>
          <a:p>
            <a:pPr>
              <a:buFont typeface="Wingdings" panose="05000000000000000000" pitchFamily="2" charset="2"/>
              <a:buChar char="v"/>
            </a:pPr>
            <a:r>
              <a:rPr lang="vi-VN" sz="2200">
                <a:latin typeface="Time s New Roman"/>
              </a:rPr>
              <a:t>Giữ vững ngọn cờ độc lập dân tộc và CNXH</a:t>
            </a:r>
          </a:p>
          <a:p>
            <a:pPr>
              <a:buFont typeface="Wingdings" panose="05000000000000000000" pitchFamily="2" charset="2"/>
              <a:buChar char="v"/>
            </a:pPr>
            <a:r>
              <a:rPr lang="vi-VN" sz="2200">
                <a:latin typeface="Time s New Roman"/>
              </a:rPr>
              <a:t>Sự nghiệp cách mạng của nhân dân, do dân và vì dân</a:t>
            </a:r>
          </a:p>
          <a:p>
            <a:pPr>
              <a:buFont typeface="Wingdings" panose="05000000000000000000" pitchFamily="2" charset="2"/>
              <a:buChar char="v"/>
            </a:pPr>
            <a:r>
              <a:rPr lang="vi-VN" sz="2200">
                <a:latin typeface="Time s New Roman"/>
              </a:rPr>
              <a:t>Không ngừng củng cố, tăng cường đoàn kết</a:t>
            </a:r>
          </a:p>
          <a:p>
            <a:pPr>
              <a:buFont typeface="Wingdings" panose="05000000000000000000" pitchFamily="2" charset="2"/>
              <a:buChar char="v"/>
            </a:pPr>
            <a:r>
              <a:rPr lang="vi-VN" sz="2200">
                <a:latin typeface="Time s New Roman"/>
              </a:rPr>
              <a:t>Kết hợp sức mạnh đoàn kết dân tộc với sức mạnh thời đại, sức mạnh trong nước và sức mạnh quốc tế</a:t>
            </a:r>
          </a:p>
          <a:p>
            <a:pPr>
              <a:buFont typeface="Wingdings" panose="05000000000000000000" pitchFamily="2" charset="2"/>
              <a:buChar char="v"/>
            </a:pPr>
            <a:r>
              <a:rPr lang="vi-VN" sz="2200">
                <a:latin typeface="Time s New Roman"/>
              </a:rPr>
              <a:t>Sự lãnh đạo đ</a:t>
            </a:r>
            <a:r>
              <a:rPr lang="en-US" sz="2200">
                <a:latin typeface="Time s New Roman"/>
              </a:rPr>
              <a:t>ú</a:t>
            </a:r>
            <a:r>
              <a:rPr lang="vi-VN" sz="2200">
                <a:latin typeface="Time s New Roman"/>
              </a:rPr>
              <a:t>ng đắn của Đảng – là nhân tố </a:t>
            </a:r>
            <a:r>
              <a:rPr lang="en-US" sz="2200">
                <a:latin typeface="Time s New Roman"/>
              </a:rPr>
              <a:t>hàng</a:t>
            </a:r>
            <a:r>
              <a:rPr lang="vi-VN" sz="2200">
                <a:latin typeface="Time s New Roman"/>
              </a:rPr>
              <a:t> đầu đảm bảo thắng lợi của cách mạng Việt Nam</a:t>
            </a:r>
          </a:p>
          <a:p>
            <a:endParaRPr lang="en-US">
              <a:latin typeface="Time s New Roman"/>
            </a:endParaRPr>
          </a:p>
        </p:txBody>
      </p:sp>
      <p:sp>
        <p:nvSpPr>
          <p:cNvPr id="3" name="Title 2">
            <a:extLst>
              <a:ext uri="{FF2B5EF4-FFF2-40B4-BE49-F238E27FC236}">
                <a16:creationId xmlns:a16="http://schemas.microsoft.com/office/drawing/2014/main" id="{A8CDEA76-5102-0087-839A-37E8B2FD4358}"/>
              </a:ext>
            </a:extLst>
          </p:cNvPr>
          <p:cNvSpPr>
            <a:spLocks noGrp="1"/>
          </p:cNvSpPr>
          <p:nvPr>
            <p:ph type="ctrTitle"/>
          </p:nvPr>
        </p:nvSpPr>
        <p:spPr>
          <a:xfrm>
            <a:off x="522750" y="73961"/>
            <a:ext cx="8152144" cy="577800"/>
          </a:xfrm>
        </p:spPr>
        <p:txBody>
          <a:bodyPr/>
          <a:lstStyle/>
          <a:p>
            <a:pPr algn="ctr"/>
            <a:r>
              <a:rPr lang="en-US" b="1">
                <a:latin typeface="Time s New Roman"/>
              </a:rPr>
              <a:t>Vận dụng luận điểm vào công cuộc đổi mới</a:t>
            </a:r>
          </a:p>
        </p:txBody>
      </p:sp>
      <p:pic>
        <p:nvPicPr>
          <p:cNvPr id="4" name="Picture 3">
            <a:extLst>
              <a:ext uri="{FF2B5EF4-FFF2-40B4-BE49-F238E27FC236}">
                <a16:creationId xmlns:a16="http://schemas.microsoft.com/office/drawing/2014/main" id="{19DCBAE7-F0B1-477A-2132-AA416F736FB5}"/>
              </a:ext>
            </a:extLst>
          </p:cNvPr>
          <p:cNvPicPr>
            <a:picLocks noChangeAspect="1"/>
          </p:cNvPicPr>
          <p:nvPr/>
        </p:nvPicPr>
        <p:blipFill>
          <a:blip r:embed="rId2"/>
          <a:stretch>
            <a:fillRect/>
          </a:stretch>
        </p:blipFill>
        <p:spPr>
          <a:xfrm>
            <a:off x="6015038" y="1731502"/>
            <a:ext cx="2956268" cy="1980952"/>
          </a:xfrm>
          <a:prstGeom prst="rect">
            <a:avLst/>
          </a:prstGeom>
        </p:spPr>
      </p:pic>
    </p:spTree>
    <p:extLst>
      <p:ext uri="{BB962C8B-B14F-4D97-AF65-F5344CB8AC3E}">
        <p14:creationId xmlns:p14="http://schemas.microsoft.com/office/powerpoint/2010/main" val="60249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62"/>
          <p:cNvSpPr txBox="1">
            <a:spLocks noGrp="1"/>
          </p:cNvSpPr>
          <p:nvPr>
            <p:ph type="title"/>
          </p:nvPr>
        </p:nvSpPr>
        <p:spPr>
          <a:xfrm>
            <a:off x="1651323" y="2262590"/>
            <a:ext cx="5596500" cy="13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 s New Roman"/>
              </a:rPr>
              <a:t>Ý nghĩa</a:t>
            </a:r>
            <a:endParaRPr b="1">
              <a:latin typeface="Time s New Roman"/>
            </a:endParaRPr>
          </a:p>
        </p:txBody>
      </p:sp>
      <p:sp>
        <p:nvSpPr>
          <p:cNvPr id="2850" name="Google Shape;2850;p62"/>
          <p:cNvSpPr txBox="1">
            <a:spLocks noGrp="1"/>
          </p:cNvSpPr>
          <p:nvPr>
            <p:ph type="title" idx="2"/>
          </p:nvPr>
        </p:nvSpPr>
        <p:spPr>
          <a:xfrm>
            <a:off x="3805173" y="753656"/>
            <a:ext cx="1288800" cy="12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b="1">
                <a:latin typeface="Time s New Roman"/>
              </a:rPr>
              <a:t>04</a:t>
            </a:r>
            <a:endParaRPr b="1">
              <a:latin typeface="Time s New Roman"/>
            </a:endParaRPr>
          </a:p>
        </p:txBody>
      </p:sp>
      <p:grpSp>
        <p:nvGrpSpPr>
          <p:cNvPr id="2852" name="Google Shape;2852;p62"/>
          <p:cNvGrpSpPr/>
          <p:nvPr/>
        </p:nvGrpSpPr>
        <p:grpSpPr>
          <a:xfrm>
            <a:off x="1707325" y="-628070"/>
            <a:ext cx="883718" cy="2187946"/>
            <a:chOff x="5499925" y="2143250"/>
            <a:chExt cx="442900" cy="1096550"/>
          </a:xfrm>
        </p:grpSpPr>
        <p:sp>
          <p:nvSpPr>
            <p:cNvPr id="2853" name="Google Shape;2853;p62"/>
            <p:cNvSpPr/>
            <p:nvPr/>
          </p:nvSpPr>
          <p:spPr>
            <a:xfrm>
              <a:off x="5499925" y="2148375"/>
              <a:ext cx="149125" cy="410600"/>
            </a:xfrm>
            <a:custGeom>
              <a:avLst/>
              <a:gdLst/>
              <a:ahLst/>
              <a:cxnLst/>
              <a:rect l="l" t="t" r="r" b="b"/>
              <a:pathLst>
                <a:path w="5965" h="16424" extrusionOk="0">
                  <a:moveTo>
                    <a:pt x="294" y="1"/>
                  </a:moveTo>
                  <a:lnTo>
                    <a:pt x="0" y="6934"/>
                  </a:lnTo>
                  <a:cubicBezTo>
                    <a:pt x="0" y="8667"/>
                    <a:pt x="588" y="10371"/>
                    <a:pt x="1675" y="11693"/>
                  </a:cubicBezTo>
                  <a:lnTo>
                    <a:pt x="4495" y="16423"/>
                  </a:lnTo>
                  <a:cubicBezTo>
                    <a:pt x="5494" y="13338"/>
                    <a:pt x="5964" y="9989"/>
                    <a:pt x="5905" y="6405"/>
                  </a:cubicBezTo>
                  <a:lnTo>
                    <a:pt x="4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2854" name="Google Shape;2854;p62"/>
            <p:cNvSpPr/>
            <p:nvPr/>
          </p:nvSpPr>
          <p:spPr>
            <a:xfrm>
              <a:off x="5792975" y="2143250"/>
              <a:ext cx="149850" cy="413500"/>
            </a:xfrm>
            <a:custGeom>
              <a:avLst/>
              <a:gdLst/>
              <a:ahLst/>
              <a:cxnLst/>
              <a:rect l="l" t="t" r="r" b="b"/>
              <a:pathLst>
                <a:path w="5994" h="16540" extrusionOk="0">
                  <a:moveTo>
                    <a:pt x="5494" y="0"/>
                  </a:moveTo>
                  <a:lnTo>
                    <a:pt x="1763" y="88"/>
                  </a:lnTo>
                  <a:lnTo>
                    <a:pt x="0" y="6522"/>
                  </a:lnTo>
                  <a:cubicBezTo>
                    <a:pt x="29" y="10136"/>
                    <a:pt x="588" y="13455"/>
                    <a:pt x="1675" y="16540"/>
                  </a:cubicBezTo>
                  <a:lnTo>
                    <a:pt x="4377" y="11751"/>
                  </a:lnTo>
                  <a:cubicBezTo>
                    <a:pt x="5435" y="10371"/>
                    <a:pt x="5993" y="8667"/>
                    <a:pt x="5964" y="6933"/>
                  </a:cubicBezTo>
                  <a:lnTo>
                    <a:pt x="5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2855" name="Google Shape;2855;p62"/>
            <p:cNvSpPr/>
            <p:nvPr/>
          </p:nvSpPr>
          <p:spPr>
            <a:xfrm>
              <a:off x="5574100" y="2306300"/>
              <a:ext cx="309225" cy="933500"/>
            </a:xfrm>
            <a:custGeom>
              <a:avLst/>
              <a:gdLst/>
              <a:ahLst/>
              <a:cxnLst/>
              <a:rect l="l" t="t" r="r" b="b"/>
              <a:pathLst>
                <a:path w="12369" h="37340" extrusionOk="0">
                  <a:moveTo>
                    <a:pt x="8755" y="0"/>
                  </a:moveTo>
                  <a:lnTo>
                    <a:pt x="5847" y="88"/>
                  </a:lnTo>
                  <a:lnTo>
                    <a:pt x="2968" y="88"/>
                  </a:lnTo>
                  <a:lnTo>
                    <a:pt x="441" y="17715"/>
                  </a:lnTo>
                  <a:lnTo>
                    <a:pt x="236" y="19037"/>
                  </a:lnTo>
                  <a:lnTo>
                    <a:pt x="147" y="19712"/>
                  </a:lnTo>
                  <a:cubicBezTo>
                    <a:pt x="59" y="20476"/>
                    <a:pt x="30" y="21240"/>
                    <a:pt x="30" y="21945"/>
                  </a:cubicBezTo>
                  <a:cubicBezTo>
                    <a:pt x="1" y="26851"/>
                    <a:pt x="1411" y="30553"/>
                    <a:pt x="2880" y="33109"/>
                  </a:cubicBezTo>
                  <a:cubicBezTo>
                    <a:pt x="4525" y="35958"/>
                    <a:pt x="6287" y="37339"/>
                    <a:pt x="6287" y="37339"/>
                  </a:cubicBezTo>
                  <a:cubicBezTo>
                    <a:pt x="6287" y="37339"/>
                    <a:pt x="8021" y="35900"/>
                    <a:pt x="9607" y="33021"/>
                  </a:cubicBezTo>
                  <a:cubicBezTo>
                    <a:pt x="11047" y="30435"/>
                    <a:pt x="12369" y="26704"/>
                    <a:pt x="12192" y="21798"/>
                  </a:cubicBezTo>
                  <a:cubicBezTo>
                    <a:pt x="12163" y="21093"/>
                    <a:pt x="12133" y="20359"/>
                    <a:pt x="12045" y="19595"/>
                  </a:cubicBezTo>
                  <a:lnTo>
                    <a:pt x="11928" y="18919"/>
                  </a:lnTo>
                  <a:lnTo>
                    <a:pt x="11693" y="17568"/>
                  </a:lnTo>
                  <a:lnTo>
                    <a:pt x="8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2856" name="Google Shape;2856;p62"/>
            <p:cNvSpPr/>
            <p:nvPr/>
          </p:nvSpPr>
          <p:spPr>
            <a:xfrm>
              <a:off x="5704100" y="2148375"/>
              <a:ext cx="45550" cy="410600"/>
            </a:xfrm>
            <a:custGeom>
              <a:avLst/>
              <a:gdLst/>
              <a:ahLst/>
              <a:cxnLst/>
              <a:rect l="l" t="t" r="r" b="b"/>
              <a:pathLst>
                <a:path w="1822" h="16424" extrusionOk="0">
                  <a:moveTo>
                    <a:pt x="0" y="1"/>
                  </a:moveTo>
                  <a:lnTo>
                    <a:pt x="588" y="16423"/>
                  </a:lnTo>
                  <a:lnTo>
                    <a:pt x="1264" y="16423"/>
                  </a:lnTo>
                  <a:lnTo>
                    <a:pt x="1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grpSp>
        <p:nvGrpSpPr>
          <p:cNvPr id="2857" name="Google Shape;2857;p62"/>
          <p:cNvGrpSpPr/>
          <p:nvPr/>
        </p:nvGrpSpPr>
        <p:grpSpPr>
          <a:xfrm>
            <a:off x="7610399" y="3181350"/>
            <a:ext cx="1345619" cy="3331538"/>
            <a:chOff x="5499925" y="2143250"/>
            <a:chExt cx="442900" cy="1096550"/>
          </a:xfrm>
        </p:grpSpPr>
        <p:sp>
          <p:nvSpPr>
            <p:cNvPr id="2858" name="Google Shape;2858;p62"/>
            <p:cNvSpPr/>
            <p:nvPr/>
          </p:nvSpPr>
          <p:spPr>
            <a:xfrm>
              <a:off x="5499925" y="2148375"/>
              <a:ext cx="149125" cy="410600"/>
            </a:xfrm>
            <a:custGeom>
              <a:avLst/>
              <a:gdLst/>
              <a:ahLst/>
              <a:cxnLst/>
              <a:rect l="l" t="t" r="r" b="b"/>
              <a:pathLst>
                <a:path w="5965" h="16424" extrusionOk="0">
                  <a:moveTo>
                    <a:pt x="294" y="1"/>
                  </a:moveTo>
                  <a:lnTo>
                    <a:pt x="0" y="6934"/>
                  </a:lnTo>
                  <a:cubicBezTo>
                    <a:pt x="0" y="8667"/>
                    <a:pt x="588" y="10371"/>
                    <a:pt x="1675" y="11693"/>
                  </a:cubicBezTo>
                  <a:lnTo>
                    <a:pt x="4495" y="16423"/>
                  </a:lnTo>
                  <a:cubicBezTo>
                    <a:pt x="5494" y="13338"/>
                    <a:pt x="5964" y="9989"/>
                    <a:pt x="5905" y="6405"/>
                  </a:cubicBezTo>
                  <a:lnTo>
                    <a:pt x="4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2859" name="Google Shape;2859;p62"/>
            <p:cNvSpPr/>
            <p:nvPr/>
          </p:nvSpPr>
          <p:spPr>
            <a:xfrm>
              <a:off x="5792975" y="2143250"/>
              <a:ext cx="149850" cy="413500"/>
            </a:xfrm>
            <a:custGeom>
              <a:avLst/>
              <a:gdLst/>
              <a:ahLst/>
              <a:cxnLst/>
              <a:rect l="l" t="t" r="r" b="b"/>
              <a:pathLst>
                <a:path w="5994" h="16540" extrusionOk="0">
                  <a:moveTo>
                    <a:pt x="5494" y="0"/>
                  </a:moveTo>
                  <a:lnTo>
                    <a:pt x="1763" y="88"/>
                  </a:lnTo>
                  <a:lnTo>
                    <a:pt x="0" y="6522"/>
                  </a:lnTo>
                  <a:cubicBezTo>
                    <a:pt x="29" y="10136"/>
                    <a:pt x="588" y="13455"/>
                    <a:pt x="1675" y="16540"/>
                  </a:cubicBezTo>
                  <a:lnTo>
                    <a:pt x="4377" y="11751"/>
                  </a:lnTo>
                  <a:cubicBezTo>
                    <a:pt x="5435" y="10371"/>
                    <a:pt x="5993" y="8667"/>
                    <a:pt x="5964" y="6933"/>
                  </a:cubicBezTo>
                  <a:lnTo>
                    <a:pt x="5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2860" name="Google Shape;2860;p62"/>
            <p:cNvSpPr/>
            <p:nvPr/>
          </p:nvSpPr>
          <p:spPr>
            <a:xfrm>
              <a:off x="5574100" y="2306300"/>
              <a:ext cx="309225" cy="933500"/>
            </a:xfrm>
            <a:custGeom>
              <a:avLst/>
              <a:gdLst/>
              <a:ahLst/>
              <a:cxnLst/>
              <a:rect l="l" t="t" r="r" b="b"/>
              <a:pathLst>
                <a:path w="12369" h="37340" extrusionOk="0">
                  <a:moveTo>
                    <a:pt x="8755" y="0"/>
                  </a:moveTo>
                  <a:lnTo>
                    <a:pt x="5847" y="88"/>
                  </a:lnTo>
                  <a:lnTo>
                    <a:pt x="2968" y="88"/>
                  </a:lnTo>
                  <a:lnTo>
                    <a:pt x="441" y="17715"/>
                  </a:lnTo>
                  <a:lnTo>
                    <a:pt x="236" y="19037"/>
                  </a:lnTo>
                  <a:lnTo>
                    <a:pt x="147" y="19712"/>
                  </a:lnTo>
                  <a:cubicBezTo>
                    <a:pt x="59" y="20476"/>
                    <a:pt x="30" y="21240"/>
                    <a:pt x="30" y="21945"/>
                  </a:cubicBezTo>
                  <a:cubicBezTo>
                    <a:pt x="1" y="26851"/>
                    <a:pt x="1411" y="30553"/>
                    <a:pt x="2880" y="33109"/>
                  </a:cubicBezTo>
                  <a:cubicBezTo>
                    <a:pt x="4525" y="35958"/>
                    <a:pt x="6287" y="37339"/>
                    <a:pt x="6287" y="37339"/>
                  </a:cubicBezTo>
                  <a:cubicBezTo>
                    <a:pt x="6287" y="37339"/>
                    <a:pt x="8021" y="35900"/>
                    <a:pt x="9607" y="33021"/>
                  </a:cubicBezTo>
                  <a:cubicBezTo>
                    <a:pt x="11047" y="30435"/>
                    <a:pt x="12369" y="26704"/>
                    <a:pt x="12192" y="21798"/>
                  </a:cubicBezTo>
                  <a:cubicBezTo>
                    <a:pt x="12163" y="21093"/>
                    <a:pt x="12133" y="20359"/>
                    <a:pt x="12045" y="19595"/>
                  </a:cubicBezTo>
                  <a:lnTo>
                    <a:pt x="11928" y="18919"/>
                  </a:lnTo>
                  <a:lnTo>
                    <a:pt x="11693" y="17568"/>
                  </a:lnTo>
                  <a:lnTo>
                    <a:pt x="8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2861" name="Google Shape;2861;p62"/>
            <p:cNvSpPr/>
            <p:nvPr/>
          </p:nvSpPr>
          <p:spPr>
            <a:xfrm>
              <a:off x="5704100" y="2148375"/>
              <a:ext cx="45550" cy="410600"/>
            </a:xfrm>
            <a:custGeom>
              <a:avLst/>
              <a:gdLst/>
              <a:ahLst/>
              <a:cxnLst/>
              <a:rect l="l" t="t" r="r" b="b"/>
              <a:pathLst>
                <a:path w="1822" h="16424" extrusionOk="0">
                  <a:moveTo>
                    <a:pt x="0" y="1"/>
                  </a:moveTo>
                  <a:lnTo>
                    <a:pt x="588" y="16423"/>
                  </a:lnTo>
                  <a:lnTo>
                    <a:pt x="1264" y="16423"/>
                  </a:lnTo>
                  <a:lnTo>
                    <a:pt x="1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grpSp>
        <p:nvGrpSpPr>
          <p:cNvPr id="2862" name="Google Shape;2862;p62"/>
          <p:cNvGrpSpPr/>
          <p:nvPr/>
        </p:nvGrpSpPr>
        <p:grpSpPr>
          <a:xfrm>
            <a:off x="2937134" y="3502397"/>
            <a:ext cx="375358" cy="929326"/>
            <a:chOff x="5499925" y="2143250"/>
            <a:chExt cx="442900" cy="1096550"/>
          </a:xfrm>
        </p:grpSpPr>
        <p:sp>
          <p:nvSpPr>
            <p:cNvPr id="2863" name="Google Shape;2863;p62"/>
            <p:cNvSpPr/>
            <p:nvPr/>
          </p:nvSpPr>
          <p:spPr>
            <a:xfrm>
              <a:off x="5499925" y="2148375"/>
              <a:ext cx="149125" cy="410600"/>
            </a:xfrm>
            <a:custGeom>
              <a:avLst/>
              <a:gdLst/>
              <a:ahLst/>
              <a:cxnLst/>
              <a:rect l="l" t="t" r="r" b="b"/>
              <a:pathLst>
                <a:path w="5965" h="16424" extrusionOk="0">
                  <a:moveTo>
                    <a:pt x="294" y="1"/>
                  </a:moveTo>
                  <a:lnTo>
                    <a:pt x="0" y="6934"/>
                  </a:lnTo>
                  <a:cubicBezTo>
                    <a:pt x="0" y="8667"/>
                    <a:pt x="588" y="10371"/>
                    <a:pt x="1675" y="11693"/>
                  </a:cubicBezTo>
                  <a:lnTo>
                    <a:pt x="4495" y="16423"/>
                  </a:lnTo>
                  <a:cubicBezTo>
                    <a:pt x="5494" y="13338"/>
                    <a:pt x="5964" y="9989"/>
                    <a:pt x="5905" y="6405"/>
                  </a:cubicBezTo>
                  <a:lnTo>
                    <a:pt x="4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2864" name="Google Shape;2864;p62"/>
            <p:cNvSpPr/>
            <p:nvPr/>
          </p:nvSpPr>
          <p:spPr>
            <a:xfrm>
              <a:off x="5792975" y="2143250"/>
              <a:ext cx="149850" cy="413500"/>
            </a:xfrm>
            <a:custGeom>
              <a:avLst/>
              <a:gdLst/>
              <a:ahLst/>
              <a:cxnLst/>
              <a:rect l="l" t="t" r="r" b="b"/>
              <a:pathLst>
                <a:path w="5994" h="16540" extrusionOk="0">
                  <a:moveTo>
                    <a:pt x="5494" y="0"/>
                  </a:moveTo>
                  <a:lnTo>
                    <a:pt x="1763" y="88"/>
                  </a:lnTo>
                  <a:lnTo>
                    <a:pt x="0" y="6522"/>
                  </a:lnTo>
                  <a:cubicBezTo>
                    <a:pt x="29" y="10136"/>
                    <a:pt x="588" y="13455"/>
                    <a:pt x="1675" y="16540"/>
                  </a:cubicBezTo>
                  <a:lnTo>
                    <a:pt x="4377" y="11751"/>
                  </a:lnTo>
                  <a:cubicBezTo>
                    <a:pt x="5435" y="10371"/>
                    <a:pt x="5993" y="8667"/>
                    <a:pt x="5964" y="6933"/>
                  </a:cubicBezTo>
                  <a:lnTo>
                    <a:pt x="54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2865" name="Google Shape;2865;p62"/>
            <p:cNvSpPr/>
            <p:nvPr/>
          </p:nvSpPr>
          <p:spPr>
            <a:xfrm>
              <a:off x="5574100" y="2306300"/>
              <a:ext cx="309225" cy="933500"/>
            </a:xfrm>
            <a:custGeom>
              <a:avLst/>
              <a:gdLst/>
              <a:ahLst/>
              <a:cxnLst/>
              <a:rect l="l" t="t" r="r" b="b"/>
              <a:pathLst>
                <a:path w="12369" h="37340" extrusionOk="0">
                  <a:moveTo>
                    <a:pt x="8755" y="0"/>
                  </a:moveTo>
                  <a:lnTo>
                    <a:pt x="5847" y="88"/>
                  </a:lnTo>
                  <a:lnTo>
                    <a:pt x="2968" y="88"/>
                  </a:lnTo>
                  <a:lnTo>
                    <a:pt x="441" y="17715"/>
                  </a:lnTo>
                  <a:lnTo>
                    <a:pt x="236" y="19037"/>
                  </a:lnTo>
                  <a:lnTo>
                    <a:pt x="147" y="19712"/>
                  </a:lnTo>
                  <a:cubicBezTo>
                    <a:pt x="59" y="20476"/>
                    <a:pt x="30" y="21240"/>
                    <a:pt x="30" y="21945"/>
                  </a:cubicBezTo>
                  <a:cubicBezTo>
                    <a:pt x="1" y="26851"/>
                    <a:pt x="1411" y="30553"/>
                    <a:pt x="2880" y="33109"/>
                  </a:cubicBezTo>
                  <a:cubicBezTo>
                    <a:pt x="4525" y="35958"/>
                    <a:pt x="6287" y="37339"/>
                    <a:pt x="6287" y="37339"/>
                  </a:cubicBezTo>
                  <a:cubicBezTo>
                    <a:pt x="6287" y="37339"/>
                    <a:pt x="8021" y="35900"/>
                    <a:pt x="9607" y="33021"/>
                  </a:cubicBezTo>
                  <a:cubicBezTo>
                    <a:pt x="11047" y="30435"/>
                    <a:pt x="12369" y="26704"/>
                    <a:pt x="12192" y="21798"/>
                  </a:cubicBezTo>
                  <a:cubicBezTo>
                    <a:pt x="12163" y="21093"/>
                    <a:pt x="12133" y="20359"/>
                    <a:pt x="12045" y="19595"/>
                  </a:cubicBezTo>
                  <a:lnTo>
                    <a:pt x="11928" y="18919"/>
                  </a:lnTo>
                  <a:lnTo>
                    <a:pt x="11693" y="17568"/>
                  </a:lnTo>
                  <a:lnTo>
                    <a:pt x="8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2866" name="Google Shape;2866;p62"/>
            <p:cNvSpPr/>
            <p:nvPr/>
          </p:nvSpPr>
          <p:spPr>
            <a:xfrm>
              <a:off x="5704100" y="2148375"/>
              <a:ext cx="45550" cy="410600"/>
            </a:xfrm>
            <a:custGeom>
              <a:avLst/>
              <a:gdLst/>
              <a:ahLst/>
              <a:cxnLst/>
              <a:rect l="l" t="t" r="r" b="b"/>
              <a:pathLst>
                <a:path w="1822" h="16424" extrusionOk="0">
                  <a:moveTo>
                    <a:pt x="0" y="1"/>
                  </a:moveTo>
                  <a:lnTo>
                    <a:pt x="588" y="16423"/>
                  </a:lnTo>
                  <a:lnTo>
                    <a:pt x="1264" y="16423"/>
                  </a:lnTo>
                  <a:lnTo>
                    <a:pt x="1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pic>
        <p:nvPicPr>
          <p:cNvPr id="2" name="Picture 1">
            <a:extLst>
              <a:ext uri="{FF2B5EF4-FFF2-40B4-BE49-F238E27FC236}">
                <a16:creationId xmlns:a16="http://schemas.microsoft.com/office/drawing/2014/main" id="{94E3F68A-4C0A-F0A7-4945-5FD3D4BAD5B8}"/>
              </a:ext>
            </a:extLst>
          </p:cNvPr>
          <p:cNvPicPr>
            <a:picLocks noChangeAspect="1"/>
          </p:cNvPicPr>
          <p:nvPr/>
        </p:nvPicPr>
        <p:blipFill>
          <a:blip r:embed="rId3"/>
          <a:stretch>
            <a:fillRect/>
          </a:stretch>
        </p:blipFill>
        <p:spPr>
          <a:xfrm>
            <a:off x="135412" y="2319968"/>
            <a:ext cx="1044290" cy="21465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F3D73-1533-EB82-6321-919E5815A648}"/>
              </a:ext>
            </a:extLst>
          </p:cNvPr>
          <p:cNvSpPr>
            <a:spLocks noGrp="1"/>
          </p:cNvSpPr>
          <p:nvPr>
            <p:ph type="body" idx="1"/>
          </p:nvPr>
        </p:nvSpPr>
        <p:spPr>
          <a:xfrm>
            <a:off x="506463" y="1202636"/>
            <a:ext cx="3903305" cy="2383315"/>
          </a:xfrm>
        </p:spPr>
        <p:txBody>
          <a:bodyPr/>
          <a:lstStyle/>
          <a:p>
            <a:pPr marL="165100" indent="0">
              <a:buNone/>
            </a:pPr>
            <a:r>
              <a:rPr lang="vi-VN" sz="2200">
                <a:latin typeface="Time s New Roman"/>
              </a:rPr>
              <a:t>Là tiền đề cho mọi quyết định về sau.</a:t>
            </a:r>
          </a:p>
          <a:p>
            <a:pPr>
              <a:buFont typeface="Wingdings" panose="05000000000000000000" pitchFamily="2" charset="2"/>
              <a:buChar char="v"/>
            </a:pPr>
            <a:endParaRPr lang="vi-VN" sz="2200">
              <a:latin typeface="Time s New Roman"/>
            </a:endParaRPr>
          </a:p>
          <a:p>
            <a:pPr marL="165100" indent="0">
              <a:buNone/>
            </a:pPr>
            <a:r>
              <a:rPr lang="vi-VN" sz="2200">
                <a:latin typeface="Time s New Roman"/>
              </a:rPr>
              <a:t>Đưa sự nghiệp giải phóng dân tộc của nhân dân ta vào quỹ đạo cách mạng vô sản trên thế giới</a:t>
            </a:r>
          </a:p>
          <a:p>
            <a:pPr>
              <a:buFont typeface="Wingdings" panose="05000000000000000000" pitchFamily="2" charset="2"/>
              <a:buChar char="v"/>
            </a:pPr>
            <a:endParaRPr lang="vi-VN" sz="2200">
              <a:latin typeface="Time s New Roman"/>
            </a:endParaRPr>
          </a:p>
          <a:p>
            <a:pPr marL="165100" indent="0">
              <a:buNone/>
            </a:pPr>
            <a:r>
              <a:rPr lang="vi-VN" sz="2200">
                <a:latin typeface="Time s New Roman"/>
              </a:rPr>
              <a:t>Cuộc cách mạng mở ra hai con đường giải phóng</a:t>
            </a:r>
          </a:p>
          <a:p>
            <a:pPr>
              <a:buFont typeface="Wingdings" panose="05000000000000000000" pitchFamily="2" charset="2"/>
              <a:buChar char="v"/>
            </a:pPr>
            <a:endParaRPr lang="vi-VN" sz="2200">
              <a:latin typeface="Time s New Roman"/>
            </a:endParaRPr>
          </a:p>
          <a:p>
            <a:endParaRPr lang="en-US">
              <a:latin typeface="Time s New Roman"/>
            </a:endParaRPr>
          </a:p>
        </p:txBody>
      </p:sp>
      <p:sp>
        <p:nvSpPr>
          <p:cNvPr id="4" name="Text Placeholder 1">
            <a:extLst>
              <a:ext uri="{FF2B5EF4-FFF2-40B4-BE49-F238E27FC236}">
                <a16:creationId xmlns:a16="http://schemas.microsoft.com/office/drawing/2014/main" id="{88AF98D3-B6A7-5F51-04B3-47227B84D3AF}"/>
              </a:ext>
            </a:extLst>
          </p:cNvPr>
          <p:cNvSpPr txBox="1">
            <a:spLocks/>
          </p:cNvSpPr>
          <p:nvPr/>
        </p:nvSpPr>
        <p:spPr>
          <a:xfrm>
            <a:off x="4705084" y="1750119"/>
            <a:ext cx="4357686" cy="180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dk1"/>
              </a:buClr>
              <a:buSzPts val="1000"/>
              <a:buFont typeface="Assistant"/>
              <a:buChar char="●"/>
              <a:defRPr sz="14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165100" indent="0">
              <a:buNone/>
            </a:pPr>
            <a:r>
              <a:rPr lang="vi-VN" sz="2200">
                <a:latin typeface="Time s New Roman"/>
              </a:rPr>
              <a:t>Đưa nhân dân, dân tộc Việt Nam đến mục tiêu của tự do, của độc lập và hạnh phúc.</a:t>
            </a:r>
          </a:p>
          <a:p>
            <a:pPr marL="165100" indent="0">
              <a:buNone/>
            </a:pPr>
            <a:endParaRPr lang="vi-VN" sz="2200">
              <a:latin typeface="Time s New Roman"/>
            </a:endParaRPr>
          </a:p>
          <a:p>
            <a:pPr marL="165100" indent="0">
              <a:buNone/>
            </a:pPr>
            <a:r>
              <a:rPr lang="vi-VN" sz="2200">
                <a:latin typeface="Time s New Roman"/>
              </a:rPr>
              <a:t>Luận điểm của Hồ Chí Minh là </a:t>
            </a:r>
            <a:r>
              <a:rPr lang="en-US" sz="2200">
                <a:latin typeface="Time s New Roman"/>
              </a:rPr>
              <a:t>   </a:t>
            </a:r>
            <a:r>
              <a:rPr lang="vi-VN" sz="2200">
                <a:latin typeface="Time s New Roman"/>
              </a:rPr>
              <a:t>hoàn toàn đúng đắn.</a:t>
            </a:r>
          </a:p>
          <a:p>
            <a:pPr marL="165100" indent="0">
              <a:buNone/>
            </a:pPr>
            <a:endParaRPr lang="vi-VN" sz="2200">
              <a:latin typeface="Time s New Roman"/>
            </a:endParaRPr>
          </a:p>
          <a:p>
            <a:pPr marL="165100" indent="0">
              <a:buNone/>
            </a:pPr>
            <a:r>
              <a:rPr lang="vi-VN" sz="2200">
                <a:latin typeface="Time s New Roman"/>
              </a:rPr>
              <a:t>Định hướng cho tương lai của cách mạng Việt Nam.</a:t>
            </a:r>
          </a:p>
        </p:txBody>
      </p:sp>
      <p:pic>
        <p:nvPicPr>
          <p:cNvPr id="3" name="Picture 2">
            <a:extLst>
              <a:ext uri="{FF2B5EF4-FFF2-40B4-BE49-F238E27FC236}">
                <a16:creationId xmlns:a16="http://schemas.microsoft.com/office/drawing/2014/main" id="{10312422-F16C-71AE-8F04-6AB598DA9979}"/>
              </a:ext>
            </a:extLst>
          </p:cNvPr>
          <p:cNvPicPr>
            <a:picLocks noChangeAspect="1"/>
          </p:cNvPicPr>
          <p:nvPr/>
        </p:nvPicPr>
        <p:blipFill>
          <a:blip r:embed="rId2"/>
          <a:stretch>
            <a:fillRect/>
          </a:stretch>
        </p:blipFill>
        <p:spPr>
          <a:xfrm>
            <a:off x="251614" y="609798"/>
            <a:ext cx="402371" cy="396274"/>
          </a:xfrm>
          <a:prstGeom prst="rect">
            <a:avLst/>
          </a:prstGeom>
        </p:spPr>
      </p:pic>
      <p:pic>
        <p:nvPicPr>
          <p:cNvPr id="5" name="Picture 4">
            <a:extLst>
              <a:ext uri="{FF2B5EF4-FFF2-40B4-BE49-F238E27FC236}">
                <a16:creationId xmlns:a16="http://schemas.microsoft.com/office/drawing/2014/main" id="{1D1FF908-2B38-73A1-7AAC-DE723D4DF979}"/>
              </a:ext>
            </a:extLst>
          </p:cNvPr>
          <p:cNvPicPr>
            <a:picLocks noChangeAspect="1"/>
          </p:cNvPicPr>
          <p:nvPr/>
        </p:nvPicPr>
        <p:blipFill>
          <a:blip r:embed="rId3"/>
          <a:stretch>
            <a:fillRect/>
          </a:stretch>
        </p:blipFill>
        <p:spPr>
          <a:xfrm>
            <a:off x="315003" y="1812984"/>
            <a:ext cx="347502" cy="402371"/>
          </a:xfrm>
          <a:prstGeom prst="rect">
            <a:avLst/>
          </a:prstGeom>
        </p:spPr>
      </p:pic>
      <p:pic>
        <p:nvPicPr>
          <p:cNvPr id="6" name="Picture 5">
            <a:extLst>
              <a:ext uri="{FF2B5EF4-FFF2-40B4-BE49-F238E27FC236}">
                <a16:creationId xmlns:a16="http://schemas.microsoft.com/office/drawing/2014/main" id="{A6934A48-EFB9-A6F8-4F3D-B8E6D4F56A8B}"/>
              </a:ext>
            </a:extLst>
          </p:cNvPr>
          <p:cNvPicPr>
            <a:picLocks noChangeAspect="1"/>
          </p:cNvPicPr>
          <p:nvPr/>
        </p:nvPicPr>
        <p:blipFill>
          <a:blip r:embed="rId4"/>
          <a:stretch>
            <a:fillRect/>
          </a:stretch>
        </p:blipFill>
        <p:spPr>
          <a:xfrm>
            <a:off x="287568" y="3273182"/>
            <a:ext cx="402371" cy="286537"/>
          </a:xfrm>
          <a:prstGeom prst="rect">
            <a:avLst/>
          </a:prstGeom>
        </p:spPr>
      </p:pic>
      <p:pic>
        <p:nvPicPr>
          <p:cNvPr id="7" name="Picture 6">
            <a:extLst>
              <a:ext uri="{FF2B5EF4-FFF2-40B4-BE49-F238E27FC236}">
                <a16:creationId xmlns:a16="http://schemas.microsoft.com/office/drawing/2014/main" id="{E436897A-52B7-9750-6A93-5FAF05855C5E}"/>
              </a:ext>
            </a:extLst>
          </p:cNvPr>
          <p:cNvPicPr>
            <a:picLocks noChangeAspect="1"/>
          </p:cNvPicPr>
          <p:nvPr/>
        </p:nvPicPr>
        <p:blipFill>
          <a:blip r:embed="rId5"/>
          <a:stretch>
            <a:fillRect/>
          </a:stretch>
        </p:blipFill>
        <p:spPr>
          <a:xfrm>
            <a:off x="4546574" y="1353845"/>
            <a:ext cx="317019" cy="396274"/>
          </a:xfrm>
          <a:prstGeom prst="rect">
            <a:avLst/>
          </a:prstGeom>
        </p:spPr>
      </p:pic>
      <p:pic>
        <p:nvPicPr>
          <p:cNvPr id="8" name="Picture 7">
            <a:extLst>
              <a:ext uri="{FF2B5EF4-FFF2-40B4-BE49-F238E27FC236}">
                <a16:creationId xmlns:a16="http://schemas.microsoft.com/office/drawing/2014/main" id="{34D82886-C4C6-6EF8-ABE6-0824DDB22709}"/>
              </a:ext>
            </a:extLst>
          </p:cNvPr>
          <p:cNvPicPr>
            <a:picLocks noChangeAspect="1"/>
          </p:cNvPicPr>
          <p:nvPr/>
        </p:nvPicPr>
        <p:blipFill>
          <a:blip r:embed="rId6"/>
          <a:stretch>
            <a:fillRect/>
          </a:stretch>
        </p:blipFill>
        <p:spPr>
          <a:xfrm>
            <a:off x="4546574" y="2654919"/>
            <a:ext cx="402371" cy="396274"/>
          </a:xfrm>
          <a:prstGeom prst="rect">
            <a:avLst/>
          </a:prstGeom>
        </p:spPr>
      </p:pic>
      <p:pic>
        <p:nvPicPr>
          <p:cNvPr id="9" name="Picture 8">
            <a:extLst>
              <a:ext uri="{FF2B5EF4-FFF2-40B4-BE49-F238E27FC236}">
                <a16:creationId xmlns:a16="http://schemas.microsoft.com/office/drawing/2014/main" id="{47B88148-3D9D-0E26-B98D-3438A145332E}"/>
              </a:ext>
            </a:extLst>
          </p:cNvPr>
          <p:cNvPicPr>
            <a:picLocks noChangeAspect="1"/>
          </p:cNvPicPr>
          <p:nvPr/>
        </p:nvPicPr>
        <p:blipFill>
          <a:blip r:embed="rId7"/>
          <a:stretch>
            <a:fillRect/>
          </a:stretch>
        </p:blipFill>
        <p:spPr>
          <a:xfrm>
            <a:off x="4502887" y="3615845"/>
            <a:ext cx="402371" cy="396274"/>
          </a:xfrm>
          <a:prstGeom prst="rect">
            <a:avLst/>
          </a:prstGeom>
        </p:spPr>
      </p:pic>
    </p:spTree>
    <p:extLst>
      <p:ext uri="{BB962C8B-B14F-4D97-AF65-F5344CB8AC3E}">
        <p14:creationId xmlns:p14="http://schemas.microsoft.com/office/powerpoint/2010/main" val="303439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 calcmode="lin" valueType="num">
                                      <p:cBhvr additive="base">
                                        <p:cTn id="4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
                                            <p:txEl>
                                              <p:pRg st="4" end="4"/>
                                            </p:txEl>
                                          </p:spTgt>
                                        </p:tgtEl>
                                        <p:attrNameLst>
                                          <p:attrName>style.visibility</p:attrName>
                                        </p:attrNameLst>
                                      </p:cBhvr>
                                      <p:to>
                                        <p:strVal val="visible"/>
                                      </p:to>
                                    </p:set>
                                    <p:anim calcmode="lin" valueType="num">
                                      <p:cBhvr additive="base">
                                        <p:cTn id="5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grpSp>
        <p:nvGrpSpPr>
          <p:cNvPr id="1032" name="Google Shape;1032;p41"/>
          <p:cNvGrpSpPr/>
          <p:nvPr/>
        </p:nvGrpSpPr>
        <p:grpSpPr>
          <a:xfrm>
            <a:off x="-696009" y="262706"/>
            <a:ext cx="2376201" cy="5580657"/>
            <a:chOff x="7401227" y="2942577"/>
            <a:chExt cx="898375" cy="2109889"/>
          </a:xfrm>
        </p:grpSpPr>
        <p:sp>
          <p:nvSpPr>
            <p:cNvPr id="1033" name="Google Shape;1033;p41"/>
            <p:cNvSpPr/>
            <p:nvPr/>
          </p:nvSpPr>
          <p:spPr>
            <a:xfrm>
              <a:off x="8013900" y="3094140"/>
              <a:ext cx="238055" cy="477412"/>
            </a:xfrm>
            <a:custGeom>
              <a:avLst/>
              <a:gdLst/>
              <a:ahLst/>
              <a:cxnLst/>
              <a:rect l="l" t="t" r="r" b="b"/>
              <a:pathLst>
                <a:path w="5301" h="10631" extrusionOk="0">
                  <a:moveTo>
                    <a:pt x="2483" y="1"/>
                  </a:moveTo>
                  <a:cubicBezTo>
                    <a:pt x="1981" y="1284"/>
                    <a:pt x="1730" y="2735"/>
                    <a:pt x="1730" y="4381"/>
                  </a:cubicBezTo>
                  <a:lnTo>
                    <a:pt x="0" y="5776"/>
                  </a:lnTo>
                  <a:lnTo>
                    <a:pt x="1228" y="10630"/>
                  </a:lnTo>
                  <a:cubicBezTo>
                    <a:pt x="2678" y="9710"/>
                    <a:pt x="3906" y="8566"/>
                    <a:pt x="4855" y="7143"/>
                  </a:cubicBezTo>
                  <a:cubicBezTo>
                    <a:pt x="5301" y="5162"/>
                    <a:pt x="4966" y="2651"/>
                    <a:pt x="4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34" name="Google Shape;1034;p41"/>
            <p:cNvSpPr/>
            <p:nvPr/>
          </p:nvSpPr>
          <p:spPr>
            <a:xfrm>
              <a:off x="7513990" y="3571507"/>
              <a:ext cx="91477" cy="87749"/>
            </a:xfrm>
            <a:custGeom>
              <a:avLst/>
              <a:gdLst/>
              <a:ahLst/>
              <a:cxnLst/>
              <a:rect l="l" t="t" r="r" b="b"/>
              <a:pathLst>
                <a:path w="2037" h="1954" extrusionOk="0">
                  <a:moveTo>
                    <a:pt x="1730" y="0"/>
                  </a:moveTo>
                  <a:lnTo>
                    <a:pt x="1702" y="56"/>
                  </a:lnTo>
                  <a:cubicBezTo>
                    <a:pt x="1646" y="112"/>
                    <a:pt x="1591" y="168"/>
                    <a:pt x="1535" y="224"/>
                  </a:cubicBezTo>
                  <a:cubicBezTo>
                    <a:pt x="1479" y="307"/>
                    <a:pt x="1451" y="363"/>
                    <a:pt x="1395" y="419"/>
                  </a:cubicBezTo>
                  <a:cubicBezTo>
                    <a:pt x="1340" y="475"/>
                    <a:pt x="1284" y="558"/>
                    <a:pt x="1228" y="614"/>
                  </a:cubicBezTo>
                  <a:cubicBezTo>
                    <a:pt x="1172" y="670"/>
                    <a:pt x="1116" y="726"/>
                    <a:pt x="1061" y="810"/>
                  </a:cubicBezTo>
                  <a:cubicBezTo>
                    <a:pt x="1005" y="865"/>
                    <a:pt x="949" y="921"/>
                    <a:pt x="893" y="977"/>
                  </a:cubicBezTo>
                  <a:cubicBezTo>
                    <a:pt x="809" y="1033"/>
                    <a:pt x="754" y="1089"/>
                    <a:pt x="698" y="1172"/>
                  </a:cubicBezTo>
                  <a:cubicBezTo>
                    <a:pt x="642" y="1228"/>
                    <a:pt x="586" y="1284"/>
                    <a:pt x="530" y="1340"/>
                  </a:cubicBezTo>
                  <a:cubicBezTo>
                    <a:pt x="447" y="1395"/>
                    <a:pt x="391" y="1451"/>
                    <a:pt x="335" y="1479"/>
                  </a:cubicBezTo>
                  <a:cubicBezTo>
                    <a:pt x="279" y="1535"/>
                    <a:pt x="224" y="1591"/>
                    <a:pt x="140" y="1647"/>
                  </a:cubicBezTo>
                  <a:cubicBezTo>
                    <a:pt x="112" y="1674"/>
                    <a:pt x="56" y="1730"/>
                    <a:pt x="0" y="1758"/>
                  </a:cubicBezTo>
                  <a:lnTo>
                    <a:pt x="307" y="1953"/>
                  </a:lnTo>
                  <a:cubicBezTo>
                    <a:pt x="363" y="1898"/>
                    <a:pt x="419" y="1870"/>
                    <a:pt x="475" y="1814"/>
                  </a:cubicBezTo>
                  <a:cubicBezTo>
                    <a:pt x="530" y="1786"/>
                    <a:pt x="586" y="1730"/>
                    <a:pt x="642" y="1674"/>
                  </a:cubicBezTo>
                  <a:cubicBezTo>
                    <a:pt x="698" y="1619"/>
                    <a:pt x="782" y="1563"/>
                    <a:pt x="837" y="1507"/>
                  </a:cubicBezTo>
                  <a:cubicBezTo>
                    <a:pt x="893" y="1451"/>
                    <a:pt x="949" y="1395"/>
                    <a:pt x="1005" y="1340"/>
                  </a:cubicBezTo>
                  <a:cubicBezTo>
                    <a:pt x="1088" y="1284"/>
                    <a:pt x="1144" y="1228"/>
                    <a:pt x="1200" y="1172"/>
                  </a:cubicBezTo>
                  <a:cubicBezTo>
                    <a:pt x="1256" y="1089"/>
                    <a:pt x="1312" y="1033"/>
                    <a:pt x="1367" y="977"/>
                  </a:cubicBezTo>
                  <a:cubicBezTo>
                    <a:pt x="1423" y="921"/>
                    <a:pt x="1479" y="865"/>
                    <a:pt x="1535" y="782"/>
                  </a:cubicBezTo>
                  <a:cubicBezTo>
                    <a:pt x="1591" y="726"/>
                    <a:pt x="1646" y="670"/>
                    <a:pt x="1702" y="614"/>
                  </a:cubicBezTo>
                  <a:cubicBezTo>
                    <a:pt x="1758" y="531"/>
                    <a:pt x="1814" y="475"/>
                    <a:pt x="1870" y="419"/>
                  </a:cubicBezTo>
                  <a:cubicBezTo>
                    <a:pt x="1897" y="363"/>
                    <a:pt x="1953" y="279"/>
                    <a:pt x="2009" y="224"/>
                  </a:cubicBezTo>
                  <a:lnTo>
                    <a:pt x="2037" y="168"/>
                  </a:lnTo>
                  <a:lnTo>
                    <a:pt x="1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35" name="Google Shape;1035;p41"/>
            <p:cNvSpPr/>
            <p:nvPr/>
          </p:nvSpPr>
          <p:spPr>
            <a:xfrm>
              <a:off x="7513990" y="3650454"/>
              <a:ext cx="22588" cy="62691"/>
            </a:xfrm>
            <a:custGeom>
              <a:avLst/>
              <a:gdLst/>
              <a:ahLst/>
              <a:cxnLst/>
              <a:rect l="l" t="t" r="r" b="b"/>
              <a:pathLst>
                <a:path w="503" h="1396" extrusionOk="0">
                  <a:moveTo>
                    <a:pt x="0" y="0"/>
                  </a:moveTo>
                  <a:cubicBezTo>
                    <a:pt x="56" y="419"/>
                    <a:pt x="140" y="809"/>
                    <a:pt x="196" y="1200"/>
                  </a:cubicBezTo>
                  <a:lnTo>
                    <a:pt x="503" y="1395"/>
                  </a:lnTo>
                  <a:cubicBezTo>
                    <a:pt x="447" y="977"/>
                    <a:pt x="391" y="586"/>
                    <a:pt x="307" y="195"/>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36" name="Google Shape;1036;p41"/>
            <p:cNvSpPr/>
            <p:nvPr/>
          </p:nvSpPr>
          <p:spPr>
            <a:xfrm>
              <a:off x="7527776" y="3579006"/>
              <a:ext cx="106521" cy="134139"/>
            </a:xfrm>
            <a:custGeom>
              <a:avLst/>
              <a:gdLst/>
              <a:ahLst/>
              <a:cxnLst/>
              <a:rect l="l" t="t" r="r" b="b"/>
              <a:pathLst>
                <a:path w="2372" h="2987" extrusionOk="0">
                  <a:moveTo>
                    <a:pt x="1730" y="1"/>
                  </a:moveTo>
                  <a:cubicBezTo>
                    <a:pt x="1228" y="698"/>
                    <a:pt x="642" y="1312"/>
                    <a:pt x="0" y="1786"/>
                  </a:cubicBezTo>
                  <a:cubicBezTo>
                    <a:pt x="84" y="2177"/>
                    <a:pt x="140" y="2568"/>
                    <a:pt x="196" y="2986"/>
                  </a:cubicBezTo>
                  <a:cubicBezTo>
                    <a:pt x="977" y="2400"/>
                    <a:pt x="1702" y="1647"/>
                    <a:pt x="2372" y="754"/>
                  </a:cubicBezTo>
                  <a:cubicBezTo>
                    <a:pt x="2148" y="503"/>
                    <a:pt x="1953" y="252"/>
                    <a:pt x="1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37" name="Google Shape;1037;p41"/>
            <p:cNvSpPr/>
            <p:nvPr/>
          </p:nvSpPr>
          <p:spPr>
            <a:xfrm>
              <a:off x="7455116" y="4127776"/>
              <a:ext cx="18816" cy="11317"/>
            </a:xfrm>
            <a:custGeom>
              <a:avLst/>
              <a:gdLst/>
              <a:ahLst/>
              <a:cxnLst/>
              <a:rect l="l" t="t" r="r" b="b"/>
              <a:pathLst>
                <a:path w="419" h="252" extrusionOk="0">
                  <a:moveTo>
                    <a:pt x="0" y="1"/>
                  </a:moveTo>
                  <a:lnTo>
                    <a:pt x="419" y="252"/>
                  </a:lnTo>
                  <a:lnTo>
                    <a:pt x="391" y="22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38" name="Google Shape;1038;p41"/>
            <p:cNvSpPr/>
            <p:nvPr/>
          </p:nvSpPr>
          <p:spPr>
            <a:xfrm>
              <a:off x="7453858" y="4127776"/>
              <a:ext cx="18816" cy="10059"/>
            </a:xfrm>
            <a:custGeom>
              <a:avLst/>
              <a:gdLst/>
              <a:ahLst/>
              <a:cxnLst/>
              <a:rect l="l" t="t" r="r" b="b"/>
              <a:pathLst>
                <a:path w="419" h="224" extrusionOk="0">
                  <a:moveTo>
                    <a:pt x="419" y="224"/>
                  </a:moveTo>
                  <a:lnTo>
                    <a:pt x="0" y="1"/>
                  </a:lnTo>
                  <a:lnTo>
                    <a:pt x="419" y="224"/>
                  </a:lnTo>
                  <a:lnTo>
                    <a:pt x="419" y="2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39" name="Google Shape;1039;p41"/>
            <p:cNvSpPr/>
            <p:nvPr/>
          </p:nvSpPr>
          <p:spPr>
            <a:xfrm>
              <a:off x="7453858" y="4126519"/>
              <a:ext cx="18816" cy="11317"/>
            </a:xfrm>
            <a:custGeom>
              <a:avLst/>
              <a:gdLst/>
              <a:ahLst/>
              <a:cxnLst/>
              <a:rect l="l" t="t" r="r" b="b"/>
              <a:pathLst>
                <a:path w="419" h="252" extrusionOk="0">
                  <a:moveTo>
                    <a:pt x="419" y="252"/>
                  </a:moveTo>
                  <a:lnTo>
                    <a:pt x="0" y="1"/>
                  </a:lnTo>
                  <a:lnTo>
                    <a:pt x="419" y="252"/>
                  </a:lnTo>
                  <a:lnTo>
                    <a:pt x="419" y="25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0" name="Google Shape;1040;p41"/>
            <p:cNvSpPr/>
            <p:nvPr/>
          </p:nvSpPr>
          <p:spPr>
            <a:xfrm>
              <a:off x="7453858" y="4126519"/>
              <a:ext cx="18816" cy="11317"/>
            </a:xfrm>
            <a:custGeom>
              <a:avLst/>
              <a:gdLst/>
              <a:ahLst/>
              <a:cxnLst/>
              <a:rect l="l" t="t" r="r" b="b"/>
              <a:pathLst>
                <a:path w="419" h="252" extrusionOk="0">
                  <a:moveTo>
                    <a:pt x="0" y="1"/>
                  </a:moveTo>
                  <a:lnTo>
                    <a:pt x="419" y="252"/>
                  </a:lnTo>
                  <a:lnTo>
                    <a:pt x="419" y="22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1" name="Google Shape;1041;p41"/>
            <p:cNvSpPr/>
            <p:nvPr/>
          </p:nvSpPr>
          <p:spPr>
            <a:xfrm>
              <a:off x="7453858" y="4126519"/>
              <a:ext cx="18816" cy="10059"/>
            </a:xfrm>
            <a:custGeom>
              <a:avLst/>
              <a:gdLst/>
              <a:ahLst/>
              <a:cxnLst/>
              <a:rect l="l" t="t" r="r" b="b"/>
              <a:pathLst>
                <a:path w="419" h="224" extrusionOk="0">
                  <a:moveTo>
                    <a:pt x="419" y="224"/>
                  </a:moveTo>
                  <a:lnTo>
                    <a:pt x="0" y="1"/>
                  </a:lnTo>
                  <a:lnTo>
                    <a:pt x="419" y="224"/>
                  </a:lnTo>
                  <a:lnTo>
                    <a:pt x="419" y="2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2" name="Google Shape;1042;p41"/>
            <p:cNvSpPr/>
            <p:nvPr/>
          </p:nvSpPr>
          <p:spPr>
            <a:xfrm>
              <a:off x="7452601" y="4125261"/>
              <a:ext cx="20074" cy="11317"/>
            </a:xfrm>
            <a:custGeom>
              <a:avLst/>
              <a:gdLst/>
              <a:ahLst/>
              <a:cxnLst/>
              <a:rect l="l" t="t" r="r" b="b"/>
              <a:pathLst>
                <a:path w="447" h="252" extrusionOk="0">
                  <a:moveTo>
                    <a:pt x="0" y="1"/>
                  </a:moveTo>
                  <a:lnTo>
                    <a:pt x="419" y="252"/>
                  </a:lnTo>
                  <a:lnTo>
                    <a:pt x="447" y="25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3" name="Google Shape;1043;p41"/>
            <p:cNvSpPr/>
            <p:nvPr/>
          </p:nvSpPr>
          <p:spPr>
            <a:xfrm>
              <a:off x="7452601" y="4125261"/>
              <a:ext cx="18816" cy="11317"/>
            </a:xfrm>
            <a:custGeom>
              <a:avLst/>
              <a:gdLst/>
              <a:ahLst/>
              <a:cxnLst/>
              <a:rect l="l" t="t" r="r" b="b"/>
              <a:pathLst>
                <a:path w="419" h="252" extrusionOk="0">
                  <a:moveTo>
                    <a:pt x="419" y="252"/>
                  </a:moveTo>
                  <a:lnTo>
                    <a:pt x="0" y="1"/>
                  </a:lnTo>
                  <a:lnTo>
                    <a:pt x="419" y="252"/>
                  </a:lnTo>
                  <a:lnTo>
                    <a:pt x="419" y="25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4" name="Google Shape;1044;p41"/>
            <p:cNvSpPr/>
            <p:nvPr/>
          </p:nvSpPr>
          <p:spPr>
            <a:xfrm>
              <a:off x="7452601" y="4125261"/>
              <a:ext cx="18816" cy="11317"/>
            </a:xfrm>
            <a:custGeom>
              <a:avLst/>
              <a:gdLst/>
              <a:ahLst/>
              <a:cxnLst/>
              <a:rect l="l" t="t" r="r" b="b"/>
              <a:pathLst>
                <a:path w="419" h="252" extrusionOk="0">
                  <a:moveTo>
                    <a:pt x="0" y="1"/>
                  </a:moveTo>
                  <a:lnTo>
                    <a:pt x="419" y="252"/>
                  </a:lnTo>
                  <a:lnTo>
                    <a:pt x="419" y="22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5" name="Google Shape;1045;p41"/>
            <p:cNvSpPr/>
            <p:nvPr/>
          </p:nvSpPr>
          <p:spPr>
            <a:xfrm>
              <a:off x="7452601" y="4125261"/>
              <a:ext cx="18816" cy="10104"/>
            </a:xfrm>
            <a:custGeom>
              <a:avLst/>
              <a:gdLst/>
              <a:ahLst/>
              <a:cxnLst/>
              <a:rect l="l" t="t" r="r" b="b"/>
              <a:pathLst>
                <a:path w="419" h="225" extrusionOk="0">
                  <a:moveTo>
                    <a:pt x="419" y="224"/>
                  </a:moveTo>
                  <a:lnTo>
                    <a:pt x="0" y="1"/>
                  </a:lnTo>
                  <a:lnTo>
                    <a:pt x="419" y="224"/>
                  </a:lnTo>
                  <a:lnTo>
                    <a:pt x="419" y="2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6" name="Google Shape;1046;p41"/>
            <p:cNvSpPr/>
            <p:nvPr/>
          </p:nvSpPr>
          <p:spPr>
            <a:xfrm>
              <a:off x="7452601" y="4124004"/>
              <a:ext cx="18816" cy="11362"/>
            </a:xfrm>
            <a:custGeom>
              <a:avLst/>
              <a:gdLst/>
              <a:ahLst/>
              <a:cxnLst/>
              <a:rect l="l" t="t" r="r" b="b"/>
              <a:pathLst>
                <a:path w="419" h="253" extrusionOk="0">
                  <a:moveTo>
                    <a:pt x="419" y="252"/>
                  </a:moveTo>
                  <a:lnTo>
                    <a:pt x="0" y="1"/>
                  </a:lnTo>
                  <a:lnTo>
                    <a:pt x="419" y="252"/>
                  </a:lnTo>
                  <a:lnTo>
                    <a:pt x="419" y="25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7" name="Google Shape;1047;p41"/>
            <p:cNvSpPr/>
            <p:nvPr/>
          </p:nvSpPr>
          <p:spPr>
            <a:xfrm>
              <a:off x="7452601" y="4124004"/>
              <a:ext cx="18816" cy="11362"/>
            </a:xfrm>
            <a:custGeom>
              <a:avLst/>
              <a:gdLst/>
              <a:ahLst/>
              <a:cxnLst/>
              <a:rect l="l" t="t" r="r" b="b"/>
              <a:pathLst>
                <a:path w="419" h="253" extrusionOk="0">
                  <a:moveTo>
                    <a:pt x="419" y="252"/>
                  </a:moveTo>
                  <a:lnTo>
                    <a:pt x="0" y="1"/>
                  </a:lnTo>
                  <a:lnTo>
                    <a:pt x="419" y="252"/>
                  </a:lnTo>
                  <a:lnTo>
                    <a:pt x="419" y="25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8" name="Google Shape;1048;p41"/>
            <p:cNvSpPr/>
            <p:nvPr/>
          </p:nvSpPr>
          <p:spPr>
            <a:xfrm>
              <a:off x="7452601" y="4124004"/>
              <a:ext cx="18816" cy="11362"/>
            </a:xfrm>
            <a:custGeom>
              <a:avLst/>
              <a:gdLst/>
              <a:ahLst/>
              <a:cxnLst/>
              <a:rect l="l" t="t" r="r" b="b"/>
              <a:pathLst>
                <a:path w="419" h="253" extrusionOk="0">
                  <a:moveTo>
                    <a:pt x="0" y="1"/>
                  </a:moveTo>
                  <a:lnTo>
                    <a:pt x="419" y="252"/>
                  </a:lnTo>
                  <a:lnTo>
                    <a:pt x="419" y="22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9" name="Google Shape;1049;p41"/>
            <p:cNvSpPr/>
            <p:nvPr/>
          </p:nvSpPr>
          <p:spPr>
            <a:xfrm>
              <a:off x="7452601" y="4124004"/>
              <a:ext cx="18816" cy="10104"/>
            </a:xfrm>
            <a:custGeom>
              <a:avLst/>
              <a:gdLst/>
              <a:ahLst/>
              <a:cxnLst/>
              <a:rect l="l" t="t" r="r" b="b"/>
              <a:pathLst>
                <a:path w="419" h="225" extrusionOk="0">
                  <a:moveTo>
                    <a:pt x="419" y="224"/>
                  </a:moveTo>
                  <a:lnTo>
                    <a:pt x="0" y="1"/>
                  </a:lnTo>
                  <a:lnTo>
                    <a:pt x="419" y="224"/>
                  </a:lnTo>
                  <a:lnTo>
                    <a:pt x="419" y="22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0" name="Google Shape;1050;p41"/>
            <p:cNvSpPr/>
            <p:nvPr/>
          </p:nvSpPr>
          <p:spPr>
            <a:xfrm>
              <a:off x="7452601" y="4122791"/>
              <a:ext cx="18816" cy="11317"/>
            </a:xfrm>
            <a:custGeom>
              <a:avLst/>
              <a:gdLst/>
              <a:ahLst/>
              <a:cxnLst/>
              <a:rect l="l" t="t" r="r" b="b"/>
              <a:pathLst>
                <a:path w="419" h="252" extrusionOk="0">
                  <a:moveTo>
                    <a:pt x="419" y="251"/>
                  </a:moveTo>
                  <a:lnTo>
                    <a:pt x="0" y="0"/>
                  </a:lnTo>
                  <a:lnTo>
                    <a:pt x="419" y="251"/>
                  </a:lnTo>
                  <a:lnTo>
                    <a:pt x="419" y="2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1" name="Google Shape;1051;p41"/>
            <p:cNvSpPr/>
            <p:nvPr/>
          </p:nvSpPr>
          <p:spPr>
            <a:xfrm>
              <a:off x="7452601" y="4122791"/>
              <a:ext cx="18816" cy="11317"/>
            </a:xfrm>
            <a:custGeom>
              <a:avLst/>
              <a:gdLst/>
              <a:ahLst/>
              <a:cxnLst/>
              <a:rect l="l" t="t" r="r" b="b"/>
              <a:pathLst>
                <a:path w="419" h="252" extrusionOk="0">
                  <a:moveTo>
                    <a:pt x="419" y="251"/>
                  </a:moveTo>
                  <a:lnTo>
                    <a:pt x="0" y="0"/>
                  </a:lnTo>
                  <a:lnTo>
                    <a:pt x="419" y="251"/>
                  </a:lnTo>
                  <a:lnTo>
                    <a:pt x="419" y="2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1052;p41"/>
            <p:cNvSpPr/>
            <p:nvPr/>
          </p:nvSpPr>
          <p:spPr>
            <a:xfrm>
              <a:off x="7452601" y="3834620"/>
              <a:ext cx="60176" cy="35118"/>
            </a:xfrm>
            <a:custGeom>
              <a:avLst/>
              <a:gdLst/>
              <a:ahLst/>
              <a:cxnLst/>
              <a:rect l="l" t="t" r="r" b="b"/>
              <a:pathLst>
                <a:path w="1340" h="782" extrusionOk="0">
                  <a:moveTo>
                    <a:pt x="921" y="0"/>
                  </a:moveTo>
                  <a:lnTo>
                    <a:pt x="0" y="530"/>
                  </a:lnTo>
                  <a:lnTo>
                    <a:pt x="419" y="781"/>
                  </a:lnTo>
                  <a:lnTo>
                    <a:pt x="1339" y="251"/>
                  </a:lnTo>
                  <a:lnTo>
                    <a:pt x="9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1053;p41"/>
            <p:cNvSpPr/>
            <p:nvPr/>
          </p:nvSpPr>
          <p:spPr>
            <a:xfrm>
              <a:off x="7452601" y="3858421"/>
              <a:ext cx="18816" cy="275687"/>
            </a:xfrm>
            <a:custGeom>
              <a:avLst/>
              <a:gdLst/>
              <a:ahLst/>
              <a:cxnLst/>
              <a:rect l="l" t="t" r="r" b="b"/>
              <a:pathLst>
                <a:path w="419" h="6139" extrusionOk="0">
                  <a:moveTo>
                    <a:pt x="0" y="0"/>
                  </a:moveTo>
                  <a:lnTo>
                    <a:pt x="0" y="5887"/>
                  </a:lnTo>
                  <a:lnTo>
                    <a:pt x="419" y="6138"/>
                  </a:lnTo>
                  <a:lnTo>
                    <a:pt x="419" y="25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1054;p41"/>
            <p:cNvSpPr/>
            <p:nvPr/>
          </p:nvSpPr>
          <p:spPr>
            <a:xfrm>
              <a:off x="7471372" y="3845892"/>
              <a:ext cx="91521" cy="293201"/>
            </a:xfrm>
            <a:custGeom>
              <a:avLst/>
              <a:gdLst/>
              <a:ahLst/>
              <a:cxnLst/>
              <a:rect l="l" t="t" r="r" b="b"/>
              <a:pathLst>
                <a:path w="2038" h="6529" extrusionOk="0">
                  <a:moveTo>
                    <a:pt x="921" y="0"/>
                  </a:moveTo>
                  <a:lnTo>
                    <a:pt x="1" y="530"/>
                  </a:lnTo>
                  <a:lnTo>
                    <a:pt x="1" y="6417"/>
                  </a:lnTo>
                  <a:cubicBezTo>
                    <a:pt x="1" y="6492"/>
                    <a:pt x="38" y="6529"/>
                    <a:pt x="88" y="6529"/>
                  </a:cubicBezTo>
                  <a:cubicBezTo>
                    <a:pt x="112" y="6529"/>
                    <a:pt x="140" y="6519"/>
                    <a:pt x="168" y="6501"/>
                  </a:cubicBezTo>
                  <a:cubicBezTo>
                    <a:pt x="810" y="6166"/>
                    <a:pt x="1368" y="5748"/>
                    <a:pt x="1870" y="5245"/>
                  </a:cubicBezTo>
                  <a:cubicBezTo>
                    <a:pt x="1982" y="5190"/>
                    <a:pt x="2037" y="5078"/>
                    <a:pt x="2037" y="4966"/>
                  </a:cubicBezTo>
                  <a:lnTo>
                    <a:pt x="2037" y="4938"/>
                  </a:lnTo>
                  <a:lnTo>
                    <a:pt x="9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1055;p41"/>
            <p:cNvSpPr/>
            <p:nvPr/>
          </p:nvSpPr>
          <p:spPr>
            <a:xfrm>
              <a:off x="7493916" y="3640395"/>
              <a:ext cx="109080" cy="185468"/>
            </a:xfrm>
            <a:custGeom>
              <a:avLst/>
              <a:gdLst/>
              <a:ahLst/>
              <a:cxnLst/>
              <a:rect l="l" t="t" r="r" b="b"/>
              <a:pathLst>
                <a:path w="2429" h="4130" extrusionOk="0">
                  <a:moveTo>
                    <a:pt x="531" y="1"/>
                  </a:moveTo>
                  <a:lnTo>
                    <a:pt x="447" y="29"/>
                  </a:lnTo>
                  <a:lnTo>
                    <a:pt x="392" y="168"/>
                  </a:lnTo>
                  <a:cubicBezTo>
                    <a:pt x="113" y="336"/>
                    <a:pt x="196" y="280"/>
                    <a:pt x="1" y="391"/>
                  </a:cubicBezTo>
                  <a:lnTo>
                    <a:pt x="1" y="3879"/>
                  </a:lnTo>
                  <a:lnTo>
                    <a:pt x="419" y="4130"/>
                  </a:lnTo>
                  <a:lnTo>
                    <a:pt x="419" y="2986"/>
                  </a:lnTo>
                  <a:lnTo>
                    <a:pt x="643" y="3098"/>
                  </a:lnTo>
                  <a:lnTo>
                    <a:pt x="671" y="3126"/>
                  </a:lnTo>
                  <a:lnTo>
                    <a:pt x="894" y="3098"/>
                  </a:lnTo>
                  <a:cubicBezTo>
                    <a:pt x="950" y="3098"/>
                    <a:pt x="1005" y="3042"/>
                    <a:pt x="1033" y="2986"/>
                  </a:cubicBezTo>
                  <a:lnTo>
                    <a:pt x="1201" y="3070"/>
                  </a:lnTo>
                  <a:lnTo>
                    <a:pt x="1312" y="3042"/>
                  </a:lnTo>
                  <a:lnTo>
                    <a:pt x="1396" y="2958"/>
                  </a:lnTo>
                  <a:lnTo>
                    <a:pt x="1535" y="3042"/>
                  </a:lnTo>
                  <a:lnTo>
                    <a:pt x="2205" y="3014"/>
                  </a:lnTo>
                  <a:lnTo>
                    <a:pt x="2317" y="2875"/>
                  </a:lnTo>
                  <a:lnTo>
                    <a:pt x="2428" y="2847"/>
                  </a:lnTo>
                  <a:lnTo>
                    <a:pt x="2010" y="2596"/>
                  </a:lnTo>
                  <a:lnTo>
                    <a:pt x="1898" y="2623"/>
                  </a:lnTo>
                  <a:lnTo>
                    <a:pt x="1787" y="2791"/>
                  </a:lnTo>
                  <a:lnTo>
                    <a:pt x="1424" y="2791"/>
                  </a:lnTo>
                  <a:lnTo>
                    <a:pt x="1117" y="2596"/>
                  </a:lnTo>
                  <a:lnTo>
                    <a:pt x="1089" y="1926"/>
                  </a:lnTo>
                  <a:cubicBezTo>
                    <a:pt x="1089" y="1870"/>
                    <a:pt x="1061" y="1842"/>
                    <a:pt x="1033" y="1842"/>
                  </a:cubicBezTo>
                  <a:lnTo>
                    <a:pt x="615" y="1591"/>
                  </a:lnTo>
                  <a:lnTo>
                    <a:pt x="615" y="1591"/>
                  </a:lnTo>
                  <a:cubicBezTo>
                    <a:pt x="643" y="1619"/>
                    <a:pt x="671" y="1647"/>
                    <a:pt x="671" y="1675"/>
                  </a:cubicBezTo>
                  <a:lnTo>
                    <a:pt x="671" y="2596"/>
                  </a:lnTo>
                  <a:cubicBezTo>
                    <a:pt x="671" y="2707"/>
                    <a:pt x="559" y="2847"/>
                    <a:pt x="475" y="2847"/>
                  </a:cubicBezTo>
                  <a:lnTo>
                    <a:pt x="419" y="2847"/>
                  </a:lnTo>
                  <a:lnTo>
                    <a:pt x="419" y="643"/>
                  </a:lnTo>
                  <a:cubicBezTo>
                    <a:pt x="615" y="531"/>
                    <a:pt x="559" y="559"/>
                    <a:pt x="810" y="419"/>
                  </a:cubicBezTo>
                  <a:lnTo>
                    <a:pt x="866" y="280"/>
                  </a:lnTo>
                  <a:lnTo>
                    <a:pt x="950" y="224"/>
                  </a:lnTo>
                  <a:lnTo>
                    <a:pt x="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1056;p41"/>
            <p:cNvSpPr/>
            <p:nvPr/>
          </p:nvSpPr>
          <p:spPr>
            <a:xfrm>
              <a:off x="7512732" y="3650454"/>
              <a:ext cx="90264" cy="175409"/>
            </a:xfrm>
            <a:custGeom>
              <a:avLst/>
              <a:gdLst/>
              <a:ahLst/>
              <a:cxnLst/>
              <a:rect l="l" t="t" r="r" b="b"/>
              <a:pathLst>
                <a:path w="2010" h="3906" extrusionOk="0">
                  <a:moveTo>
                    <a:pt x="594" y="1596"/>
                  </a:moveTo>
                  <a:cubicBezTo>
                    <a:pt x="641" y="1596"/>
                    <a:pt x="670" y="1642"/>
                    <a:pt x="670" y="1702"/>
                  </a:cubicBezTo>
                  <a:lnTo>
                    <a:pt x="670" y="2595"/>
                  </a:lnTo>
                  <a:cubicBezTo>
                    <a:pt x="670" y="2706"/>
                    <a:pt x="558" y="2846"/>
                    <a:pt x="475" y="2874"/>
                  </a:cubicBezTo>
                  <a:lnTo>
                    <a:pt x="252" y="2902"/>
                  </a:lnTo>
                  <a:cubicBezTo>
                    <a:pt x="196" y="2902"/>
                    <a:pt x="168" y="2846"/>
                    <a:pt x="168" y="2790"/>
                  </a:cubicBezTo>
                  <a:lnTo>
                    <a:pt x="168" y="1981"/>
                  </a:lnTo>
                  <a:cubicBezTo>
                    <a:pt x="168" y="1897"/>
                    <a:pt x="224" y="1786"/>
                    <a:pt x="307" y="1758"/>
                  </a:cubicBezTo>
                  <a:lnTo>
                    <a:pt x="531" y="1618"/>
                  </a:lnTo>
                  <a:cubicBezTo>
                    <a:pt x="554" y="1603"/>
                    <a:pt x="575" y="1596"/>
                    <a:pt x="594" y="1596"/>
                  </a:cubicBezTo>
                  <a:close/>
                  <a:moveTo>
                    <a:pt x="531" y="0"/>
                  </a:moveTo>
                  <a:lnTo>
                    <a:pt x="447" y="56"/>
                  </a:lnTo>
                  <a:lnTo>
                    <a:pt x="391" y="195"/>
                  </a:lnTo>
                  <a:cubicBezTo>
                    <a:pt x="140" y="335"/>
                    <a:pt x="196" y="307"/>
                    <a:pt x="0" y="419"/>
                  </a:cubicBezTo>
                  <a:lnTo>
                    <a:pt x="0" y="3906"/>
                  </a:lnTo>
                  <a:lnTo>
                    <a:pt x="28" y="3878"/>
                  </a:lnTo>
                  <a:cubicBezTo>
                    <a:pt x="68" y="3858"/>
                    <a:pt x="107" y="3839"/>
                    <a:pt x="147" y="3839"/>
                  </a:cubicBezTo>
                  <a:cubicBezTo>
                    <a:pt x="163" y="3839"/>
                    <a:pt x="179" y="3842"/>
                    <a:pt x="196" y="3850"/>
                  </a:cubicBezTo>
                  <a:lnTo>
                    <a:pt x="1758" y="3906"/>
                  </a:lnTo>
                  <a:lnTo>
                    <a:pt x="2009" y="2623"/>
                  </a:lnTo>
                  <a:lnTo>
                    <a:pt x="1898" y="2651"/>
                  </a:lnTo>
                  <a:lnTo>
                    <a:pt x="1786" y="2790"/>
                  </a:lnTo>
                  <a:lnTo>
                    <a:pt x="1116" y="2818"/>
                  </a:lnTo>
                  <a:lnTo>
                    <a:pt x="1116" y="2623"/>
                  </a:lnTo>
                  <a:lnTo>
                    <a:pt x="1033" y="2651"/>
                  </a:lnTo>
                  <a:lnTo>
                    <a:pt x="893" y="2818"/>
                  </a:lnTo>
                  <a:lnTo>
                    <a:pt x="782" y="2846"/>
                  </a:lnTo>
                  <a:lnTo>
                    <a:pt x="782" y="1395"/>
                  </a:lnTo>
                  <a:lnTo>
                    <a:pt x="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1057;p41"/>
            <p:cNvSpPr/>
            <p:nvPr/>
          </p:nvSpPr>
          <p:spPr>
            <a:xfrm>
              <a:off x="7432527" y="3649197"/>
              <a:ext cx="90264" cy="50162"/>
            </a:xfrm>
            <a:custGeom>
              <a:avLst/>
              <a:gdLst/>
              <a:ahLst/>
              <a:cxnLst/>
              <a:rect l="l" t="t" r="r" b="b"/>
              <a:pathLst>
                <a:path w="2010" h="1117" extrusionOk="0">
                  <a:moveTo>
                    <a:pt x="1145" y="0"/>
                  </a:moveTo>
                  <a:lnTo>
                    <a:pt x="1" y="642"/>
                  </a:lnTo>
                  <a:lnTo>
                    <a:pt x="838" y="1116"/>
                  </a:lnTo>
                  <a:lnTo>
                    <a:pt x="2010" y="474"/>
                  </a:lnTo>
                  <a:lnTo>
                    <a:pt x="1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1058;p41"/>
            <p:cNvSpPr/>
            <p:nvPr/>
          </p:nvSpPr>
          <p:spPr>
            <a:xfrm>
              <a:off x="7432527" y="3677982"/>
              <a:ext cx="37632" cy="203027"/>
            </a:xfrm>
            <a:custGeom>
              <a:avLst/>
              <a:gdLst/>
              <a:ahLst/>
              <a:cxnLst/>
              <a:rect l="l" t="t" r="r" b="b"/>
              <a:pathLst>
                <a:path w="838" h="4521" extrusionOk="0">
                  <a:moveTo>
                    <a:pt x="1" y="1"/>
                  </a:moveTo>
                  <a:lnTo>
                    <a:pt x="1" y="4046"/>
                  </a:lnTo>
                  <a:lnTo>
                    <a:pt x="838" y="4521"/>
                  </a:lnTo>
                  <a:lnTo>
                    <a:pt x="838" y="47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1059;p41"/>
            <p:cNvSpPr/>
            <p:nvPr/>
          </p:nvSpPr>
          <p:spPr>
            <a:xfrm>
              <a:off x="7470115" y="3670483"/>
              <a:ext cx="58964" cy="213041"/>
            </a:xfrm>
            <a:custGeom>
              <a:avLst/>
              <a:gdLst/>
              <a:ahLst/>
              <a:cxnLst/>
              <a:rect l="l" t="t" r="r" b="b"/>
              <a:pathLst>
                <a:path w="1313" h="4744" extrusionOk="0">
                  <a:moveTo>
                    <a:pt x="1173" y="0"/>
                  </a:moveTo>
                  <a:lnTo>
                    <a:pt x="1" y="642"/>
                  </a:lnTo>
                  <a:lnTo>
                    <a:pt x="1" y="4688"/>
                  </a:lnTo>
                  <a:lnTo>
                    <a:pt x="168" y="4743"/>
                  </a:lnTo>
                  <a:lnTo>
                    <a:pt x="1089" y="4213"/>
                  </a:lnTo>
                  <a:cubicBezTo>
                    <a:pt x="1089" y="4157"/>
                    <a:pt x="1089" y="4130"/>
                    <a:pt x="1089" y="4074"/>
                  </a:cubicBezTo>
                  <a:cubicBezTo>
                    <a:pt x="1089" y="3990"/>
                    <a:pt x="1089" y="3906"/>
                    <a:pt x="1145" y="3823"/>
                  </a:cubicBezTo>
                  <a:cubicBezTo>
                    <a:pt x="1173" y="3739"/>
                    <a:pt x="1228" y="3655"/>
                    <a:pt x="1312" y="3599"/>
                  </a:cubicBezTo>
                  <a:lnTo>
                    <a:pt x="1312" y="112"/>
                  </a:lnTo>
                  <a:lnTo>
                    <a:pt x="1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1060;p41"/>
            <p:cNvSpPr/>
            <p:nvPr/>
          </p:nvSpPr>
          <p:spPr>
            <a:xfrm>
              <a:off x="7432527" y="3649197"/>
              <a:ext cx="90264" cy="50162"/>
            </a:xfrm>
            <a:custGeom>
              <a:avLst/>
              <a:gdLst/>
              <a:ahLst/>
              <a:cxnLst/>
              <a:rect l="l" t="t" r="r" b="b"/>
              <a:pathLst>
                <a:path w="2010" h="1117" extrusionOk="0">
                  <a:moveTo>
                    <a:pt x="1145" y="0"/>
                  </a:moveTo>
                  <a:lnTo>
                    <a:pt x="1" y="642"/>
                  </a:lnTo>
                  <a:lnTo>
                    <a:pt x="838" y="1116"/>
                  </a:lnTo>
                  <a:lnTo>
                    <a:pt x="2010" y="474"/>
                  </a:lnTo>
                  <a:lnTo>
                    <a:pt x="1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1061;p41"/>
            <p:cNvSpPr/>
            <p:nvPr/>
          </p:nvSpPr>
          <p:spPr>
            <a:xfrm>
              <a:off x="7432527" y="3677982"/>
              <a:ext cx="37632" cy="203027"/>
            </a:xfrm>
            <a:custGeom>
              <a:avLst/>
              <a:gdLst/>
              <a:ahLst/>
              <a:cxnLst/>
              <a:rect l="l" t="t" r="r" b="b"/>
              <a:pathLst>
                <a:path w="838" h="4521" extrusionOk="0">
                  <a:moveTo>
                    <a:pt x="1" y="1"/>
                  </a:moveTo>
                  <a:lnTo>
                    <a:pt x="1" y="4046"/>
                  </a:lnTo>
                  <a:lnTo>
                    <a:pt x="838" y="4521"/>
                  </a:lnTo>
                  <a:lnTo>
                    <a:pt x="838" y="47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1062;p41"/>
            <p:cNvSpPr/>
            <p:nvPr/>
          </p:nvSpPr>
          <p:spPr>
            <a:xfrm>
              <a:off x="7470115" y="3670483"/>
              <a:ext cx="58964" cy="213041"/>
            </a:xfrm>
            <a:custGeom>
              <a:avLst/>
              <a:gdLst/>
              <a:ahLst/>
              <a:cxnLst/>
              <a:rect l="l" t="t" r="r" b="b"/>
              <a:pathLst>
                <a:path w="1313" h="4744" extrusionOk="0">
                  <a:moveTo>
                    <a:pt x="1173" y="0"/>
                  </a:moveTo>
                  <a:lnTo>
                    <a:pt x="1" y="642"/>
                  </a:lnTo>
                  <a:lnTo>
                    <a:pt x="1" y="4688"/>
                  </a:lnTo>
                  <a:lnTo>
                    <a:pt x="168" y="4743"/>
                  </a:lnTo>
                  <a:lnTo>
                    <a:pt x="1089" y="4213"/>
                  </a:lnTo>
                  <a:cubicBezTo>
                    <a:pt x="1089" y="4157"/>
                    <a:pt x="1089" y="4130"/>
                    <a:pt x="1089" y="4074"/>
                  </a:cubicBezTo>
                  <a:cubicBezTo>
                    <a:pt x="1089" y="3990"/>
                    <a:pt x="1089" y="3906"/>
                    <a:pt x="1145" y="3823"/>
                  </a:cubicBezTo>
                  <a:cubicBezTo>
                    <a:pt x="1173" y="3739"/>
                    <a:pt x="1228" y="3655"/>
                    <a:pt x="1312" y="3599"/>
                  </a:cubicBezTo>
                  <a:lnTo>
                    <a:pt x="1312" y="112"/>
                  </a:lnTo>
                  <a:lnTo>
                    <a:pt x="1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1063;p41"/>
            <p:cNvSpPr/>
            <p:nvPr/>
          </p:nvSpPr>
          <p:spPr>
            <a:xfrm>
              <a:off x="7401227" y="3701783"/>
              <a:ext cx="53934" cy="165439"/>
            </a:xfrm>
            <a:custGeom>
              <a:avLst/>
              <a:gdLst/>
              <a:ahLst/>
              <a:cxnLst/>
              <a:rect l="l" t="t" r="r" b="b"/>
              <a:pathLst>
                <a:path w="1201" h="3684" extrusionOk="0">
                  <a:moveTo>
                    <a:pt x="893" y="1"/>
                  </a:moveTo>
                  <a:lnTo>
                    <a:pt x="837" y="29"/>
                  </a:lnTo>
                  <a:lnTo>
                    <a:pt x="614" y="196"/>
                  </a:lnTo>
                  <a:cubicBezTo>
                    <a:pt x="419" y="308"/>
                    <a:pt x="196" y="643"/>
                    <a:pt x="168" y="866"/>
                  </a:cubicBezTo>
                  <a:cubicBezTo>
                    <a:pt x="168" y="950"/>
                    <a:pt x="56" y="2372"/>
                    <a:pt x="0" y="3154"/>
                  </a:cubicBezTo>
                  <a:lnTo>
                    <a:pt x="0" y="3181"/>
                  </a:lnTo>
                  <a:cubicBezTo>
                    <a:pt x="0" y="3349"/>
                    <a:pt x="56" y="3460"/>
                    <a:pt x="140" y="3516"/>
                  </a:cubicBezTo>
                  <a:lnTo>
                    <a:pt x="447" y="3684"/>
                  </a:lnTo>
                  <a:cubicBezTo>
                    <a:pt x="363" y="3628"/>
                    <a:pt x="307" y="3516"/>
                    <a:pt x="307" y="3377"/>
                  </a:cubicBezTo>
                  <a:lnTo>
                    <a:pt x="307" y="3321"/>
                  </a:lnTo>
                  <a:lnTo>
                    <a:pt x="307" y="3265"/>
                  </a:lnTo>
                  <a:cubicBezTo>
                    <a:pt x="363" y="2484"/>
                    <a:pt x="475" y="1117"/>
                    <a:pt x="475" y="1061"/>
                  </a:cubicBezTo>
                  <a:cubicBezTo>
                    <a:pt x="503" y="866"/>
                    <a:pt x="670" y="615"/>
                    <a:pt x="810" y="475"/>
                  </a:cubicBezTo>
                  <a:lnTo>
                    <a:pt x="837" y="2819"/>
                  </a:lnTo>
                  <a:cubicBezTo>
                    <a:pt x="837" y="2986"/>
                    <a:pt x="586" y="3265"/>
                    <a:pt x="447" y="3265"/>
                  </a:cubicBezTo>
                  <a:lnTo>
                    <a:pt x="307" y="3265"/>
                  </a:lnTo>
                  <a:lnTo>
                    <a:pt x="586" y="3433"/>
                  </a:lnTo>
                  <a:cubicBezTo>
                    <a:pt x="614" y="3433"/>
                    <a:pt x="754" y="3377"/>
                    <a:pt x="810" y="3377"/>
                  </a:cubicBezTo>
                  <a:lnTo>
                    <a:pt x="865" y="3377"/>
                  </a:lnTo>
                  <a:cubicBezTo>
                    <a:pt x="1005" y="3349"/>
                    <a:pt x="1144" y="3181"/>
                    <a:pt x="1144" y="3014"/>
                  </a:cubicBezTo>
                  <a:lnTo>
                    <a:pt x="1144" y="615"/>
                  </a:lnTo>
                  <a:cubicBezTo>
                    <a:pt x="1144" y="559"/>
                    <a:pt x="1116" y="503"/>
                    <a:pt x="1088" y="475"/>
                  </a:cubicBezTo>
                  <a:lnTo>
                    <a:pt x="893" y="392"/>
                  </a:lnTo>
                  <a:lnTo>
                    <a:pt x="921" y="364"/>
                  </a:lnTo>
                  <a:lnTo>
                    <a:pt x="1144" y="196"/>
                  </a:lnTo>
                  <a:lnTo>
                    <a:pt x="1200" y="168"/>
                  </a:lnTo>
                  <a:lnTo>
                    <a:pt x="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1064;p41"/>
            <p:cNvSpPr/>
            <p:nvPr/>
          </p:nvSpPr>
          <p:spPr>
            <a:xfrm>
              <a:off x="7415013" y="3709328"/>
              <a:ext cx="40147" cy="159332"/>
            </a:xfrm>
            <a:custGeom>
              <a:avLst/>
              <a:gdLst/>
              <a:ahLst/>
              <a:cxnLst/>
              <a:rect l="l" t="t" r="r" b="b"/>
              <a:pathLst>
                <a:path w="894" h="3548" extrusionOk="0">
                  <a:moveTo>
                    <a:pt x="714" y="313"/>
                  </a:moveTo>
                  <a:cubicBezTo>
                    <a:pt x="792" y="313"/>
                    <a:pt x="837" y="365"/>
                    <a:pt x="837" y="447"/>
                  </a:cubicBezTo>
                  <a:lnTo>
                    <a:pt x="837" y="2846"/>
                  </a:lnTo>
                  <a:cubicBezTo>
                    <a:pt x="837" y="3013"/>
                    <a:pt x="698" y="3181"/>
                    <a:pt x="558" y="3209"/>
                  </a:cubicBezTo>
                  <a:lnTo>
                    <a:pt x="503" y="3209"/>
                  </a:lnTo>
                  <a:cubicBezTo>
                    <a:pt x="335" y="3209"/>
                    <a:pt x="140" y="3181"/>
                    <a:pt x="140" y="2986"/>
                  </a:cubicBezTo>
                  <a:lnTo>
                    <a:pt x="140" y="2930"/>
                  </a:lnTo>
                  <a:lnTo>
                    <a:pt x="279" y="809"/>
                  </a:lnTo>
                  <a:cubicBezTo>
                    <a:pt x="279" y="670"/>
                    <a:pt x="475" y="419"/>
                    <a:pt x="614" y="335"/>
                  </a:cubicBezTo>
                  <a:cubicBezTo>
                    <a:pt x="651" y="320"/>
                    <a:pt x="685" y="313"/>
                    <a:pt x="714" y="313"/>
                  </a:cubicBezTo>
                  <a:close/>
                  <a:moveTo>
                    <a:pt x="893" y="0"/>
                  </a:moveTo>
                  <a:lnTo>
                    <a:pt x="837" y="28"/>
                  </a:lnTo>
                  <a:lnTo>
                    <a:pt x="614" y="196"/>
                  </a:lnTo>
                  <a:cubicBezTo>
                    <a:pt x="447" y="335"/>
                    <a:pt x="196" y="670"/>
                    <a:pt x="168" y="893"/>
                  </a:cubicBezTo>
                  <a:cubicBezTo>
                    <a:pt x="168" y="977"/>
                    <a:pt x="56" y="2372"/>
                    <a:pt x="0" y="3153"/>
                  </a:cubicBezTo>
                  <a:lnTo>
                    <a:pt x="0" y="3209"/>
                  </a:lnTo>
                  <a:cubicBezTo>
                    <a:pt x="0" y="3413"/>
                    <a:pt x="117" y="3547"/>
                    <a:pt x="286" y="3547"/>
                  </a:cubicBezTo>
                  <a:cubicBezTo>
                    <a:pt x="302" y="3547"/>
                    <a:pt x="318" y="3546"/>
                    <a:pt x="335" y="3544"/>
                  </a:cubicBezTo>
                  <a:lnTo>
                    <a:pt x="893" y="3376"/>
                  </a:lnTo>
                  <a:lnTo>
                    <a:pt x="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1065;p41"/>
            <p:cNvSpPr/>
            <p:nvPr/>
          </p:nvSpPr>
          <p:spPr>
            <a:xfrm>
              <a:off x="7445057" y="3463774"/>
              <a:ext cx="66463" cy="223684"/>
            </a:xfrm>
            <a:custGeom>
              <a:avLst/>
              <a:gdLst/>
              <a:ahLst/>
              <a:cxnLst/>
              <a:rect l="l" t="t" r="r" b="b"/>
              <a:pathLst>
                <a:path w="1480" h="4981" extrusionOk="0">
                  <a:moveTo>
                    <a:pt x="168" y="0"/>
                  </a:moveTo>
                  <a:cubicBezTo>
                    <a:pt x="112" y="307"/>
                    <a:pt x="85" y="614"/>
                    <a:pt x="29" y="921"/>
                  </a:cubicBezTo>
                  <a:lnTo>
                    <a:pt x="29" y="977"/>
                  </a:lnTo>
                  <a:lnTo>
                    <a:pt x="1" y="4576"/>
                  </a:lnTo>
                  <a:cubicBezTo>
                    <a:pt x="1" y="4659"/>
                    <a:pt x="85" y="4771"/>
                    <a:pt x="224" y="4855"/>
                  </a:cubicBezTo>
                  <a:cubicBezTo>
                    <a:pt x="364" y="4938"/>
                    <a:pt x="552" y="4980"/>
                    <a:pt x="740" y="4980"/>
                  </a:cubicBezTo>
                  <a:cubicBezTo>
                    <a:pt x="929" y="4980"/>
                    <a:pt x="1117" y="4938"/>
                    <a:pt x="1256" y="4855"/>
                  </a:cubicBezTo>
                  <a:cubicBezTo>
                    <a:pt x="1396" y="4771"/>
                    <a:pt x="1452" y="4687"/>
                    <a:pt x="1452" y="4576"/>
                  </a:cubicBezTo>
                  <a:lnTo>
                    <a:pt x="1480" y="977"/>
                  </a:lnTo>
                  <a:lnTo>
                    <a:pt x="1452" y="1005"/>
                  </a:lnTo>
                  <a:lnTo>
                    <a:pt x="1480" y="921"/>
                  </a:lnTo>
                  <a:lnTo>
                    <a:pt x="1452" y="893"/>
                  </a:lnTo>
                  <a:lnTo>
                    <a:pt x="1452" y="837"/>
                  </a:lnTo>
                  <a:lnTo>
                    <a:pt x="1424" y="753"/>
                  </a:lnTo>
                  <a:lnTo>
                    <a:pt x="1424" y="642"/>
                  </a:lnTo>
                  <a:lnTo>
                    <a:pt x="1424" y="614"/>
                  </a:lnTo>
                  <a:lnTo>
                    <a:pt x="1396" y="502"/>
                  </a:lnTo>
                  <a:lnTo>
                    <a:pt x="1396" y="419"/>
                  </a:lnTo>
                  <a:lnTo>
                    <a:pt x="1368" y="363"/>
                  </a:lnTo>
                  <a:lnTo>
                    <a:pt x="1368" y="279"/>
                  </a:lnTo>
                  <a:lnTo>
                    <a:pt x="1368" y="223"/>
                  </a:lnTo>
                  <a:lnTo>
                    <a:pt x="1340" y="140"/>
                  </a:lnTo>
                  <a:lnTo>
                    <a:pt x="1340" y="84"/>
                  </a:lnTo>
                  <a:lnTo>
                    <a:pt x="1312" y="0"/>
                  </a:lnTo>
                  <a:lnTo>
                    <a:pt x="1312" y="0"/>
                  </a:lnTo>
                  <a:cubicBezTo>
                    <a:pt x="1340" y="84"/>
                    <a:pt x="1284" y="195"/>
                    <a:pt x="1145" y="251"/>
                  </a:cubicBezTo>
                  <a:cubicBezTo>
                    <a:pt x="1033" y="321"/>
                    <a:pt x="887" y="356"/>
                    <a:pt x="740" y="356"/>
                  </a:cubicBezTo>
                  <a:cubicBezTo>
                    <a:pt x="594" y="356"/>
                    <a:pt x="447" y="321"/>
                    <a:pt x="336" y="251"/>
                  </a:cubicBezTo>
                  <a:cubicBezTo>
                    <a:pt x="224" y="195"/>
                    <a:pt x="168" y="84"/>
                    <a:pt x="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1066;p41"/>
            <p:cNvSpPr/>
            <p:nvPr/>
          </p:nvSpPr>
          <p:spPr>
            <a:xfrm>
              <a:off x="7450086" y="3449493"/>
              <a:ext cx="56404" cy="30268"/>
            </a:xfrm>
            <a:custGeom>
              <a:avLst/>
              <a:gdLst/>
              <a:ahLst/>
              <a:cxnLst/>
              <a:rect l="l" t="t" r="r" b="b"/>
              <a:pathLst>
                <a:path w="1256" h="674" extrusionOk="0">
                  <a:moveTo>
                    <a:pt x="652" y="0"/>
                  </a:moveTo>
                  <a:cubicBezTo>
                    <a:pt x="498" y="0"/>
                    <a:pt x="341" y="36"/>
                    <a:pt x="224" y="95"/>
                  </a:cubicBezTo>
                  <a:cubicBezTo>
                    <a:pt x="0" y="234"/>
                    <a:pt x="0" y="430"/>
                    <a:pt x="224" y="569"/>
                  </a:cubicBezTo>
                  <a:cubicBezTo>
                    <a:pt x="335" y="639"/>
                    <a:pt x="482" y="674"/>
                    <a:pt x="628" y="674"/>
                  </a:cubicBezTo>
                  <a:cubicBezTo>
                    <a:pt x="775" y="674"/>
                    <a:pt x="921" y="639"/>
                    <a:pt x="1033" y="569"/>
                  </a:cubicBezTo>
                  <a:cubicBezTo>
                    <a:pt x="1256" y="430"/>
                    <a:pt x="1256" y="234"/>
                    <a:pt x="1033" y="95"/>
                  </a:cubicBezTo>
                  <a:cubicBezTo>
                    <a:pt x="927" y="29"/>
                    <a:pt x="791"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1067;p41"/>
            <p:cNvSpPr/>
            <p:nvPr/>
          </p:nvSpPr>
          <p:spPr>
            <a:xfrm>
              <a:off x="7466388" y="3297122"/>
              <a:ext cx="23846" cy="169795"/>
            </a:xfrm>
            <a:custGeom>
              <a:avLst/>
              <a:gdLst/>
              <a:ahLst/>
              <a:cxnLst/>
              <a:rect l="l" t="t" r="r" b="b"/>
              <a:pathLst>
                <a:path w="531" h="3781" extrusionOk="0">
                  <a:moveTo>
                    <a:pt x="530" y="1"/>
                  </a:moveTo>
                  <a:lnTo>
                    <a:pt x="530" y="1"/>
                  </a:lnTo>
                  <a:lnTo>
                    <a:pt x="530" y="1"/>
                  </a:lnTo>
                  <a:cubicBezTo>
                    <a:pt x="530" y="1"/>
                    <a:pt x="530" y="1"/>
                    <a:pt x="530" y="1"/>
                  </a:cubicBezTo>
                  <a:close/>
                  <a:moveTo>
                    <a:pt x="28" y="1"/>
                  </a:moveTo>
                  <a:lnTo>
                    <a:pt x="0" y="3627"/>
                  </a:lnTo>
                  <a:cubicBezTo>
                    <a:pt x="0" y="3655"/>
                    <a:pt x="28" y="3711"/>
                    <a:pt x="84" y="3739"/>
                  </a:cubicBezTo>
                  <a:cubicBezTo>
                    <a:pt x="126" y="3767"/>
                    <a:pt x="189" y="3781"/>
                    <a:pt x="251" y="3781"/>
                  </a:cubicBezTo>
                  <a:cubicBezTo>
                    <a:pt x="314" y="3781"/>
                    <a:pt x="377" y="3767"/>
                    <a:pt x="419" y="3739"/>
                  </a:cubicBezTo>
                  <a:cubicBezTo>
                    <a:pt x="474" y="3711"/>
                    <a:pt x="502" y="3683"/>
                    <a:pt x="502" y="3627"/>
                  </a:cubicBezTo>
                  <a:lnTo>
                    <a:pt x="530" y="1"/>
                  </a:lnTo>
                  <a:lnTo>
                    <a:pt x="530" y="1"/>
                  </a:lnTo>
                  <a:cubicBezTo>
                    <a:pt x="530" y="29"/>
                    <a:pt x="502" y="84"/>
                    <a:pt x="447" y="112"/>
                  </a:cubicBezTo>
                  <a:cubicBezTo>
                    <a:pt x="391" y="140"/>
                    <a:pt x="328" y="154"/>
                    <a:pt x="265" y="154"/>
                  </a:cubicBezTo>
                  <a:cubicBezTo>
                    <a:pt x="202" y="154"/>
                    <a:pt x="140" y="140"/>
                    <a:pt x="84" y="112"/>
                  </a:cubicBezTo>
                  <a:cubicBezTo>
                    <a:pt x="28" y="56"/>
                    <a:pt x="28" y="28"/>
                    <a:pt x="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1068;p41"/>
            <p:cNvSpPr/>
            <p:nvPr/>
          </p:nvSpPr>
          <p:spPr>
            <a:xfrm>
              <a:off x="7466388" y="3290251"/>
              <a:ext cx="25103" cy="13832"/>
            </a:xfrm>
            <a:custGeom>
              <a:avLst/>
              <a:gdLst/>
              <a:ahLst/>
              <a:cxnLst/>
              <a:rect l="l" t="t" r="r" b="b"/>
              <a:pathLst>
                <a:path w="559" h="308" extrusionOk="0">
                  <a:moveTo>
                    <a:pt x="279" y="0"/>
                  </a:moveTo>
                  <a:cubicBezTo>
                    <a:pt x="216" y="0"/>
                    <a:pt x="154" y="14"/>
                    <a:pt x="112" y="42"/>
                  </a:cubicBezTo>
                  <a:cubicBezTo>
                    <a:pt x="0" y="98"/>
                    <a:pt x="0" y="181"/>
                    <a:pt x="84" y="265"/>
                  </a:cubicBezTo>
                  <a:cubicBezTo>
                    <a:pt x="140" y="293"/>
                    <a:pt x="202" y="307"/>
                    <a:pt x="265" y="307"/>
                  </a:cubicBezTo>
                  <a:cubicBezTo>
                    <a:pt x="328" y="307"/>
                    <a:pt x="391" y="293"/>
                    <a:pt x="447" y="265"/>
                  </a:cubicBezTo>
                  <a:cubicBezTo>
                    <a:pt x="530" y="209"/>
                    <a:pt x="558" y="98"/>
                    <a:pt x="447" y="42"/>
                  </a:cubicBezTo>
                  <a:cubicBezTo>
                    <a:pt x="405" y="14"/>
                    <a:pt x="342" y="0"/>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1069;p41"/>
            <p:cNvSpPr/>
            <p:nvPr/>
          </p:nvSpPr>
          <p:spPr>
            <a:xfrm>
              <a:off x="7463873" y="3255762"/>
              <a:ext cx="28876" cy="48320"/>
            </a:xfrm>
            <a:custGeom>
              <a:avLst/>
              <a:gdLst/>
              <a:ahLst/>
              <a:cxnLst/>
              <a:rect l="l" t="t" r="r" b="b"/>
              <a:pathLst>
                <a:path w="643" h="1076" extrusionOk="0">
                  <a:moveTo>
                    <a:pt x="0" y="1"/>
                  </a:moveTo>
                  <a:lnTo>
                    <a:pt x="0" y="894"/>
                  </a:lnTo>
                  <a:cubicBezTo>
                    <a:pt x="0" y="949"/>
                    <a:pt x="28" y="977"/>
                    <a:pt x="84" y="1033"/>
                  </a:cubicBezTo>
                  <a:cubicBezTo>
                    <a:pt x="154" y="1061"/>
                    <a:pt x="238" y="1075"/>
                    <a:pt x="321" y="1075"/>
                  </a:cubicBezTo>
                  <a:cubicBezTo>
                    <a:pt x="405" y="1075"/>
                    <a:pt x="489" y="1061"/>
                    <a:pt x="558" y="1033"/>
                  </a:cubicBezTo>
                  <a:cubicBezTo>
                    <a:pt x="614" y="1005"/>
                    <a:pt x="642" y="949"/>
                    <a:pt x="642" y="894"/>
                  </a:cubicBezTo>
                  <a:lnTo>
                    <a:pt x="642" y="1"/>
                  </a:lnTo>
                  <a:cubicBezTo>
                    <a:pt x="642" y="29"/>
                    <a:pt x="614" y="85"/>
                    <a:pt x="558" y="112"/>
                  </a:cubicBezTo>
                  <a:cubicBezTo>
                    <a:pt x="489" y="154"/>
                    <a:pt x="405" y="175"/>
                    <a:pt x="325" y="175"/>
                  </a:cubicBezTo>
                  <a:cubicBezTo>
                    <a:pt x="245" y="175"/>
                    <a:pt x="168" y="154"/>
                    <a:pt x="112" y="112"/>
                  </a:cubicBezTo>
                  <a:cubicBezTo>
                    <a:pt x="28" y="85"/>
                    <a:pt x="0" y="2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1070;p41"/>
            <p:cNvSpPr/>
            <p:nvPr/>
          </p:nvSpPr>
          <p:spPr>
            <a:xfrm>
              <a:off x="7462615" y="3246691"/>
              <a:ext cx="32603" cy="16975"/>
            </a:xfrm>
            <a:custGeom>
              <a:avLst/>
              <a:gdLst/>
              <a:ahLst/>
              <a:cxnLst/>
              <a:rect l="l" t="t" r="r" b="b"/>
              <a:pathLst>
                <a:path w="726" h="378" extrusionOk="0">
                  <a:moveTo>
                    <a:pt x="374" y="1"/>
                  </a:moveTo>
                  <a:cubicBezTo>
                    <a:pt x="293" y="1"/>
                    <a:pt x="210" y="22"/>
                    <a:pt x="140" y="63"/>
                  </a:cubicBezTo>
                  <a:cubicBezTo>
                    <a:pt x="0" y="119"/>
                    <a:pt x="0" y="231"/>
                    <a:pt x="140" y="314"/>
                  </a:cubicBezTo>
                  <a:cubicBezTo>
                    <a:pt x="196" y="356"/>
                    <a:pt x="273" y="377"/>
                    <a:pt x="353" y="377"/>
                  </a:cubicBezTo>
                  <a:cubicBezTo>
                    <a:pt x="433" y="377"/>
                    <a:pt x="517" y="356"/>
                    <a:pt x="586" y="314"/>
                  </a:cubicBezTo>
                  <a:cubicBezTo>
                    <a:pt x="698" y="259"/>
                    <a:pt x="726" y="147"/>
                    <a:pt x="586" y="63"/>
                  </a:cubicBezTo>
                  <a:cubicBezTo>
                    <a:pt x="531" y="22"/>
                    <a:pt x="454" y="1"/>
                    <a:pt x="3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1071;p41"/>
            <p:cNvSpPr/>
            <p:nvPr/>
          </p:nvSpPr>
          <p:spPr>
            <a:xfrm>
              <a:off x="7413756" y="3407370"/>
              <a:ext cx="53934" cy="60176"/>
            </a:xfrm>
            <a:custGeom>
              <a:avLst/>
              <a:gdLst/>
              <a:ahLst/>
              <a:cxnLst/>
              <a:rect l="l" t="t" r="r" b="b"/>
              <a:pathLst>
                <a:path w="1201" h="1340" extrusionOk="0">
                  <a:moveTo>
                    <a:pt x="698" y="419"/>
                  </a:moveTo>
                  <a:lnTo>
                    <a:pt x="698" y="1089"/>
                  </a:lnTo>
                  <a:lnTo>
                    <a:pt x="224" y="921"/>
                  </a:lnTo>
                  <a:lnTo>
                    <a:pt x="224" y="810"/>
                  </a:lnTo>
                  <a:lnTo>
                    <a:pt x="335" y="754"/>
                  </a:lnTo>
                  <a:cubicBezTo>
                    <a:pt x="391" y="726"/>
                    <a:pt x="419" y="670"/>
                    <a:pt x="447" y="587"/>
                  </a:cubicBezTo>
                  <a:lnTo>
                    <a:pt x="698" y="419"/>
                  </a:lnTo>
                  <a:close/>
                  <a:moveTo>
                    <a:pt x="1061" y="196"/>
                  </a:moveTo>
                  <a:lnTo>
                    <a:pt x="1061" y="1145"/>
                  </a:lnTo>
                  <a:lnTo>
                    <a:pt x="1005" y="1172"/>
                  </a:lnTo>
                  <a:lnTo>
                    <a:pt x="977" y="1172"/>
                  </a:lnTo>
                  <a:lnTo>
                    <a:pt x="977" y="252"/>
                  </a:lnTo>
                  <a:lnTo>
                    <a:pt x="1061" y="196"/>
                  </a:lnTo>
                  <a:close/>
                  <a:moveTo>
                    <a:pt x="1200" y="1"/>
                  </a:moveTo>
                  <a:lnTo>
                    <a:pt x="0" y="670"/>
                  </a:lnTo>
                  <a:lnTo>
                    <a:pt x="0" y="1033"/>
                  </a:lnTo>
                  <a:lnTo>
                    <a:pt x="56" y="1089"/>
                  </a:lnTo>
                  <a:lnTo>
                    <a:pt x="977" y="1340"/>
                  </a:lnTo>
                  <a:lnTo>
                    <a:pt x="1200" y="1228"/>
                  </a:lnTo>
                  <a:lnTo>
                    <a:pt x="12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1072;p41"/>
            <p:cNvSpPr/>
            <p:nvPr/>
          </p:nvSpPr>
          <p:spPr>
            <a:xfrm>
              <a:off x="7416271" y="3408627"/>
              <a:ext cx="53889" cy="61433"/>
            </a:xfrm>
            <a:custGeom>
              <a:avLst/>
              <a:gdLst/>
              <a:ahLst/>
              <a:cxnLst/>
              <a:rect l="l" t="t" r="r" b="b"/>
              <a:pathLst>
                <a:path w="1200" h="1368" extrusionOk="0">
                  <a:moveTo>
                    <a:pt x="698" y="419"/>
                  </a:moveTo>
                  <a:lnTo>
                    <a:pt x="698" y="1089"/>
                  </a:lnTo>
                  <a:lnTo>
                    <a:pt x="223" y="949"/>
                  </a:lnTo>
                  <a:lnTo>
                    <a:pt x="223" y="838"/>
                  </a:lnTo>
                  <a:lnTo>
                    <a:pt x="335" y="782"/>
                  </a:lnTo>
                  <a:cubicBezTo>
                    <a:pt x="391" y="754"/>
                    <a:pt x="419" y="670"/>
                    <a:pt x="447" y="614"/>
                  </a:cubicBezTo>
                  <a:lnTo>
                    <a:pt x="698" y="419"/>
                  </a:lnTo>
                  <a:close/>
                  <a:moveTo>
                    <a:pt x="1060" y="224"/>
                  </a:moveTo>
                  <a:lnTo>
                    <a:pt x="1060" y="1172"/>
                  </a:lnTo>
                  <a:lnTo>
                    <a:pt x="1005" y="1200"/>
                  </a:lnTo>
                  <a:lnTo>
                    <a:pt x="977" y="1200"/>
                  </a:lnTo>
                  <a:lnTo>
                    <a:pt x="977" y="280"/>
                  </a:lnTo>
                  <a:lnTo>
                    <a:pt x="1060" y="224"/>
                  </a:lnTo>
                  <a:close/>
                  <a:moveTo>
                    <a:pt x="1200" y="1"/>
                  </a:moveTo>
                  <a:lnTo>
                    <a:pt x="0" y="698"/>
                  </a:lnTo>
                  <a:lnTo>
                    <a:pt x="0" y="1061"/>
                  </a:lnTo>
                  <a:lnTo>
                    <a:pt x="977" y="1368"/>
                  </a:lnTo>
                  <a:lnTo>
                    <a:pt x="1200" y="1228"/>
                  </a:lnTo>
                  <a:lnTo>
                    <a:pt x="12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1073;p41"/>
            <p:cNvSpPr/>
            <p:nvPr/>
          </p:nvSpPr>
          <p:spPr>
            <a:xfrm>
              <a:off x="7587907" y="3855906"/>
              <a:ext cx="268143" cy="152910"/>
            </a:xfrm>
            <a:custGeom>
              <a:avLst/>
              <a:gdLst/>
              <a:ahLst/>
              <a:cxnLst/>
              <a:rect l="l" t="t" r="r" b="b"/>
              <a:pathLst>
                <a:path w="5971" h="3405" extrusionOk="0">
                  <a:moveTo>
                    <a:pt x="5971" y="1"/>
                  </a:moveTo>
                  <a:lnTo>
                    <a:pt x="196" y="3042"/>
                  </a:lnTo>
                  <a:cubicBezTo>
                    <a:pt x="196" y="3203"/>
                    <a:pt x="117" y="3339"/>
                    <a:pt x="11" y="3398"/>
                  </a:cubicBezTo>
                  <a:lnTo>
                    <a:pt x="11" y="3398"/>
                  </a:lnTo>
                  <a:lnTo>
                    <a:pt x="5748" y="363"/>
                  </a:lnTo>
                  <a:cubicBezTo>
                    <a:pt x="5859" y="307"/>
                    <a:pt x="5943" y="196"/>
                    <a:pt x="5971" y="1"/>
                  </a:cubicBezTo>
                  <a:close/>
                  <a:moveTo>
                    <a:pt x="11" y="3398"/>
                  </a:moveTo>
                  <a:lnTo>
                    <a:pt x="0" y="3404"/>
                  </a:lnTo>
                  <a:cubicBezTo>
                    <a:pt x="4" y="3402"/>
                    <a:pt x="8" y="3400"/>
                    <a:pt x="11" y="33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1074;p41"/>
            <p:cNvSpPr/>
            <p:nvPr/>
          </p:nvSpPr>
          <p:spPr>
            <a:xfrm>
              <a:off x="7531503" y="3353122"/>
              <a:ext cx="392222" cy="639393"/>
            </a:xfrm>
            <a:custGeom>
              <a:avLst/>
              <a:gdLst/>
              <a:ahLst/>
              <a:cxnLst/>
              <a:rect l="l" t="t" r="r" b="b"/>
              <a:pathLst>
                <a:path w="8734" h="14238" extrusionOk="0">
                  <a:moveTo>
                    <a:pt x="6208" y="1"/>
                  </a:moveTo>
                  <a:cubicBezTo>
                    <a:pt x="6040" y="1"/>
                    <a:pt x="5890" y="28"/>
                    <a:pt x="5776" y="93"/>
                  </a:cubicBezTo>
                  <a:lnTo>
                    <a:pt x="1" y="3106"/>
                  </a:lnTo>
                  <a:cubicBezTo>
                    <a:pt x="186" y="3013"/>
                    <a:pt x="391" y="2964"/>
                    <a:pt x="609" y="2964"/>
                  </a:cubicBezTo>
                  <a:cubicBezTo>
                    <a:pt x="916" y="2964"/>
                    <a:pt x="1249" y="3061"/>
                    <a:pt x="1591" y="3273"/>
                  </a:cubicBezTo>
                  <a:lnTo>
                    <a:pt x="2484" y="3831"/>
                  </a:lnTo>
                  <a:cubicBezTo>
                    <a:pt x="2763" y="3999"/>
                    <a:pt x="2958" y="4445"/>
                    <a:pt x="2902" y="4780"/>
                  </a:cubicBezTo>
                  <a:lnTo>
                    <a:pt x="1452" y="14238"/>
                  </a:lnTo>
                  <a:lnTo>
                    <a:pt x="1452" y="14238"/>
                  </a:lnTo>
                  <a:lnTo>
                    <a:pt x="7227" y="11197"/>
                  </a:lnTo>
                  <a:lnTo>
                    <a:pt x="8678" y="1767"/>
                  </a:lnTo>
                  <a:cubicBezTo>
                    <a:pt x="8733" y="1404"/>
                    <a:pt x="8538" y="985"/>
                    <a:pt x="8259" y="790"/>
                  </a:cubicBezTo>
                  <a:lnTo>
                    <a:pt x="7757" y="483"/>
                  </a:lnTo>
                  <a:cubicBezTo>
                    <a:pt x="7342" y="234"/>
                    <a:pt x="6695" y="1"/>
                    <a:pt x="6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1075;p41"/>
            <p:cNvSpPr/>
            <p:nvPr/>
          </p:nvSpPr>
          <p:spPr>
            <a:xfrm>
              <a:off x="7437557" y="3486093"/>
              <a:ext cx="226828" cy="524160"/>
            </a:xfrm>
            <a:custGeom>
              <a:avLst/>
              <a:gdLst/>
              <a:ahLst/>
              <a:cxnLst/>
              <a:rect l="l" t="t" r="r" b="b"/>
              <a:pathLst>
                <a:path w="5051" h="11672" extrusionOk="0">
                  <a:moveTo>
                    <a:pt x="2710" y="0"/>
                  </a:moveTo>
                  <a:cubicBezTo>
                    <a:pt x="1964" y="0"/>
                    <a:pt x="1358" y="588"/>
                    <a:pt x="1200" y="1596"/>
                  </a:cubicBezTo>
                  <a:lnTo>
                    <a:pt x="56" y="9100"/>
                  </a:lnTo>
                  <a:cubicBezTo>
                    <a:pt x="1" y="9463"/>
                    <a:pt x="196" y="9909"/>
                    <a:pt x="475" y="10077"/>
                  </a:cubicBezTo>
                  <a:lnTo>
                    <a:pt x="2930" y="11583"/>
                  </a:lnTo>
                  <a:cubicBezTo>
                    <a:pt x="3024" y="11643"/>
                    <a:pt x="3116" y="11672"/>
                    <a:pt x="3199" y="11672"/>
                  </a:cubicBezTo>
                  <a:cubicBezTo>
                    <a:pt x="3385" y="11672"/>
                    <a:pt x="3524" y="11528"/>
                    <a:pt x="3544" y="11277"/>
                  </a:cubicBezTo>
                  <a:lnTo>
                    <a:pt x="4994" y="1819"/>
                  </a:lnTo>
                  <a:cubicBezTo>
                    <a:pt x="5050" y="1484"/>
                    <a:pt x="4855" y="1038"/>
                    <a:pt x="4576" y="870"/>
                  </a:cubicBezTo>
                  <a:lnTo>
                    <a:pt x="3683" y="312"/>
                  </a:lnTo>
                  <a:cubicBezTo>
                    <a:pt x="3349" y="100"/>
                    <a:pt x="3018" y="0"/>
                    <a:pt x="2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1076;p41"/>
            <p:cNvSpPr/>
            <p:nvPr/>
          </p:nvSpPr>
          <p:spPr>
            <a:xfrm>
              <a:off x="7883578" y="4773007"/>
              <a:ext cx="250629" cy="250629"/>
            </a:xfrm>
            <a:custGeom>
              <a:avLst/>
              <a:gdLst/>
              <a:ahLst/>
              <a:cxnLst/>
              <a:rect l="l" t="t" r="r" b="b"/>
              <a:pathLst>
                <a:path w="5581" h="5581" extrusionOk="0">
                  <a:moveTo>
                    <a:pt x="3042" y="1"/>
                  </a:moveTo>
                  <a:lnTo>
                    <a:pt x="391" y="140"/>
                  </a:lnTo>
                  <a:lnTo>
                    <a:pt x="196" y="1061"/>
                  </a:lnTo>
                  <a:cubicBezTo>
                    <a:pt x="28" y="1507"/>
                    <a:pt x="1" y="2065"/>
                    <a:pt x="112" y="2707"/>
                  </a:cubicBezTo>
                  <a:lnTo>
                    <a:pt x="1005" y="3321"/>
                  </a:lnTo>
                  <a:lnTo>
                    <a:pt x="1284" y="3321"/>
                  </a:lnTo>
                  <a:cubicBezTo>
                    <a:pt x="2037" y="4855"/>
                    <a:pt x="3069" y="5385"/>
                    <a:pt x="4158" y="5580"/>
                  </a:cubicBezTo>
                  <a:cubicBezTo>
                    <a:pt x="4688" y="5580"/>
                    <a:pt x="5134" y="5413"/>
                    <a:pt x="5469" y="5050"/>
                  </a:cubicBezTo>
                  <a:cubicBezTo>
                    <a:pt x="5580" y="4548"/>
                    <a:pt x="5580" y="4130"/>
                    <a:pt x="5385" y="3851"/>
                  </a:cubicBezTo>
                  <a:cubicBezTo>
                    <a:pt x="4883" y="3209"/>
                    <a:pt x="3990" y="2791"/>
                    <a:pt x="3432" y="1479"/>
                  </a:cubicBezTo>
                  <a:lnTo>
                    <a:pt x="30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7" name="Google Shape;1077;p41"/>
            <p:cNvSpPr/>
            <p:nvPr/>
          </p:nvSpPr>
          <p:spPr>
            <a:xfrm>
              <a:off x="7720699" y="3857163"/>
              <a:ext cx="332046" cy="960392"/>
            </a:xfrm>
            <a:custGeom>
              <a:avLst/>
              <a:gdLst/>
              <a:ahLst/>
              <a:cxnLst/>
              <a:rect l="l" t="t" r="r" b="b"/>
              <a:pathLst>
                <a:path w="7394" h="21386" extrusionOk="0">
                  <a:moveTo>
                    <a:pt x="4465" y="0"/>
                  </a:moveTo>
                  <a:lnTo>
                    <a:pt x="1" y="3404"/>
                  </a:lnTo>
                  <a:lnTo>
                    <a:pt x="4130" y="12360"/>
                  </a:lnTo>
                  <a:cubicBezTo>
                    <a:pt x="3042" y="13978"/>
                    <a:pt x="3153" y="16712"/>
                    <a:pt x="3349" y="20116"/>
                  </a:cubicBezTo>
                  <a:cubicBezTo>
                    <a:pt x="3594" y="20885"/>
                    <a:pt x="4686" y="21386"/>
                    <a:pt x="5630" y="21386"/>
                  </a:cubicBezTo>
                  <a:cubicBezTo>
                    <a:pt x="6295" y="21386"/>
                    <a:pt x="6886" y="21138"/>
                    <a:pt x="7059" y="20562"/>
                  </a:cubicBezTo>
                  <a:cubicBezTo>
                    <a:pt x="7338" y="17800"/>
                    <a:pt x="7338" y="15791"/>
                    <a:pt x="7338" y="12332"/>
                  </a:cubicBezTo>
                  <a:cubicBezTo>
                    <a:pt x="7394" y="7980"/>
                    <a:pt x="6529" y="3906"/>
                    <a:pt x="4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8" name="Google Shape;1078;p41"/>
            <p:cNvSpPr/>
            <p:nvPr/>
          </p:nvSpPr>
          <p:spPr>
            <a:xfrm>
              <a:off x="7425028" y="4734162"/>
              <a:ext cx="251886" cy="318304"/>
            </a:xfrm>
            <a:custGeom>
              <a:avLst/>
              <a:gdLst/>
              <a:ahLst/>
              <a:cxnLst/>
              <a:rect l="l" t="t" r="r" b="b"/>
              <a:pathLst>
                <a:path w="5609" h="7088" extrusionOk="0">
                  <a:moveTo>
                    <a:pt x="1200" y="1"/>
                  </a:moveTo>
                  <a:lnTo>
                    <a:pt x="921" y="1312"/>
                  </a:lnTo>
                  <a:cubicBezTo>
                    <a:pt x="698" y="1535"/>
                    <a:pt x="503" y="1786"/>
                    <a:pt x="335" y="2065"/>
                  </a:cubicBezTo>
                  <a:cubicBezTo>
                    <a:pt x="196" y="2372"/>
                    <a:pt x="84" y="2707"/>
                    <a:pt x="1" y="3098"/>
                  </a:cubicBezTo>
                  <a:lnTo>
                    <a:pt x="28" y="3153"/>
                  </a:lnTo>
                  <a:cubicBezTo>
                    <a:pt x="252" y="3767"/>
                    <a:pt x="586" y="4158"/>
                    <a:pt x="1005" y="4325"/>
                  </a:cubicBezTo>
                  <a:cubicBezTo>
                    <a:pt x="1535" y="6139"/>
                    <a:pt x="2651" y="6892"/>
                    <a:pt x="4046" y="7087"/>
                  </a:cubicBezTo>
                  <a:cubicBezTo>
                    <a:pt x="4660" y="7087"/>
                    <a:pt x="5162" y="6948"/>
                    <a:pt x="5469" y="6585"/>
                  </a:cubicBezTo>
                  <a:cubicBezTo>
                    <a:pt x="5608" y="6250"/>
                    <a:pt x="5608" y="5943"/>
                    <a:pt x="5469" y="5609"/>
                  </a:cubicBezTo>
                  <a:cubicBezTo>
                    <a:pt x="5190" y="5051"/>
                    <a:pt x="4046" y="4744"/>
                    <a:pt x="3572" y="3126"/>
                  </a:cubicBezTo>
                  <a:cubicBezTo>
                    <a:pt x="3516" y="2930"/>
                    <a:pt x="3488" y="2735"/>
                    <a:pt x="3432" y="2512"/>
                  </a:cubicBezTo>
                  <a:lnTo>
                    <a:pt x="3627" y="838"/>
                  </a:lnTo>
                  <a:lnTo>
                    <a:pt x="12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9" name="Google Shape;1079;p41"/>
            <p:cNvSpPr/>
            <p:nvPr/>
          </p:nvSpPr>
          <p:spPr>
            <a:xfrm>
              <a:off x="7455116" y="3797032"/>
              <a:ext cx="466095" cy="1041674"/>
            </a:xfrm>
            <a:custGeom>
              <a:avLst/>
              <a:gdLst/>
              <a:ahLst/>
              <a:cxnLst/>
              <a:rect l="l" t="t" r="r" b="b"/>
              <a:pathLst>
                <a:path w="10379" h="23196" extrusionOk="0">
                  <a:moveTo>
                    <a:pt x="2595" y="0"/>
                  </a:moveTo>
                  <a:cubicBezTo>
                    <a:pt x="2511" y="558"/>
                    <a:pt x="2427" y="1088"/>
                    <a:pt x="2372" y="1618"/>
                  </a:cubicBezTo>
                  <a:lnTo>
                    <a:pt x="2372" y="1674"/>
                  </a:lnTo>
                  <a:cubicBezTo>
                    <a:pt x="2288" y="2930"/>
                    <a:pt x="2372" y="4157"/>
                    <a:pt x="2595" y="5385"/>
                  </a:cubicBezTo>
                  <a:cubicBezTo>
                    <a:pt x="2427" y="8119"/>
                    <a:pt x="2539" y="11244"/>
                    <a:pt x="3069" y="14675"/>
                  </a:cubicBezTo>
                  <a:cubicBezTo>
                    <a:pt x="837" y="15903"/>
                    <a:pt x="391" y="17828"/>
                    <a:pt x="28" y="21148"/>
                  </a:cubicBezTo>
                  <a:cubicBezTo>
                    <a:pt x="0" y="21399"/>
                    <a:pt x="0" y="21622"/>
                    <a:pt x="56" y="21845"/>
                  </a:cubicBezTo>
                  <a:cubicBezTo>
                    <a:pt x="56" y="21901"/>
                    <a:pt x="84" y="21985"/>
                    <a:pt x="112" y="22068"/>
                  </a:cubicBezTo>
                  <a:cubicBezTo>
                    <a:pt x="223" y="22347"/>
                    <a:pt x="391" y="22571"/>
                    <a:pt x="586" y="22738"/>
                  </a:cubicBezTo>
                  <a:cubicBezTo>
                    <a:pt x="992" y="23057"/>
                    <a:pt x="1550" y="23196"/>
                    <a:pt x="2070" y="23196"/>
                  </a:cubicBezTo>
                  <a:cubicBezTo>
                    <a:pt x="2549" y="23196"/>
                    <a:pt x="2997" y="23078"/>
                    <a:pt x="3264" y="22878"/>
                  </a:cubicBezTo>
                  <a:cubicBezTo>
                    <a:pt x="3376" y="22794"/>
                    <a:pt x="3460" y="22710"/>
                    <a:pt x="3515" y="22599"/>
                  </a:cubicBezTo>
                  <a:cubicBezTo>
                    <a:pt x="3990" y="20534"/>
                    <a:pt x="4771" y="18776"/>
                    <a:pt x="6194" y="16377"/>
                  </a:cubicBezTo>
                  <a:cubicBezTo>
                    <a:pt x="7589" y="13141"/>
                    <a:pt x="7812" y="9849"/>
                    <a:pt x="7338" y="6082"/>
                  </a:cubicBezTo>
                  <a:lnTo>
                    <a:pt x="9542" y="3153"/>
                  </a:lnTo>
                  <a:lnTo>
                    <a:pt x="10379" y="2065"/>
                  </a:lnTo>
                  <a:lnTo>
                    <a:pt x="10323" y="1842"/>
                  </a:lnTo>
                  <a:lnTo>
                    <a:pt x="10323" y="1758"/>
                  </a:lnTo>
                  <a:lnTo>
                    <a:pt x="10155" y="1116"/>
                  </a:lnTo>
                  <a:lnTo>
                    <a:pt x="10127" y="949"/>
                  </a:lnTo>
                  <a:lnTo>
                    <a:pt x="9597" y="893"/>
                  </a:lnTo>
                  <a:cubicBezTo>
                    <a:pt x="9597" y="893"/>
                    <a:pt x="2902" y="56"/>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0" name="Google Shape;1080;p41"/>
            <p:cNvSpPr/>
            <p:nvPr/>
          </p:nvSpPr>
          <p:spPr>
            <a:xfrm>
              <a:off x="7561591" y="3414825"/>
              <a:ext cx="496183" cy="534534"/>
            </a:xfrm>
            <a:custGeom>
              <a:avLst/>
              <a:gdLst/>
              <a:ahLst/>
              <a:cxnLst/>
              <a:rect l="l" t="t" r="r" b="b"/>
              <a:pathLst>
                <a:path w="11049" h="11903" extrusionOk="0">
                  <a:moveTo>
                    <a:pt x="8489" y="0"/>
                  </a:moveTo>
                  <a:cubicBezTo>
                    <a:pt x="8349" y="0"/>
                    <a:pt x="8207" y="10"/>
                    <a:pt x="8063" y="30"/>
                  </a:cubicBezTo>
                  <a:cubicBezTo>
                    <a:pt x="7980" y="30"/>
                    <a:pt x="7924" y="30"/>
                    <a:pt x="7840" y="58"/>
                  </a:cubicBezTo>
                  <a:cubicBezTo>
                    <a:pt x="6975" y="225"/>
                    <a:pt x="6083" y="727"/>
                    <a:pt x="5162" y="1676"/>
                  </a:cubicBezTo>
                  <a:cubicBezTo>
                    <a:pt x="3711" y="2011"/>
                    <a:pt x="2707" y="2680"/>
                    <a:pt x="1981" y="3573"/>
                  </a:cubicBezTo>
                  <a:cubicBezTo>
                    <a:pt x="1340" y="4382"/>
                    <a:pt x="893" y="5498"/>
                    <a:pt x="586" y="6782"/>
                  </a:cubicBezTo>
                  <a:cubicBezTo>
                    <a:pt x="531" y="6977"/>
                    <a:pt x="503" y="7172"/>
                    <a:pt x="447" y="7395"/>
                  </a:cubicBezTo>
                  <a:cubicBezTo>
                    <a:pt x="363" y="7758"/>
                    <a:pt x="307" y="8149"/>
                    <a:pt x="252" y="8511"/>
                  </a:cubicBezTo>
                  <a:cubicBezTo>
                    <a:pt x="168" y="9041"/>
                    <a:pt x="84" y="9571"/>
                    <a:pt x="1" y="10129"/>
                  </a:cubicBezTo>
                  <a:lnTo>
                    <a:pt x="1" y="10185"/>
                  </a:lnTo>
                  <a:cubicBezTo>
                    <a:pt x="915" y="11379"/>
                    <a:pt x="2176" y="11902"/>
                    <a:pt x="3784" y="11902"/>
                  </a:cubicBezTo>
                  <a:cubicBezTo>
                    <a:pt x="3942" y="11902"/>
                    <a:pt x="4104" y="11897"/>
                    <a:pt x="4269" y="11887"/>
                  </a:cubicBezTo>
                  <a:cubicBezTo>
                    <a:pt x="5859" y="11775"/>
                    <a:pt x="7031" y="11329"/>
                    <a:pt x="7840" y="10492"/>
                  </a:cubicBezTo>
                  <a:cubicBezTo>
                    <a:pt x="7868" y="10464"/>
                    <a:pt x="7924" y="10408"/>
                    <a:pt x="7952" y="10353"/>
                  </a:cubicBezTo>
                  <a:cubicBezTo>
                    <a:pt x="8008" y="10297"/>
                    <a:pt x="8063" y="10241"/>
                    <a:pt x="8119" y="10185"/>
                  </a:cubicBezTo>
                  <a:lnTo>
                    <a:pt x="8147" y="10129"/>
                  </a:lnTo>
                  <a:cubicBezTo>
                    <a:pt x="8621" y="9655"/>
                    <a:pt x="9040" y="9153"/>
                    <a:pt x="9375" y="8623"/>
                  </a:cubicBezTo>
                  <a:cubicBezTo>
                    <a:pt x="9598" y="8344"/>
                    <a:pt x="9765" y="8037"/>
                    <a:pt x="9933" y="7702"/>
                  </a:cubicBezTo>
                  <a:cubicBezTo>
                    <a:pt x="10323" y="7005"/>
                    <a:pt x="10602" y="6279"/>
                    <a:pt x="10770" y="5526"/>
                  </a:cubicBezTo>
                  <a:cubicBezTo>
                    <a:pt x="10909" y="4968"/>
                    <a:pt x="10993" y="4382"/>
                    <a:pt x="10993" y="3796"/>
                  </a:cubicBezTo>
                  <a:cubicBezTo>
                    <a:pt x="11049" y="2848"/>
                    <a:pt x="10937" y="1899"/>
                    <a:pt x="10686" y="895"/>
                  </a:cubicBezTo>
                  <a:cubicBezTo>
                    <a:pt x="10065" y="345"/>
                    <a:pt x="9320" y="0"/>
                    <a:pt x="8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1" name="Google Shape;1081;p41"/>
            <p:cNvSpPr/>
            <p:nvPr/>
          </p:nvSpPr>
          <p:spPr>
            <a:xfrm>
              <a:off x="7812804" y="3453714"/>
              <a:ext cx="198626" cy="166023"/>
            </a:xfrm>
            <a:custGeom>
              <a:avLst/>
              <a:gdLst/>
              <a:ahLst/>
              <a:cxnLst/>
              <a:rect l="l" t="t" r="r" b="b"/>
              <a:pathLst>
                <a:path w="4423" h="3697" extrusionOk="0">
                  <a:moveTo>
                    <a:pt x="1856" y="1"/>
                  </a:moveTo>
                  <a:cubicBezTo>
                    <a:pt x="1800" y="1"/>
                    <a:pt x="1019" y="587"/>
                    <a:pt x="1019" y="587"/>
                  </a:cubicBezTo>
                  <a:cubicBezTo>
                    <a:pt x="0" y="1158"/>
                    <a:pt x="927" y="3697"/>
                    <a:pt x="2324" y="3697"/>
                  </a:cubicBezTo>
                  <a:cubicBezTo>
                    <a:pt x="2496" y="3697"/>
                    <a:pt x="2676" y="3658"/>
                    <a:pt x="2860" y="3572"/>
                  </a:cubicBezTo>
                  <a:lnTo>
                    <a:pt x="4422" y="248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2" name="Google Shape;1082;p41"/>
            <p:cNvSpPr/>
            <p:nvPr/>
          </p:nvSpPr>
          <p:spPr>
            <a:xfrm>
              <a:off x="7997598" y="3652924"/>
              <a:ext cx="50162" cy="126594"/>
            </a:xfrm>
            <a:custGeom>
              <a:avLst/>
              <a:gdLst/>
              <a:ahLst/>
              <a:cxnLst/>
              <a:rect l="l" t="t" r="r" b="b"/>
              <a:pathLst>
                <a:path w="1117" h="2819" extrusionOk="0">
                  <a:moveTo>
                    <a:pt x="1116" y="1"/>
                  </a:moveTo>
                  <a:cubicBezTo>
                    <a:pt x="1099" y="54"/>
                    <a:pt x="1092" y="97"/>
                    <a:pt x="1082" y="142"/>
                  </a:cubicBezTo>
                  <a:lnTo>
                    <a:pt x="1082" y="142"/>
                  </a:lnTo>
                  <a:cubicBezTo>
                    <a:pt x="1094" y="95"/>
                    <a:pt x="1106" y="48"/>
                    <a:pt x="1116" y="1"/>
                  </a:cubicBezTo>
                  <a:close/>
                  <a:moveTo>
                    <a:pt x="1082" y="142"/>
                  </a:moveTo>
                  <a:cubicBezTo>
                    <a:pt x="1076" y="168"/>
                    <a:pt x="1069" y="193"/>
                    <a:pt x="1062" y="219"/>
                  </a:cubicBezTo>
                  <a:lnTo>
                    <a:pt x="1062" y="219"/>
                  </a:lnTo>
                  <a:cubicBezTo>
                    <a:pt x="1071" y="191"/>
                    <a:pt x="1077" y="166"/>
                    <a:pt x="1082" y="142"/>
                  </a:cubicBezTo>
                  <a:close/>
                  <a:moveTo>
                    <a:pt x="1062" y="219"/>
                  </a:moveTo>
                  <a:lnTo>
                    <a:pt x="1062" y="219"/>
                  </a:lnTo>
                  <a:cubicBezTo>
                    <a:pt x="1062" y="221"/>
                    <a:pt x="1061" y="222"/>
                    <a:pt x="1061" y="224"/>
                  </a:cubicBezTo>
                  <a:cubicBezTo>
                    <a:pt x="1051" y="258"/>
                    <a:pt x="1042" y="291"/>
                    <a:pt x="1034" y="323"/>
                  </a:cubicBezTo>
                  <a:lnTo>
                    <a:pt x="1034" y="323"/>
                  </a:lnTo>
                  <a:cubicBezTo>
                    <a:pt x="1043" y="288"/>
                    <a:pt x="1053" y="254"/>
                    <a:pt x="1062" y="219"/>
                  </a:cubicBezTo>
                  <a:close/>
                  <a:moveTo>
                    <a:pt x="1034" y="323"/>
                  </a:moveTo>
                  <a:lnTo>
                    <a:pt x="1034" y="323"/>
                  </a:lnTo>
                  <a:cubicBezTo>
                    <a:pt x="994" y="467"/>
                    <a:pt x="953" y="610"/>
                    <a:pt x="921" y="754"/>
                  </a:cubicBezTo>
                  <a:cubicBezTo>
                    <a:pt x="967" y="616"/>
                    <a:pt x="994" y="477"/>
                    <a:pt x="1034" y="323"/>
                  </a:cubicBezTo>
                  <a:close/>
                  <a:moveTo>
                    <a:pt x="475" y="1898"/>
                  </a:moveTo>
                  <a:cubicBezTo>
                    <a:pt x="414" y="2031"/>
                    <a:pt x="354" y="2164"/>
                    <a:pt x="288" y="2298"/>
                  </a:cubicBezTo>
                  <a:lnTo>
                    <a:pt x="288" y="2298"/>
                  </a:lnTo>
                  <a:cubicBezTo>
                    <a:pt x="368" y="2164"/>
                    <a:pt x="430" y="2031"/>
                    <a:pt x="475" y="1898"/>
                  </a:cubicBezTo>
                  <a:close/>
                  <a:moveTo>
                    <a:pt x="288" y="2298"/>
                  </a:moveTo>
                  <a:lnTo>
                    <a:pt x="288" y="2298"/>
                  </a:lnTo>
                  <a:cubicBezTo>
                    <a:pt x="268" y="2332"/>
                    <a:pt x="246" y="2366"/>
                    <a:pt x="224" y="2400"/>
                  </a:cubicBezTo>
                  <a:cubicBezTo>
                    <a:pt x="168" y="2540"/>
                    <a:pt x="84" y="2679"/>
                    <a:pt x="0" y="2819"/>
                  </a:cubicBezTo>
                  <a:cubicBezTo>
                    <a:pt x="111" y="2645"/>
                    <a:pt x="204" y="2471"/>
                    <a:pt x="288" y="22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3" name="Google Shape;1083;p41"/>
            <p:cNvSpPr/>
            <p:nvPr/>
          </p:nvSpPr>
          <p:spPr>
            <a:xfrm>
              <a:off x="7904864" y="3599080"/>
              <a:ext cx="146668" cy="202982"/>
            </a:xfrm>
            <a:custGeom>
              <a:avLst/>
              <a:gdLst/>
              <a:ahLst/>
              <a:cxnLst/>
              <a:rect l="l" t="t" r="r" b="b"/>
              <a:pathLst>
                <a:path w="3266" h="4520" extrusionOk="0">
                  <a:moveTo>
                    <a:pt x="3181" y="726"/>
                  </a:moveTo>
                  <a:cubicBezTo>
                    <a:pt x="3153" y="754"/>
                    <a:pt x="3098" y="754"/>
                    <a:pt x="3070" y="754"/>
                  </a:cubicBezTo>
                  <a:cubicBezTo>
                    <a:pt x="3098" y="977"/>
                    <a:pt x="3098" y="1200"/>
                    <a:pt x="3126" y="1423"/>
                  </a:cubicBezTo>
                  <a:cubicBezTo>
                    <a:pt x="3153" y="1339"/>
                    <a:pt x="3153" y="1284"/>
                    <a:pt x="3181" y="1200"/>
                  </a:cubicBezTo>
                  <a:cubicBezTo>
                    <a:pt x="3209" y="1060"/>
                    <a:pt x="3237" y="893"/>
                    <a:pt x="3265" y="726"/>
                  </a:cubicBezTo>
                  <a:close/>
                  <a:moveTo>
                    <a:pt x="3126" y="1423"/>
                  </a:moveTo>
                  <a:lnTo>
                    <a:pt x="3126" y="1423"/>
                  </a:lnTo>
                  <a:cubicBezTo>
                    <a:pt x="3087" y="1558"/>
                    <a:pt x="3062" y="1679"/>
                    <a:pt x="3032" y="1796"/>
                  </a:cubicBezTo>
                  <a:lnTo>
                    <a:pt x="3032" y="1796"/>
                  </a:lnTo>
                  <a:cubicBezTo>
                    <a:pt x="3066" y="1670"/>
                    <a:pt x="3097" y="1545"/>
                    <a:pt x="3126" y="1423"/>
                  </a:cubicBezTo>
                  <a:close/>
                  <a:moveTo>
                    <a:pt x="3032" y="1796"/>
                  </a:moveTo>
                  <a:cubicBezTo>
                    <a:pt x="3021" y="1835"/>
                    <a:pt x="3010" y="1873"/>
                    <a:pt x="2999" y="1912"/>
                  </a:cubicBezTo>
                  <a:lnTo>
                    <a:pt x="2999" y="1912"/>
                  </a:lnTo>
                  <a:cubicBezTo>
                    <a:pt x="3011" y="1874"/>
                    <a:pt x="3022" y="1835"/>
                    <a:pt x="3032" y="1796"/>
                  </a:cubicBezTo>
                  <a:close/>
                  <a:moveTo>
                    <a:pt x="2999" y="1912"/>
                  </a:moveTo>
                  <a:cubicBezTo>
                    <a:pt x="2995" y="1926"/>
                    <a:pt x="2991" y="1940"/>
                    <a:pt x="2986" y="1953"/>
                  </a:cubicBezTo>
                  <a:lnTo>
                    <a:pt x="2986" y="1957"/>
                  </a:lnTo>
                  <a:lnTo>
                    <a:pt x="2986" y="1957"/>
                  </a:lnTo>
                  <a:cubicBezTo>
                    <a:pt x="2990" y="1942"/>
                    <a:pt x="2995" y="1927"/>
                    <a:pt x="2999" y="1912"/>
                  </a:cubicBezTo>
                  <a:close/>
                  <a:moveTo>
                    <a:pt x="2986" y="1957"/>
                  </a:moveTo>
                  <a:lnTo>
                    <a:pt x="2986" y="1957"/>
                  </a:lnTo>
                  <a:cubicBezTo>
                    <a:pt x="2970" y="2012"/>
                    <a:pt x="2953" y="2067"/>
                    <a:pt x="2936" y="2121"/>
                  </a:cubicBezTo>
                  <a:lnTo>
                    <a:pt x="2936" y="2121"/>
                  </a:lnTo>
                  <a:cubicBezTo>
                    <a:pt x="2954" y="2073"/>
                    <a:pt x="2971" y="2026"/>
                    <a:pt x="2986" y="1981"/>
                  </a:cubicBezTo>
                  <a:lnTo>
                    <a:pt x="2986" y="1957"/>
                  </a:lnTo>
                  <a:close/>
                  <a:moveTo>
                    <a:pt x="2936" y="2121"/>
                  </a:moveTo>
                  <a:cubicBezTo>
                    <a:pt x="2887" y="2253"/>
                    <a:pt x="2832" y="2396"/>
                    <a:pt x="2791" y="2539"/>
                  </a:cubicBezTo>
                  <a:cubicBezTo>
                    <a:pt x="2843" y="2403"/>
                    <a:pt x="2892" y="2262"/>
                    <a:pt x="2936" y="2121"/>
                  </a:cubicBezTo>
                  <a:close/>
                  <a:moveTo>
                    <a:pt x="1284" y="0"/>
                  </a:moveTo>
                  <a:lnTo>
                    <a:pt x="810" y="335"/>
                  </a:lnTo>
                  <a:cubicBezTo>
                    <a:pt x="615" y="419"/>
                    <a:pt x="447" y="447"/>
                    <a:pt x="280" y="447"/>
                  </a:cubicBezTo>
                  <a:cubicBezTo>
                    <a:pt x="168" y="447"/>
                    <a:pt x="85" y="447"/>
                    <a:pt x="1" y="419"/>
                  </a:cubicBezTo>
                  <a:lnTo>
                    <a:pt x="1" y="419"/>
                  </a:lnTo>
                  <a:cubicBezTo>
                    <a:pt x="196" y="1172"/>
                    <a:pt x="447" y="2037"/>
                    <a:pt x="754" y="2762"/>
                  </a:cubicBezTo>
                  <a:lnTo>
                    <a:pt x="2400" y="1702"/>
                  </a:lnTo>
                  <a:cubicBezTo>
                    <a:pt x="2372" y="1479"/>
                    <a:pt x="2344" y="1228"/>
                    <a:pt x="2316" y="949"/>
                  </a:cubicBezTo>
                  <a:lnTo>
                    <a:pt x="2149" y="614"/>
                  </a:lnTo>
                  <a:cubicBezTo>
                    <a:pt x="2093" y="586"/>
                    <a:pt x="2037" y="558"/>
                    <a:pt x="1982" y="502"/>
                  </a:cubicBezTo>
                  <a:cubicBezTo>
                    <a:pt x="1954" y="502"/>
                    <a:pt x="1926" y="475"/>
                    <a:pt x="1898" y="447"/>
                  </a:cubicBezTo>
                  <a:cubicBezTo>
                    <a:pt x="1703" y="335"/>
                    <a:pt x="1480" y="196"/>
                    <a:pt x="1284" y="0"/>
                  </a:cubicBezTo>
                  <a:close/>
                  <a:moveTo>
                    <a:pt x="2400" y="1953"/>
                  </a:moveTo>
                  <a:lnTo>
                    <a:pt x="1368" y="4046"/>
                  </a:lnTo>
                  <a:cubicBezTo>
                    <a:pt x="1480" y="4269"/>
                    <a:pt x="1619" y="4436"/>
                    <a:pt x="1731" y="4520"/>
                  </a:cubicBezTo>
                  <a:cubicBezTo>
                    <a:pt x="1870" y="4352"/>
                    <a:pt x="1982" y="4185"/>
                    <a:pt x="2065" y="4018"/>
                  </a:cubicBezTo>
                  <a:cubicBezTo>
                    <a:pt x="2149" y="3878"/>
                    <a:pt x="2233" y="3739"/>
                    <a:pt x="2289" y="3599"/>
                  </a:cubicBezTo>
                  <a:cubicBezTo>
                    <a:pt x="2400" y="3041"/>
                    <a:pt x="2428" y="2511"/>
                    <a:pt x="2400" y="19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4" name="Google Shape;1084;p41"/>
            <p:cNvSpPr/>
            <p:nvPr/>
          </p:nvSpPr>
          <p:spPr>
            <a:xfrm>
              <a:off x="7891078" y="3531404"/>
              <a:ext cx="71493" cy="87749"/>
            </a:xfrm>
            <a:custGeom>
              <a:avLst/>
              <a:gdLst/>
              <a:ahLst/>
              <a:cxnLst/>
              <a:rect l="l" t="t" r="r" b="b"/>
              <a:pathLst>
                <a:path w="1592" h="1954" extrusionOk="0">
                  <a:moveTo>
                    <a:pt x="168" y="1"/>
                  </a:moveTo>
                  <a:lnTo>
                    <a:pt x="113" y="56"/>
                  </a:lnTo>
                  <a:cubicBezTo>
                    <a:pt x="1" y="335"/>
                    <a:pt x="113" y="1061"/>
                    <a:pt x="308" y="1926"/>
                  </a:cubicBezTo>
                  <a:cubicBezTo>
                    <a:pt x="392" y="1954"/>
                    <a:pt x="475" y="1954"/>
                    <a:pt x="587" y="1954"/>
                  </a:cubicBezTo>
                  <a:cubicBezTo>
                    <a:pt x="754" y="1954"/>
                    <a:pt x="922" y="1926"/>
                    <a:pt x="1117" y="1842"/>
                  </a:cubicBezTo>
                  <a:lnTo>
                    <a:pt x="1591" y="1507"/>
                  </a:lnTo>
                  <a:cubicBezTo>
                    <a:pt x="1591" y="1507"/>
                    <a:pt x="1591" y="1479"/>
                    <a:pt x="1563" y="1479"/>
                  </a:cubicBezTo>
                  <a:cubicBezTo>
                    <a:pt x="1089" y="1089"/>
                    <a:pt x="726" y="614"/>
                    <a:pt x="475" y="56"/>
                  </a:cubicBezTo>
                  <a:lnTo>
                    <a:pt x="336" y="280"/>
                  </a:lnTo>
                  <a:lnTo>
                    <a:pt x="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5" name="Google Shape;1085;p41"/>
            <p:cNvSpPr/>
            <p:nvPr/>
          </p:nvSpPr>
          <p:spPr>
            <a:xfrm>
              <a:off x="7547805" y="3490090"/>
              <a:ext cx="300746" cy="483654"/>
            </a:xfrm>
            <a:custGeom>
              <a:avLst/>
              <a:gdLst/>
              <a:ahLst/>
              <a:cxnLst/>
              <a:rect l="l" t="t" r="r" b="b"/>
              <a:pathLst>
                <a:path w="6697" h="10770" extrusionOk="0">
                  <a:moveTo>
                    <a:pt x="3488" y="0"/>
                  </a:moveTo>
                  <a:lnTo>
                    <a:pt x="3237" y="753"/>
                  </a:lnTo>
                  <a:cubicBezTo>
                    <a:pt x="4855" y="1311"/>
                    <a:pt x="5859" y="2539"/>
                    <a:pt x="5887" y="3990"/>
                  </a:cubicBezTo>
                  <a:cubicBezTo>
                    <a:pt x="5887" y="5859"/>
                    <a:pt x="3823" y="9681"/>
                    <a:pt x="1" y="9960"/>
                  </a:cubicBezTo>
                  <a:lnTo>
                    <a:pt x="56" y="10769"/>
                  </a:lnTo>
                  <a:cubicBezTo>
                    <a:pt x="4437" y="10434"/>
                    <a:pt x="6696" y="6194"/>
                    <a:pt x="6669" y="3990"/>
                  </a:cubicBezTo>
                  <a:cubicBezTo>
                    <a:pt x="6669" y="2176"/>
                    <a:pt x="5441" y="642"/>
                    <a:pt x="3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6" name="Google Shape;1086;p41"/>
            <p:cNvSpPr/>
            <p:nvPr/>
          </p:nvSpPr>
          <p:spPr>
            <a:xfrm>
              <a:off x="7903607" y="3412400"/>
              <a:ext cx="141638" cy="348347"/>
            </a:xfrm>
            <a:custGeom>
              <a:avLst/>
              <a:gdLst/>
              <a:ahLst/>
              <a:cxnLst/>
              <a:rect l="l" t="t" r="r" b="b"/>
              <a:pathLst>
                <a:path w="3154" h="7757" extrusionOk="0">
                  <a:moveTo>
                    <a:pt x="252" y="0"/>
                  </a:moveTo>
                  <a:lnTo>
                    <a:pt x="224" y="112"/>
                  </a:lnTo>
                  <a:lnTo>
                    <a:pt x="1" y="726"/>
                  </a:lnTo>
                  <a:cubicBezTo>
                    <a:pt x="1396" y="1172"/>
                    <a:pt x="2010" y="2065"/>
                    <a:pt x="2205" y="3822"/>
                  </a:cubicBezTo>
                  <a:cubicBezTo>
                    <a:pt x="2233" y="4018"/>
                    <a:pt x="2261" y="4185"/>
                    <a:pt x="2261" y="4353"/>
                  </a:cubicBezTo>
                  <a:cubicBezTo>
                    <a:pt x="2428" y="5664"/>
                    <a:pt x="2540" y="6640"/>
                    <a:pt x="2317" y="7756"/>
                  </a:cubicBezTo>
                  <a:cubicBezTo>
                    <a:pt x="2707" y="7059"/>
                    <a:pt x="2986" y="6333"/>
                    <a:pt x="3154" y="5580"/>
                  </a:cubicBezTo>
                  <a:cubicBezTo>
                    <a:pt x="3126" y="5162"/>
                    <a:pt x="3070" y="4743"/>
                    <a:pt x="3014" y="4269"/>
                  </a:cubicBezTo>
                  <a:cubicBezTo>
                    <a:pt x="2986" y="4101"/>
                    <a:pt x="2986" y="3906"/>
                    <a:pt x="2958" y="3739"/>
                  </a:cubicBezTo>
                  <a:cubicBezTo>
                    <a:pt x="2791" y="2344"/>
                    <a:pt x="2372" y="809"/>
                    <a:pt x="447" y="84"/>
                  </a:cubicBezTo>
                  <a:cubicBezTo>
                    <a:pt x="392" y="56"/>
                    <a:pt x="336" y="28"/>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7" name="Google Shape;1087;p41"/>
            <p:cNvSpPr/>
            <p:nvPr/>
          </p:nvSpPr>
          <p:spPr>
            <a:xfrm>
              <a:off x="8091545" y="3448730"/>
              <a:ext cx="38890" cy="63948"/>
            </a:xfrm>
            <a:custGeom>
              <a:avLst/>
              <a:gdLst/>
              <a:ahLst/>
              <a:cxnLst/>
              <a:rect l="l" t="t" r="r" b="b"/>
              <a:pathLst>
                <a:path w="866" h="1424" extrusionOk="0">
                  <a:moveTo>
                    <a:pt x="866" y="0"/>
                  </a:moveTo>
                  <a:lnTo>
                    <a:pt x="1" y="335"/>
                  </a:lnTo>
                  <a:lnTo>
                    <a:pt x="140" y="1423"/>
                  </a:lnTo>
                  <a:cubicBezTo>
                    <a:pt x="670" y="1144"/>
                    <a:pt x="810" y="614"/>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8" name="Google Shape;1088;p41"/>
            <p:cNvSpPr/>
            <p:nvPr/>
          </p:nvSpPr>
          <p:spPr>
            <a:xfrm>
              <a:off x="7889865" y="3333138"/>
              <a:ext cx="221798" cy="298904"/>
            </a:xfrm>
            <a:custGeom>
              <a:avLst/>
              <a:gdLst/>
              <a:ahLst/>
              <a:cxnLst/>
              <a:rect l="l" t="t" r="r" b="b"/>
              <a:pathLst>
                <a:path w="4939" h="6656" extrusionOk="0">
                  <a:moveTo>
                    <a:pt x="2268" y="0"/>
                  </a:moveTo>
                  <a:cubicBezTo>
                    <a:pt x="1019" y="0"/>
                    <a:pt x="267" y="627"/>
                    <a:pt x="84" y="2044"/>
                  </a:cubicBezTo>
                  <a:cubicBezTo>
                    <a:pt x="0" y="3607"/>
                    <a:pt x="446" y="4946"/>
                    <a:pt x="1590" y="5894"/>
                  </a:cubicBezTo>
                  <a:cubicBezTo>
                    <a:pt x="2098" y="6402"/>
                    <a:pt x="2674" y="6655"/>
                    <a:pt x="3320" y="6655"/>
                  </a:cubicBezTo>
                  <a:cubicBezTo>
                    <a:pt x="3384" y="6655"/>
                    <a:pt x="3449" y="6653"/>
                    <a:pt x="3515" y="6648"/>
                  </a:cubicBezTo>
                  <a:cubicBezTo>
                    <a:pt x="3537" y="6650"/>
                    <a:pt x="3558" y="6652"/>
                    <a:pt x="3579" y="6652"/>
                  </a:cubicBezTo>
                  <a:cubicBezTo>
                    <a:pt x="4368" y="6652"/>
                    <a:pt x="4666" y="4627"/>
                    <a:pt x="4910" y="3132"/>
                  </a:cubicBezTo>
                  <a:cubicBezTo>
                    <a:pt x="4938" y="1542"/>
                    <a:pt x="4045" y="566"/>
                    <a:pt x="2511" y="8"/>
                  </a:cubicBezTo>
                  <a:cubicBezTo>
                    <a:pt x="2428" y="3"/>
                    <a:pt x="2347" y="0"/>
                    <a:pt x="2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9" name="Google Shape;1089;p41"/>
            <p:cNvSpPr/>
            <p:nvPr/>
          </p:nvSpPr>
          <p:spPr>
            <a:xfrm>
              <a:off x="7858520" y="3324426"/>
              <a:ext cx="274115" cy="219553"/>
            </a:xfrm>
            <a:custGeom>
              <a:avLst/>
              <a:gdLst/>
              <a:ahLst/>
              <a:cxnLst/>
              <a:rect l="l" t="t" r="r" b="b"/>
              <a:pathLst>
                <a:path w="6104" h="4889" extrusionOk="0">
                  <a:moveTo>
                    <a:pt x="2889" y="1"/>
                  </a:moveTo>
                  <a:cubicBezTo>
                    <a:pt x="2630" y="1"/>
                    <a:pt x="2363" y="37"/>
                    <a:pt x="2093" y="118"/>
                  </a:cubicBezTo>
                  <a:cubicBezTo>
                    <a:pt x="447" y="843"/>
                    <a:pt x="1" y="2378"/>
                    <a:pt x="893" y="4582"/>
                  </a:cubicBezTo>
                  <a:lnTo>
                    <a:pt x="1061" y="4889"/>
                  </a:lnTo>
                  <a:lnTo>
                    <a:pt x="1563" y="4052"/>
                  </a:lnTo>
                  <a:lnTo>
                    <a:pt x="1926" y="4386"/>
                  </a:lnTo>
                  <a:lnTo>
                    <a:pt x="2512" y="3438"/>
                  </a:lnTo>
                  <a:cubicBezTo>
                    <a:pt x="2903" y="3574"/>
                    <a:pt x="3296" y="3634"/>
                    <a:pt x="3668" y="3634"/>
                  </a:cubicBezTo>
                  <a:cubicBezTo>
                    <a:pt x="4595" y="3634"/>
                    <a:pt x="5385" y="3258"/>
                    <a:pt x="5664" y="2740"/>
                  </a:cubicBezTo>
                  <a:cubicBezTo>
                    <a:pt x="6103" y="1765"/>
                    <a:pt x="4687" y="1"/>
                    <a:pt x="2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90" name="Google Shape;1090;p41"/>
            <p:cNvSpPr/>
            <p:nvPr/>
          </p:nvSpPr>
          <p:spPr>
            <a:xfrm>
              <a:off x="7906122" y="3491077"/>
              <a:ext cx="36375" cy="57482"/>
            </a:xfrm>
            <a:custGeom>
              <a:avLst/>
              <a:gdLst/>
              <a:ahLst/>
              <a:cxnLst/>
              <a:rect l="l" t="t" r="r" b="b"/>
              <a:pathLst>
                <a:path w="810" h="1280" extrusionOk="0">
                  <a:moveTo>
                    <a:pt x="429" y="0"/>
                  </a:moveTo>
                  <a:cubicBezTo>
                    <a:pt x="307" y="0"/>
                    <a:pt x="173" y="72"/>
                    <a:pt x="112" y="173"/>
                  </a:cubicBezTo>
                  <a:cubicBezTo>
                    <a:pt x="1" y="341"/>
                    <a:pt x="1" y="536"/>
                    <a:pt x="57" y="703"/>
                  </a:cubicBezTo>
                  <a:cubicBezTo>
                    <a:pt x="140" y="871"/>
                    <a:pt x="252" y="1010"/>
                    <a:pt x="363" y="1150"/>
                  </a:cubicBezTo>
                  <a:cubicBezTo>
                    <a:pt x="419" y="1178"/>
                    <a:pt x="475" y="1233"/>
                    <a:pt x="559" y="1261"/>
                  </a:cubicBezTo>
                  <a:cubicBezTo>
                    <a:pt x="582" y="1273"/>
                    <a:pt x="610" y="1280"/>
                    <a:pt x="638" y="1280"/>
                  </a:cubicBezTo>
                  <a:cubicBezTo>
                    <a:pt x="679" y="1280"/>
                    <a:pt x="721" y="1266"/>
                    <a:pt x="754" y="1233"/>
                  </a:cubicBezTo>
                  <a:cubicBezTo>
                    <a:pt x="810" y="1178"/>
                    <a:pt x="810" y="1094"/>
                    <a:pt x="810" y="1010"/>
                  </a:cubicBezTo>
                  <a:cubicBezTo>
                    <a:pt x="810" y="899"/>
                    <a:pt x="810" y="787"/>
                    <a:pt x="810" y="675"/>
                  </a:cubicBezTo>
                  <a:cubicBezTo>
                    <a:pt x="810" y="564"/>
                    <a:pt x="810" y="424"/>
                    <a:pt x="782" y="313"/>
                  </a:cubicBezTo>
                  <a:cubicBezTo>
                    <a:pt x="754" y="201"/>
                    <a:pt x="670" y="90"/>
                    <a:pt x="559" y="34"/>
                  </a:cubicBezTo>
                  <a:cubicBezTo>
                    <a:pt x="520" y="11"/>
                    <a:pt x="476" y="0"/>
                    <a:pt x="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91" name="Google Shape;1091;p41"/>
            <p:cNvSpPr/>
            <p:nvPr/>
          </p:nvSpPr>
          <p:spPr>
            <a:xfrm>
              <a:off x="7921166" y="3523905"/>
              <a:ext cx="126594" cy="110517"/>
            </a:xfrm>
            <a:custGeom>
              <a:avLst/>
              <a:gdLst/>
              <a:ahLst/>
              <a:cxnLst/>
              <a:rect l="l" t="t" r="r" b="b"/>
              <a:pathLst>
                <a:path w="2819" h="2461" extrusionOk="0">
                  <a:moveTo>
                    <a:pt x="252" y="0"/>
                  </a:moveTo>
                  <a:lnTo>
                    <a:pt x="1" y="84"/>
                  </a:lnTo>
                  <a:cubicBezTo>
                    <a:pt x="28" y="279"/>
                    <a:pt x="642" y="1591"/>
                    <a:pt x="1619" y="2176"/>
                  </a:cubicBezTo>
                  <a:cubicBezTo>
                    <a:pt x="1913" y="2353"/>
                    <a:pt x="2220" y="2460"/>
                    <a:pt x="2494" y="2460"/>
                  </a:cubicBezTo>
                  <a:cubicBezTo>
                    <a:pt x="2609" y="2460"/>
                    <a:pt x="2719" y="2441"/>
                    <a:pt x="2818" y="2400"/>
                  </a:cubicBezTo>
                  <a:lnTo>
                    <a:pt x="2818" y="2400"/>
                  </a:lnTo>
                  <a:cubicBezTo>
                    <a:pt x="2804" y="2400"/>
                    <a:pt x="2790" y="2401"/>
                    <a:pt x="2775" y="2401"/>
                  </a:cubicBezTo>
                  <a:cubicBezTo>
                    <a:pt x="1614" y="2401"/>
                    <a:pt x="307" y="193"/>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92" name="Google Shape;1092;p41"/>
            <p:cNvSpPr/>
            <p:nvPr/>
          </p:nvSpPr>
          <p:spPr>
            <a:xfrm>
              <a:off x="8110361" y="3454972"/>
              <a:ext cx="2560" cy="1302"/>
            </a:xfrm>
            <a:custGeom>
              <a:avLst/>
              <a:gdLst/>
              <a:ahLst/>
              <a:cxnLst/>
              <a:rect l="l" t="t" r="r" b="b"/>
              <a:pathLst>
                <a:path w="57" h="29" extrusionOk="0">
                  <a:moveTo>
                    <a:pt x="0" y="29"/>
                  </a:moveTo>
                  <a:cubicBezTo>
                    <a:pt x="0" y="29"/>
                    <a:pt x="0" y="29"/>
                    <a:pt x="0" y="29"/>
                  </a:cubicBezTo>
                  <a:lnTo>
                    <a:pt x="56" y="1"/>
                  </a:lnTo>
                  <a:lnTo>
                    <a:pt x="0" y="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93" name="Google Shape;1093;p41"/>
            <p:cNvSpPr/>
            <p:nvPr/>
          </p:nvSpPr>
          <p:spPr>
            <a:xfrm>
              <a:off x="8105332" y="3454972"/>
              <a:ext cx="11317" cy="51419"/>
            </a:xfrm>
            <a:custGeom>
              <a:avLst/>
              <a:gdLst/>
              <a:ahLst/>
              <a:cxnLst/>
              <a:rect l="l" t="t" r="r" b="b"/>
              <a:pathLst>
                <a:path w="252" h="1145" extrusionOk="0">
                  <a:moveTo>
                    <a:pt x="168" y="1"/>
                  </a:moveTo>
                  <a:lnTo>
                    <a:pt x="112" y="29"/>
                  </a:lnTo>
                  <a:cubicBezTo>
                    <a:pt x="112" y="168"/>
                    <a:pt x="112" y="308"/>
                    <a:pt x="112" y="419"/>
                  </a:cubicBezTo>
                  <a:cubicBezTo>
                    <a:pt x="84" y="670"/>
                    <a:pt x="29" y="894"/>
                    <a:pt x="1" y="1145"/>
                  </a:cubicBezTo>
                  <a:lnTo>
                    <a:pt x="29" y="1145"/>
                  </a:lnTo>
                  <a:lnTo>
                    <a:pt x="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94" name="Google Shape;1094;p41"/>
            <p:cNvSpPr/>
            <p:nvPr/>
          </p:nvSpPr>
          <p:spPr>
            <a:xfrm>
              <a:off x="7942452" y="3456229"/>
              <a:ext cx="167954" cy="76477"/>
            </a:xfrm>
            <a:custGeom>
              <a:avLst/>
              <a:gdLst/>
              <a:ahLst/>
              <a:cxnLst/>
              <a:rect l="l" t="t" r="r" b="b"/>
              <a:pathLst>
                <a:path w="3740" h="1703" extrusionOk="0">
                  <a:moveTo>
                    <a:pt x="1" y="1396"/>
                  </a:moveTo>
                  <a:cubicBezTo>
                    <a:pt x="1" y="1396"/>
                    <a:pt x="1" y="1424"/>
                    <a:pt x="1" y="1424"/>
                  </a:cubicBezTo>
                  <a:cubicBezTo>
                    <a:pt x="15" y="1429"/>
                    <a:pt x="30" y="1434"/>
                    <a:pt x="45" y="1440"/>
                  </a:cubicBezTo>
                  <a:lnTo>
                    <a:pt x="45" y="1440"/>
                  </a:lnTo>
                  <a:lnTo>
                    <a:pt x="1" y="1396"/>
                  </a:lnTo>
                  <a:close/>
                  <a:moveTo>
                    <a:pt x="3656" y="1"/>
                  </a:moveTo>
                  <a:cubicBezTo>
                    <a:pt x="3293" y="419"/>
                    <a:pt x="2595" y="698"/>
                    <a:pt x="1786" y="698"/>
                  </a:cubicBezTo>
                  <a:cubicBezTo>
                    <a:pt x="1424" y="698"/>
                    <a:pt x="1033" y="642"/>
                    <a:pt x="643" y="503"/>
                  </a:cubicBezTo>
                  <a:lnTo>
                    <a:pt x="61" y="1445"/>
                  </a:lnTo>
                  <a:lnTo>
                    <a:pt x="61" y="1445"/>
                  </a:lnTo>
                  <a:cubicBezTo>
                    <a:pt x="55" y="1443"/>
                    <a:pt x="50" y="1441"/>
                    <a:pt x="45" y="1440"/>
                  </a:cubicBezTo>
                  <a:lnTo>
                    <a:pt x="45" y="1440"/>
                  </a:lnTo>
                  <a:lnTo>
                    <a:pt x="57" y="1451"/>
                  </a:lnTo>
                  <a:lnTo>
                    <a:pt x="61" y="1445"/>
                  </a:lnTo>
                  <a:lnTo>
                    <a:pt x="61" y="1445"/>
                  </a:lnTo>
                  <a:cubicBezTo>
                    <a:pt x="569" y="1625"/>
                    <a:pt x="1050" y="1703"/>
                    <a:pt x="1479" y="1703"/>
                  </a:cubicBezTo>
                  <a:cubicBezTo>
                    <a:pt x="1758" y="1703"/>
                    <a:pt x="2010" y="1675"/>
                    <a:pt x="2233" y="1619"/>
                  </a:cubicBezTo>
                  <a:cubicBezTo>
                    <a:pt x="2233" y="1619"/>
                    <a:pt x="2233" y="1591"/>
                    <a:pt x="2233" y="1563"/>
                  </a:cubicBezTo>
                  <a:cubicBezTo>
                    <a:pt x="2233" y="1368"/>
                    <a:pt x="2372" y="1117"/>
                    <a:pt x="2540" y="1005"/>
                  </a:cubicBezTo>
                  <a:cubicBezTo>
                    <a:pt x="2595" y="977"/>
                    <a:pt x="2623" y="977"/>
                    <a:pt x="2679" y="977"/>
                  </a:cubicBezTo>
                  <a:lnTo>
                    <a:pt x="2763" y="977"/>
                  </a:lnTo>
                  <a:lnTo>
                    <a:pt x="3042" y="1145"/>
                  </a:lnTo>
                  <a:cubicBezTo>
                    <a:pt x="3098" y="1173"/>
                    <a:pt x="3126" y="1228"/>
                    <a:pt x="3126" y="1340"/>
                  </a:cubicBezTo>
                  <a:lnTo>
                    <a:pt x="3153" y="1368"/>
                  </a:lnTo>
                  <a:cubicBezTo>
                    <a:pt x="3405" y="1256"/>
                    <a:pt x="3572" y="1173"/>
                    <a:pt x="3628" y="1117"/>
                  </a:cubicBezTo>
                  <a:cubicBezTo>
                    <a:pt x="3656" y="866"/>
                    <a:pt x="3711" y="642"/>
                    <a:pt x="3739" y="391"/>
                  </a:cubicBezTo>
                  <a:cubicBezTo>
                    <a:pt x="3739" y="280"/>
                    <a:pt x="3739" y="140"/>
                    <a:pt x="3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95" name="Google Shape;1095;p41"/>
            <p:cNvSpPr/>
            <p:nvPr/>
          </p:nvSpPr>
          <p:spPr>
            <a:xfrm>
              <a:off x="7931180" y="3456229"/>
              <a:ext cx="175454" cy="65206"/>
            </a:xfrm>
            <a:custGeom>
              <a:avLst/>
              <a:gdLst/>
              <a:ahLst/>
              <a:cxnLst/>
              <a:rect l="l" t="t" r="r" b="b"/>
              <a:pathLst>
                <a:path w="3907" h="1452" extrusionOk="0">
                  <a:moveTo>
                    <a:pt x="3907" y="1"/>
                  </a:moveTo>
                  <a:lnTo>
                    <a:pt x="363" y="308"/>
                  </a:lnTo>
                  <a:cubicBezTo>
                    <a:pt x="363" y="308"/>
                    <a:pt x="140" y="503"/>
                    <a:pt x="1" y="810"/>
                  </a:cubicBezTo>
                  <a:cubicBezTo>
                    <a:pt x="112" y="866"/>
                    <a:pt x="196" y="977"/>
                    <a:pt x="224" y="1089"/>
                  </a:cubicBezTo>
                  <a:cubicBezTo>
                    <a:pt x="252" y="1173"/>
                    <a:pt x="252" y="1284"/>
                    <a:pt x="252" y="1396"/>
                  </a:cubicBezTo>
                  <a:lnTo>
                    <a:pt x="308" y="1451"/>
                  </a:lnTo>
                  <a:lnTo>
                    <a:pt x="894" y="503"/>
                  </a:lnTo>
                  <a:cubicBezTo>
                    <a:pt x="1284" y="642"/>
                    <a:pt x="1675" y="698"/>
                    <a:pt x="2037" y="698"/>
                  </a:cubicBezTo>
                  <a:cubicBezTo>
                    <a:pt x="2846" y="698"/>
                    <a:pt x="3544" y="419"/>
                    <a:pt x="3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96" name="Google Shape;1096;p41"/>
            <p:cNvSpPr/>
            <p:nvPr/>
          </p:nvSpPr>
          <p:spPr>
            <a:xfrm>
              <a:off x="7926195" y="3492559"/>
              <a:ext cx="16301" cy="27618"/>
            </a:xfrm>
            <a:custGeom>
              <a:avLst/>
              <a:gdLst/>
              <a:ahLst/>
              <a:cxnLst/>
              <a:rect l="l" t="t" r="r" b="b"/>
              <a:pathLst>
                <a:path w="363" h="615" extrusionOk="0">
                  <a:moveTo>
                    <a:pt x="112" y="1"/>
                  </a:moveTo>
                  <a:cubicBezTo>
                    <a:pt x="28" y="140"/>
                    <a:pt x="0" y="308"/>
                    <a:pt x="0" y="475"/>
                  </a:cubicBezTo>
                  <a:cubicBezTo>
                    <a:pt x="112" y="531"/>
                    <a:pt x="251" y="587"/>
                    <a:pt x="363" y="615"/>
                  </a:cubicBezTo>
                  <a:cubicBezTo>
                    <a:pt x="363" y="615"/>
                    <a:pt x="363" y="587"/>
                    <a:pt x="363" y="587"/>
                  </a:cubicBezTo>
                  <a:cubicBezTo>
                    <a:pt x="363" y="475"/>
                    <a:pt x="363" y="364"/>
                    <a:pt x="335" y="280"/>
                  </a:cubicBezTo>
                  <a:cubicBezTo>
                    <a:pt x="307" y="168"/>
                    <a:pt x="223" y="57"/>
                    <a:pt x="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97" name="Google Shape;1097;p41"/>
            <p:cNvSpPr/>
            <p:nvPr/>
          </p:nvSpPr>
          <p:spPr>
            <a:xfrm>
              <a:off x="8095317" y="3465256"/>
              <a:ext cx="27618" cy="36330"/>
            </a:xfrm>
            <a:custGeom>
              <a:avLst/>
              <a:gdLst/>
              <a:ahLst/>
              <a:cxnLst/>
              <a:rect l="l" t="t" r="r" b="b"/>
              <a:pathLst>
                <a:path w="615" h="809" extrusionOk="0">
                  <a:moveTo>
                    <a:pt x="450" y="1"/>
                  </a:moveTo>
                  <a:cubicBezTo>
                    <a:pt x="407" y="1"/>
                    <a:pt x="359" y="17"/>
                    <a:pt x="307" y="51"/>
                  </a:cubicBezTo>
                  <a:cubicBezTo>
                    <a:pt x="140" y="135"/>
                    <a:pt x="1" y="386"/>
                    <a:pt x="1" y="581"/>
                  </a:cubicBezTo>
                  <a:cubicBezTo>
                    <a:pt x="1" y="725"/>
                    <a:pt x="77" y="809"/>
                    <a:pt x="184" y="809"/>
                  </a:cubicBezTo>
                  <a:cubicBezTo>
                    <a:pt x="222" y="809"/>
                    <a:pt x="264" y="798"/>
                    <a:pt x="307" y="776"/>
                  </a:cubicBezTo>
                  <a:cubicBezTo>
                    <a:pt x="475" y="665"/>
                    <a:pt x="614" y="414"/>
                    <a:pt x="614" y="218"/>
                  </a:cubicBezTo>
                  <a:cubicBezTo>
                    <a:pt x="614" y="83"/>
                    <a:pt x="547"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98" name="Google Shape;1098;p41"/>
            <p:cNvSpPr/>
            <p:nvPr/>
          </p:nvSpPr>
          <p:spPr>
            <a:xfrm>
              <a:off x="8099089" y="3466244"/>
              <a:ext cx="32603" cy="41405"/>
            </a:xfrm>
            <a:custGeom>
              <a:avLst/>
              <a:gdLst/>
              <a:ahLst/>
              <a:cxnLst/>
              <a:rect l="l" t="t" r="r" b="b"/>
              <a:pathLst>
                <a:path w="726" h="922" extrusionOk="0">
                  <a:moveTo>
                    <a:pt x="447" y="1"/>
                  </a:moveTo>
                  <a:lnTo>
                    <a:pt x="0" y="754"/>
                  </a:lnTo>
                  <a:lnTo>
                    <a:pt x="279" y="922"/>
                  </a:lnTo>
                  <a:lnTo>
                    <a:pt x="726" y="168"/>
                  </a:lnTo>
                  <a:lnTo>
                    <a:pt x="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99" name="Google Shape;1099;p41"/>
            <p:cNvSpPr/>
            <p:nvPr/>
          </p:nvSpPr>
          <p:spPr>
            <a:xfrm>
              <a:off x="8106589" y="3472351"/>
              <a:ext cx="28876" cy="36285"/>
            </a:xfrm>
            <a:custGeom>
              <a:avLst/>
              <a:gdLst/>
              <a:ahLst/>
              <a:cxnLst/>
              <a:rect l="l" t="t" r="r" b="b"/>
              <a:pathLst>
                <a:path w="643" h="808" extrusionOk="0">
                  <a:moveTo>
                    <a:pt x="459" y="0"/>
                  </a:moveTo>
                  <a:cubicBezTo>
                    <a:pt x="421" y="0"/>
                    <a:pt x="379" y="10"/>
                    <a:pt x="335" y="32"/>
                  </a:cubicBezTo>
                  <a:cubicBezTo>
                    <a:pt x="168" y="144"/>
                    <a:pt x="1" y="395"/>
                    <a:pt x="1" y="590"/>
                  </a:cubicBezTo>
                  <a:cubicBezTo>
                    <a:pt x="1" y="726"/>
                    <a:pt x="81" y="808"/>
                    <a:pt x="187" y="808"/>
                  </a:cubicBezTo>
                  <a:cubicBezTo>
                    <a:pt x="233" y="808"/>
                    <a:pt x="284" y="792"/>
                    <a:pt x="335" y="758"/>
                  </a:cubicBezTo>
                  <a:cubicBezTo>
                    <a:pt x="503" y="674"/>
                    <a:pt x="642" y="423"/>
                    <a:pt x="642" y="228"/>
                  </a:cubicBezTo>
                  <a:cubicBezTo>
                    <a:pt x="642" y="83"/>
                    <a:pt x="566" y="0"/>
                    <a:pt x="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0" name="Google Shape;1100;p41"/>
            <p:cNvSpPr/>
            <p:nvPr/>
          </p:nvSpPr>
          <p:spPr>
            <a:xfrm>
              <a:off x="8110361" y="3477066"/>
              <a:ext cx="21331" cy="27304"/>
            </a:xfrm>
            <a:custGeom>
              <a:avLst/>
              <a:gdLst/>
              <a:ahLst/>
              <a:cxnLst/>
              <a:rect l="l" t="t" r="r" b="b"/>
              <a:pathLst>
                <a:path w="475" h="608" extrusionOk="0">
                  <a:moveTo>
                    <a:pt x="352" y="0"/>
                  </a:moveTo>
                  <a:cubicBezTo>
                    <a:pt x="321" y="0"/>
                    <a:pt x="286" y="13"/>
                    <a:pt x="251" y="39"/>
                  </a:cubicBezTo>
                  <a:cubicBezTo>
                    <a:pt x="112" y="95"/>
                    <a:pt x="0" y="290"/>
                    <a:pt x="0" y="430"/>
                  </a:cubicBezTo>
                  <a:cubicBezTo>
                    <a:pt x="0" y="545"/>
                    <a:pt x="54" y="607"/>
                    <a:pt x="132" y="607"/>
                  </a:cubicBezTo>
                  <a:cubicBezTo>
                    <a:pt x="168" y="607"/>
                    <a:pt x="208" y="595"/>
                    <a:pt x="251" y="569"/>
                  </a:cubicBezTo>
                  <a:cubicBezTo>
                    <a:pt x="363" y="485"/>
                    <a:pt x="475" y="318"/>
                    <a:pt x="475" y="178"/>
                  </a:cubicBezTo>
                  <a:cubicBezTo>
                    <a:pt x="475" y="63"/>
                    <a:pt x="421"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1" name="Google Shape;1101;p41"/>
            <p:cNvSpPr/>
            <p:nvPr/>
          </p:nvSpPr>
          <p:spPr>
            <a:xfrm>
              <a:off x="8114133" y="3477560"/>
              <a:ext cx="31345" cy="35118"/>
            </a:xfrm>
            <a:custGeom>
              <a:avLst/>
              <a:gdLst/>
              <a:ahLst/>
              <a:cxnLst/>
              <a:rect l="l" t="t" r="r" b="b"/>
              <a:pathLst>
                <a:path w="698" h="782" extrusionOk="0">
                  <a:moveTo>
                    <a:pt x="335" y="0"/>
                  </a:moveTo>
                  <a:lnTo>
                    <a:pt x="0" y="586"/>
                  </a:lnTo>
                  <a:lnTo>
                    <a:pt x="363" y="781"/>
                  </a:lnTo>
                  <a:lnTo>
                    <a:pt x="697" y="223"/>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2" name="Google Shape;1102;p41"/>
            <p:cNvSpPr/>
            <p:nvPr/>
          </p:nvSpPr>
          <p:spPr>
            <a:xfrm>
              <a:off x="8126663" y="3486587"/>
              <a:ext cx="21331" cy="27034"/>
            </a:xfrm>
            <a:custGeom>
              <a:avLst/>
              <a:gdLst/>
              <a:ahLst/>
              <a:cxnLst/>
              <a:rect l="l" t="t" r="r" b="b"/>
              <a:pathLst>
                <a:path w="475" h="602" extrusionOk="0">
                  <a:moveTo>
                    <a:pt x="336" y="1"/>
                  </a:moveTo>
                  <a:cubicBezTo>
                    <a:pt x="309" y="1"/>
                    <a:pt x="280" y="8"/>
                    <a:pt x="251" y="22"/>
                  </a:cubicBezTo>
                  <a:cubicBezTo>
                    <a:pt x="112" y="106"/>
                    <a:pt x="0" y="273"/>
                    <a:pt x="0" y="441"/>
                  </a:cubicBezTo>
                  <a:cubicBezTo>
                    <a:pt x="0" y="544"/>
                    <a:pt x="61" y="602"/>
                    <a:pt x="150" y="602"/>
                  </a:cubicBezTo>
                  <a:cubicBezTo>
                    <a:pt x="181" y="602"/>
                    <a:pt x="215" y="595"/>
                    <a:pt x="251" y="580"/>
                  </a:cubicBezTo>
                  <a:cubicBezTo>
                    <a:pt x="363" y="497"/>
                    <a:pt x="474" y="301"/>
                    <a:pt x="474" y="162"/>
                  </a:cubicBezTo>
                  <a:cubicBezTo>
                    <a:pt x="474" y="58"/>
                    <a:pt x="413"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3" name="Google Shape;1103;p41"/>
            <p:cNvSpPr/>
            <p:nvPr/>
          </p:nvSpPr>
          <p:spPr>
            <a:xfrm>
              <a:off x="8119118" y="3470285"/>
              <a:ext cx="66463" cy="56853"/>
            </a:xfrm>
            <a:custGeom>
              <a:avLst/>
              <a:gdLst/>
              <a:ahLst/>
              <a:cxnLst/>
              <a:rect l="l" t="t" r="r" b="b"/>
              <a:pathLst>
                <a:path w="1480" h="1266" extrusionOk="0">
                  <a:moveTo>
                    <a:pt x="1219" y="1"/>
                  </a:moveTo>
                  <a:cubicBezTo>
                    <a:pt x="1147" y="1"/>
                    <a:pt x="1065" y="26"/>
                    <a:pt x="977" y="78"/>
                  </a:cubicBezTo>
                  <a:lnTo>
                    <a:pt x="280" y="469"/>
                  </a:lnTo>
                  <a:cubicBezTo>
                    <a:pt x="112" y="553"/>
                    <a:pt x="1" y="776"/>
                    <a:pt x="1" y="971"/>
                  </a:cubicBezTo>
                  <a:cubicBezTo>
                    <a:pt x="1" y="1108"/>
                    <a:pt x="55" y="1176"/>
                    <a:pt x="155" y="1176"/>
                  </a:cubicBezTo>
                  <a:cubicBezTo>
                    <a:pt x="198" y="1176"/>
                    <a:pt x="249" y="1164"/>
                    <a:pt x="307" y="1138"/>
                  </a:cubicBezTo>
                  <a:cubicBezTo>
                    <a:pt x="345" y="1113"/>
                    <a:pt x="383" y="1100"/>
                    <a:pt x="415" y="1100"/>
                  </a:cubicBezTo>
                  <a:cubicBezTo>
                    <a:pt x="455" y="1100"/>
                    <a:pt x="487" y="1120"/>
                    <a:pt x="503" y="1166"/>
                  </a:cubicBezTo>
                  <a:cubicBezTo>
                    <a:pt x="550" y="1229"/>
                    <a:pt x="623" y="1265"/>
                    <a:pt x="718" y="1265"/>
                  </a:cubicBezTo>
                  <a:cubicBezTo>
                    <a:pt x="792" y="1265"/>
                    <a:pt x="879" y="1243"/>
                    <a:pt x="977" y="1194"/>
                  </a:cubicBezTo>
                  <a:cubicBezTo>
                    <a:pt x="1256" y="1027"/>
                    <a:pt x="1479" y="636"/>
                    <a:pt x="1479" y="329"/>
                  </a:cubicBezTo>
                  <a:cubicBezTo>
                    <a:pt x="1479" y="119"/>
                    <a:pt x="1374" y="1"/>
                    <a:pt x="1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4" name="Google Shape;1104;p41"/>
            <p:cNvSpPr/>
            <p:nvPr/>
          </p:nvSpPr>
          <p:spPr>
            <a:xfrm>
              <a:off x="8121633" y="3471273"/>
              <a:ext cx="107778" cy="78992"/>
            </a:xfrm>
            <a:custGeom>
              <a:avLst/>
              <a:gdLst/>
              <a:ahLst/>
              <a:cxnLst/>
              <a:rect l="l" t="t" r="r" b="b"/>
              <a:pathLst>
                <a:path w="2400" h="1759" extrusionOk="0">
                  <a:moveTo>
                    <a:pt x="1284" y="1"/>
                  </a:moveTo>
                  <a:lnTo>
                    <a:pt x="0" y="1116"/>
                  </a:lnTo>
                  <a:lnTo>
                    <a:pt x="1116" y="1758"/>
                  </a:lnTo>
                  <a:lnTo>
                    <a:pt x="2400" y="642"/>
                  </a:lnTo>
                  <a:lnTo>
                    <a:pt x="1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5" name="Google Shape;1105;p41"/>
            <p:cNvSpPr/>
            <p:nvPr/>
          </p:nvSpPr>
          <p:spPr>
            <a:xfrm>
              <a:off x="8167977" y="3497903"/>
              <a:ext cx="67721" cy="57931"/>
            </a:xfrm>
            <a:custGeom>
              <a:avLst/>
              <a:gdLst/>
              <a:ahLst/>
              <a:cxnLst/>
              <a:rect l="l" t="t" r="r" b="b"/>
              <a:pathLst>
                <a:path w="1508" h="1290" extrusionOk="0">
                  <a:moveTo>
                    <a:pt x="1222" y="0"/>
                  </a:moveTo>
                  <a:cubicBezTo>
                    <a:pt x="1147" y="0"/>
                    <a:pt x="1064" y="25"/>
                    <a:pt x="977" y="77"/>
                  </a:cubicBezTo>
                  <a:lnTo>
                    <a:pt x="280" y="468"/>
                  </a:lnTo>
                  <a:cubicBezTo>
                    <a:pt x="140" y="579"/>
                    <a:pt x="1" y="802"/>
                    <a:pt x="1" y="970"/>
                  </a:cubicBezTo>
                  <a:lnTo>
                    <a:pt x="1" y="998"/>
                  </a:lnTo>
                  <a:cubicBezTo>
                    <a:pt x="1" y="1113"/>
                    <a:pt x="66" y="1188"/>
                    <a:pt x="162" y="1188"/>
                  </a:cubicBezTo>
                  <a:cubicBezTo>
                    <a:pt x="205" y="1188"/>
                    <a:pt x="255" y="1172"/>
                    <a:pt x="308" y="1137"/>
                  </a:cubicBezTo>
                  <a:cubicBezTo>
                    <a:pt x="342" y="1126"/>
                    <a:pt x="377" y="1119"/>
                    <a:pt x="408" y="1119"/>
                  </a:cubicBezTo>
                  <a:cubicBezTo>
                    <a:pt x="451" y="1119"/>
                    <a:pt x="487" y="1132"/>
                    <a:pt x="503" y="1165"/>
                  </a:cubicBezTo>
                  <a:cubicBezTo>
                    <a:pt x="552" y="1246"/>
                    <a:pt x="638" y="1290"/>
                    <a:pt x="741" y="1290"/>
                  </a:cubicBezTo>
                  <a:cubicBezTo>
                    <a:pt x="814" y="1290"/>
                    <a:pt x="896" y="1268"/>
                    <a:pt x="977" y="1221"/>
                  </a:cubicBezTo>
                  <a:cubicBezTo>
                    <a:pt x="1256" y="1054"/>
                    <a:pt x="1507" y="663"/>
                    <a:pt x="1507" y="356"/>
                  </a:cubicBezTo>
                  <a:cubicBezTo>
                    <a:pt x="1507" y="125"/>
                    <a:pt x="1388" y="0"/>
                    <a:pt x="1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6" name="Google Shape;1106;p41"/>
            <p:cNvSpPr/>
            <p:nvPr/>
          </p:nvSpPr>
          <p:spPr>
            <a:xfrm>
              <a:off x="8195551" y="3504190"/>
              <a:ext cx="36375" cy="47512"/>
            </a:xfrm>
            <a:custGeom>
              <a:avLst/>
              <a:gdLst/>
              <a:ahLst/>
              <a:cxnLst/>
              <a:rect l="l" t="t" r="r" b="b"/>
              <a:pathLst>
                <a:path w="810" h="1058" extrusionOk="0">
                  <a:moveTo>
                    <a:pt x="594" y="1"/>
                  </a:moveTo>
                  <a:cubicBezTo>
                    <a:pt x="542" y="1"/>
                    <a:pt x="483" y="17"/>
                    <a:pt x="419" y="49"/>
                  </a:cubicBezTo>
                  <a:cubicBezTo>
                    <a:pt x="196" y="188"/>
                    <a:pt x="0" y="495"/>
                    <a:pt x="0" y="746"/>
                  </a:cubicBezTo>
                  <a:cubicBezTo>
                    <a:pt x="0" y="944"/>
                    <a:pt x="98" y="1057"/>
                    <a:pt x="235" y="1057"/>
                  </a:cubicBezTo>
                  <a:cubicBezTo>
                    <a:pt x="291" y="1057"/>
                    <a:pt x="354" y="1038"/>
                    <a:pt x="419" y="997"/>
                  </a:cubicBezTo>
                  <a:cubicBezTo>
                    <a:pt x="642" y="858"/>
                    <a:pt x="810" y="551"/>
                    <a:pt x="810" y="300"/>
                  </a:cubicBezTo>
                  <a:cubicBezTo>
                    <a:pt x="810" y="101"/>
                    <a:pt x="724"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7" name="Google Shape;1107;p41"/>
            <p:cNvSpPr/>
            <p:nvPr/>
          </p:nvSpPr>
          <p:spPr>
            <a:xfrm>
              <a:off x="8199323" y="3505089"/>
              <a:ext cx="80205" cy="84022"/>
            </a:xfrm>
            <a:custGeom>
              <a:avLst/>
              <a:gdLst/>
              <a:ahLst/>
              <a:cxnLst/>
              <a:rect l="l" t="t" r="r" b="b"/>
              <a:pathLst>
                <a:path w="1786" h="1871" extrusionOk="0">
                  <a:moveTo>
                    <a:pt x="586" y="1"/>
                  </a:moveTo>
                  <a:lnTo>
                    <a:pt x="0" y="977"/>
                  </a:lnTo>
                  <a:lnTo>
                    <a:pt x="921" y="1870"/>
                  </a:lnTo>
                  <a:lnTo>
                    <a:pt x="1786" y="308"/>
                  </a:lnTo>
                  <a:lnTo>
                    <a:pt x="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8" name="Google Shape;1108;p41"/>
            <p:cNvSpPr/>
            <p:nvPr/>
          </p:nvSpPr>
          <p:spPr>
            <a:xfrm>
              <a:off x="8233138" y="3518965"/>
              <a:ext cx="57661" cy="73334"/>
            </a:xfrm>
            <a:custGeom>
              <a:avLst/>
              <a:gdLst/>
              <a:ahLst/>
              <a:cxnLst/>
              <a:rect l="l" t="t" r="r" b="b"/>
              <a:pathLst>
                <a:path w="1284" h="1633" extrusionOk="0">
                  <a:moveTo>
                    <a:pt x="927" y="1"/>
                  </a:moveTo>
                  <a:cubicBezTo>
                    <a:pt x="842" y="1"/>
                    <a:pt x="745" y="27"/>
                    <a:pt x="642" y="82"/>
                  </a:cubicBezTo>
                  <a:cubicBezTo>
                    <a:pt x="279" y="278"/>
                    <a:pt x="0" y="780"/>
                    <a:pt x="0" y="1170"/>
                  </a:cubicBezTo>
                  <a:cubicBezTo>
                    <a:pt x="0" y="1463"/>
                    <a:pt x="136" y="1632"/>
                    <a:pt x="342" y="1632"/>
                  </a:cubicBezTo>
                  <a:cubicBezTo>
                    <a:pt x="431" y="1632"/>
                    <a:pt x="533" y="1601"/>
                    <a:pt x="642" y="1533"/>
                  </a:cubicBezTo>
                  <a:cubicBezTo>
                    <a:pt x="1005" y="1338"/>
                    <a:pt x="1284" y="864"/>
                    <a:pt x="1284" y="445"/>
                  </a:cubicBezTo>
                  <a:cubicBezTo>
                    <a:pt x="1284" y="166"/>
                    <a:pt x="1141" y="1"/>
                    <a:pt x="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9" name="Google Shape;1109;p41"/>
            <p:cNvSpPr/>
            <p:nvPr/>
          </p:nvSpPr>
          <p:spPr>
            <a:xfrm>
              <a:off x="8241895" y="3520133"/>
              <a:ext cx="48904" cy="75220"/>
            </a:xfrm>
            <a:custGeom>
              <a:avLst/>
              <a:gdLst/>
              <a:ahLst/>
              <a:cxnLst/>
              <a:rect l="l" t="t" r="r" b="b"/>
              <a:pathLst>
                <a:path w="1089" h="1675" extrusionOk="0">
                  <a:moveTo>
                    <a:pt x="893" y="1"/>
                  </a:moveTo>
                  <a:lnTo>
                    <a:pt x="1" y="1563"/>
                  </a:lnTo>
                  <a:lnTo>
                    <a:pt x="196" y="1675"/>
                  </a:lnTo>
                  <a:lnTo>
                    <a:pt x="1089" y="140"/>
                  </a:lnTo>
                  <a:lnTo>
                    <a:pt x="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10" name="Google Shape;1110;p41"/>
            <p:cNvSpPr/>
            <p:nvPr/>
          </p:nvSpPr>
          <p:spPr>
            <a:xfrm>
              <a:off x="8241895" y="3523995"/>
              <a:ext cx="57706" cy="73738"/>
            </a:xfrm>
            <a:custGeom>
              <a:avLst/>
              <a:gdLst/>
              <a:ahLst/>
              <a:cxnLst/>
              <a:rect l="l" t="t" r="r" b="b"/>
              <a:pathLst>
                <a:path w="1285" h="1642" extrusionOk="0">
                  <a:moveTo>
                    <a:pt x="927" y="0"/>
                  </a:moveTo>
                  <a:cubicBezTo>
                    <a:pt x="842" y="0"/>
                    <a:pt x="746" y="26"/>
                    <a:pt x="642" y="82"/>
                  </a:cubicBezTo>
                  <a:cubicBezTo>
                    <a:pt x="308" y="277"/>
                    <a:pt x="1" y="779"/>
                    <a:pt x="1" y="1170"/>
                  </a:cubicBezTo>
                  <a:cubicBezTo>
                    <a:pt x="1" y="1471"/>
                    <a:pt x="159" y="1642"/>
                    <a:pt x="373" y="1642"/>
                  </a:cubicBezTo>
                  <a:cubicBezTo>
                    <a:pt x="456" y="1642"/>
                    <a:pt x="548" y="1616"/>
                    <a:pt x="642" y="1561"/>
                  </a:cubicBezTo>
                  <a:cubicBezTo>
                    <a:pt x="1005" y="1337"/>
                    <a:pt x="1284" y="863"/>
                    <a:pt x="1284" y="445"/>
                  </a:cubicBezTo>
                  <a:cubicBezTo>
                    <a:pt x="1284" y="165"/>
                    <a:pt x="1141"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11" name="Google Shape;1111;p41"/>
            <p:cNvSpPr/>
            <p:nvPr/>
          </p:nvSpPr>
          <p:spPr>
            <a:xfrm>
              <a:off x="8251910" y="3530147"/>
              <a:ext cx="43920" cy="61927"/>
            </a:xfrm>
            <a:custGeom>
              <a:avLst/>
              <a:gdLst/>
              <a:ahLst/>
              <a:cxnLst/>
              <a:rect l="l" t="t" r="r" b="b"/>
              <a:pathLst>
                <a:path w="978" h="1379" extrusionOk="0">
                  <a:moveTo>
                    <a:pt x="782" y="1"/>
                  </a:moveTo>
                  <a:cubicBezTo>
                    <a:pt x="866" y="57"/>
                    <a:pt x="922" y="168"/>
                    <a:pt x="922" y="336"/>
                  </a:cubicBezTo>
                  <a:cubicBezTo>
                    <a:pt x="922" y="670"/>
                    <a:pt x="670" y="1117"/>
                    <a:pt x="364" y="1284"/>
                  </a:cubicBezTo>
                  <a:cubicBezTo>
                    <a:pt x="275" y="1337"/>
                    <a:pt x="198" y="1357"/>
                    <a:pt x="125" y="1357"/>
                  </a:cubicBezTo>
                  <a:cubicBezTo>
                    <a:pt x="83" y="1357"/>
                    <a:pt x="42" y="1350"/>
                    <a:pt x="1" y="1340"/>
                  </a:cubicBezTo>
                  <a:lnTo>
                    <a:pt x="1" y="1340"/>
                  </a:lnTo>
                  <a:cubicBezTo>
                    <a:pt x="51" y="1365"/>
                    <a:pt x="107" y="1379"/>
                    <a:pt x="168" y="1379"/>
                  </a:cubicBezTo>
                  <a:cubicBezTo>
                    <a:pt x="244" y="1379"/>
                    <a:pt x="327" y="1358"/>
                    <a:pt x="419" y="1312"/>
                  </a:cubicBezTo>
                  <a:cubicBezTo>
                    <a:pt x="726" y="1145"/>
                    <a:pt x="977" y="726"/>
                    <a:pt x="977" y="363"/>
                  </a:cubicBezTo>
                  <a:cubicBezTo>
                    <a:pt x="977" y="168"/>
                    <a:pt x="894" y="29"/>
                    <a:pt x="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12" name="Google Shape;1112;p41"/>
            <p:cNvSpPr/>
            <p:nvPr/>
          </p:nvSpPr>
          <p:spPr>
            <a:xfrm>
              <a:off x="8246925" y="3528800"/>
              <a:ext cx="46389" cy="62287"/>
            </a:xfrm>
            <a:custGeom>
              <a:avLst/>
              <a:gdLst/>
              <a:ahLst/>
              <a:cxnLst/>
              <a:rect l="l" t="t" r="r" b="b"/>
              <a:pathLst>
                <a:path w="1033" h="1387" extrusionOk="0">
                  <a:moveTo>
                    <a:pt x="785" y="0"/>
                  </a:moveTo>
                  <a:cubicBezTo>
                    <a:pt x="720" y="0"/>
                    <a:pt x="645" y="24"/>
                    <a:pt x="558" y="59"/>
                  </a:cubicBezTo>
                  <a:lnTo>
                    <a:pt x="530" y="87"/>
                  </a:lnTo>
                  <a:cubicBezTo>
                    <a:pt x="224" y="254"/>
                    <a:pt x="0" y="672"/>
                    <a:pt x="0" y="1035"/>
                  </a:cubicBezTo>
                  <a:cubicBezTo>
                    <a:pt x="0" y="1147"/>
                    <a:pt x="28" y="1258"/>
                    <a:pt x="84" y="1342"/>
                  </a:cubicBezTo>
                  <a:lnTo>
                    <a:pt x="112" y="1370"/>
                  </a:lnTo>
                  <a:cubicBezTo>
                    <a:pt x="143" y="1380"/>
                    <a:pt x="181" y="1387"/>
                    <a:pt x="222" y="1387"/>
                  </a:cubicBezTo>
                  <a:cubicBezTo>
                    <a:pt x="294" y="1387"/>
                    <a:pt x="376" y="1367"/>
                    <a:pt x="447" y="1314"/>
                  </a:cubicBezTo>
                  <a:lnTo>
                    <a:pt x="475" y="1314"/>
                  </a:lnTo>
                  <a:cubicBezTo>
                    <a:pt x="781" y="1119"/>
                    <a:pt x="1033" y="700"/>
                    <a:pt x="1033" y="366"/>
                  </a:cubicBezTo>
                  <a:cubicBezTo>
                    <a:pt x="1033" y="226"/>
                    <a:pt x="977" y="114"/>
                    <a:pt x="921" y="59"/>
                  </a:cubicBezTo>
                  <a:lnTo>
                    <a:pt x="893" y="31"/>
                  </a:lnTo>
                  <a:cubicBezTo>
                    <a:pt x="861" y="9"/>
                    <a:pt x="825" y="0"/>
                    <a:pt x="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13" name="Google Shape;1113;p41"/>
            <p:cNvSpPr/>
            <p:nvPr/>
          </p:nvSpPr>
          <p:spPr>
            <a:xfrm>
              <a:off x="8090287" y="3508861"/>
              <a:ext cx="40147" cy="22588"/>
            </a:xfrm>
            <a:custGeom>
              <a:avLst/>
              <a:gdLst/>
              <a:ahLst/>
              <a:cxnLst/>
              <a:rect l="l" t="t" r="r" b="b"/>
              <a:pathLst>
                <a:path w="894" h="503" extrusionOk="0">
                  <a:moveTo>
                    <a:pt x="782" y="1"/>
                  </a:moveTo>
                  <a:lnTo>
                    <a:pt x="1" y="447"/>
                  </a:lnTo>
                  <a:lnTo>
                    <a:pt x="113" y="503"/>
                  </a:lnTo>
                  <a:lnTo>
                    <a:pt x="894" y="56"/>
                  </a:lnTo>
                  <a:lnTo>
                    <a:pt x="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14" name="Google Shape;1114;p41"/>
            <p:cNvSpPr/>
            <p:nvPr/>
          </p:nvSpPr>
          <p:spPr>
            <a:xfrm>
              <a:off x="8095317" y="3511376"/>
              <a:ext cx="35118" cy="36375"/>
            </a:xfrm>
            <a:custGeom>
              <a:avLst/>
              <a:gdLst/>
              <a:ahLst/>
              <a:cxnLst/>
              <a:rect l="l" t="t" r="r" b="b"/>
              <a:pathLst>
                <a:path w="782" h="810" extrusionOk="0">
                  <a:moveTo>
                    <a:pt x="782" y="0"/>
                  </a:moveTo>
                  <a:lnTo>
                    <a:pt x="1" y="447"/>
                  </a:lnTo>
                  <a:lnTo>
                    <a:pt x="1" y="809"/>
                  </a:lnTo>
                  <a:lnTo>
                    <a:pt x="782" y="335"/>
                  </a:lnTo>
                  <a:cubicBezTo>
                    <a:pt x="698" y="251"/>
                    <a:pt x="726" y="112"/>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15" name="Google Shape;1115;p41"/>
            <p:cNvSpPr/>
            <p:nvPr/>
          </p:nvSpPr>
          <p:spPr>
            <a:xfrm>
              <a:off x="8116603" y="3521390"/>
              <a:ext cx="6332" cy="6287"/>
            </a:xfrm>
            <a:custGeom>
              <a:avLst/>
              <a:gdLst/>
              <a:ahLst/>
              <a:cxnLst/>
              <a:rect l="l" t="t" r="r" b="b"/>
              <a:pathLst>
                <a:path w="141" h="140" extrusionOk="0">
                  <a:moveTo>
                    <a:pt x="57" y="0"/>
                  </a:moveTo>
                  <a:lnTo>
                    <a:pt x="1" y="84"/>
                  </a:lnTo>
                  <a:lnTo>
                    <a:pt x="57" y="140"/>
                  </a:lnTo>
                  <a:lnTo>
                    <a:pt x="140" y="28"/>
                  </a:lnTo>
                  <a:lnTo>
                    <a:pt x="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16" name="Google Shape;1116;p41"/>
            <p:cNvSpPr/>
            <p:nvPr/>
          </p:nvSpPr>
          <p:spPr>
            <a:xfrm>
              <a:off x="8117861" y="3520133"/>
              <a:ext cx="12574" cy="12574"/>
            </a:xfrm>
            <a:custGeom>
              <a:avLst/>
              <a:gdLst/>
              <a:ahLst/>
              <a:cxnLst/>
              <a:rect l="l" t="t" r="r" b="b"/>
              <a:pathLst>
                <a:path w="280" h="280" extrusionOk="0">
                  <a:moveTo>
                    <a:pt x="84" y="1"/>
                  </a:moveTo>
                  <a:lnTo>
                    <a:pt x="1" y="168"/>
                  </a:lnTo>
                  <a:lnTo>
                    <a:pt x="168" y="280"/>
                  </a:lnTo>
                  <a:lnTo>
                    <a:pt x="280" y="112"/>
                  </a:ln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17" name="Google Shape;1117;p41"/>
            <p:cNvSpPr/>
            <p:nvPr/>
          </p:nvSpPr>
          <p:spPr>
            <a:xfrm>
              <a:off x="8125405" y="3525162"/>
              <a:ext cx="5030" cy="7544"/>
            </a:xfrm>
            <a:custGeom>
              <a:avLst/>
              <a:gdLst/>
              <a:ahLst/>
              <a:cxnLst/>
              <a:rect l="l" t="t" r="r" b="b"/>
              <a:pathLst>
                <a:path w="112" h="168" extrusionOk="0">
                  <a:moveTo>
                    <a:pt x="56" y="0"/>
                  </a:moveTo>
                  <a:lnTo>
                    <a:pt x="0" y="112"/>
                  </a:lnTo>
                  <a:lnTo>
                    <a:pt x="56" y="168"/>
                  </a:lnTo>
                  <a:lnTo>
                    <a:pt x="112" y="56"/>
                  </a:lnTo>
                  <a:lnTo>
                    <a:pt x="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18" name="Google Shape;1118;p41"/>
            <p:cNvSpPr/>
            <p:nvPr/>
          </p:nvSpPr>
          <p:spPr>
            <a:xfrm>
              <a:off x="8120376" y="3516136"/>
              <a:ext cx="22588" cy="30043"/>
            </a:xfrm>
            <a:custGeom>
              <a:avLst/>
              <a:gdLst/>
              <a:ahLst/>
              <a:cxnLst/>
              <a:rect l="l" t="t" r="r" b="b"/>
              <a:pathLst>
                <a:path w="503" h="669" extrusionOk="0">
                  <a:moveTo>
                    <a:pt x="356" y="1"/>
                  </a:moveTo>
                  <a:cubicBezTo>
                    <a:pt x="324" y="1"/>
                    <a:pt x="289" y="11"/>
                    <a:pt x="252" y="34"/>
                  </a:cubicBezTo>
                  <a:cubicBezTo>
                    <a:pt x="112" y="117"/>
                    <a:pt x="1" y="313"/>
                    <a:pt x="1" y="480"/>
                  </a:cubicBezTo>
                  <a:cubicBezTo>
                    <a:pt x="1" y="606"/>
                    <a:pt x="63" y="669"/>
                    <a:pt x="154" y="669"/>
                  </a:cubicBezTo>
                  <a:cubicBezTo>
                    <a:pt x="184" y="669"/>
                    <a:pt x="217" y="662"/>
                    <a:pt x="252" y="648"/>
                  </a:cubicBezTo>
                  <a:cubicBezTo>
                    <a:pt x="391" y="564"/>
                    <a:pt x="503" y="341"/>
                    <a:pt x="503" y="201"/>
                  </a:cubicBezTo>
                  <a:cubicBezTo>
                    <a:pt x="503" y="79"/>
                    <a:pt x="443" y="1"/>
                    <a:pt x="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19" name="Google Shape;1119;p41"/>
            <p:cNvSpPr/>
            <p:nvPr/>
          </p:nvSpPr>
          <p:spPr>
            <a:xfrm>
              <a:off x="8124148" y="3517618"/>
              <a:ext cx="21331" cy="31390"/>
            </a:xfrm>
            <a:custGeom>
              <a:avLst/>
              <a:gdLst/>
              <a:ahLst/>
              <a:cxnLst/>
              <a:rect l="l" t="t" r="r" b="b"/>
              <a:pathLst>
                <a:path w="475" h="699" extrusionOk="0">
                  <a:moveTo>
                    <a:pt x="363" y="1"/>
                  </a:moveTo>
                  <a:lnTo>
                    <a:pt x="0" y="615"/>
                  </a:lnTo>
                  <a:lnTo>
                    <a:pt x="112" y="698"/>
                  </a:lnTo>
                  <a:lnTo>
                    <a:pt x="474" y="57"/>
                  </a:lnTo>
                  <a:lnTo>
                    <a:pt x="3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0" name="Google Shape;1120;p41"/>
            <p:cNvSpPr/>
            <p:nvPr/>
          </p:nvSpPr>
          <p:spPr>
            <a:xfrm>
              <a:off x="8125405" y="3519684"/>
              <a:ext cx="22588" cy="29549"/>
            </a:xfrm>
            <a:custGeom>
              <a:avLst/>
              <a:gdLst/>
              <a:ahLst/>
              <a:cxnLst/>
              <a:rect l="l" t="t" r="r" b="b"/>
              <a:pathLst>
                <a:path w="503" h="658" extrusionOk="0">
                  <a:moveTo>
                    <a:pt x="370" y="0"/>
                  </a:moveTo>
                  <a:cubicBezTo>
                    <a:pt x="335" y="0"/>
                    <a:pt x="294" y="13"/>
                    <a:pt x="251" y="38"/>
                  </a:cubicBezTo>
                  <a:cubicBezTo>
                    <a:pt x="112" y="94"/>
                    <a:pt x="0" y="317"/>
                    <a:pt x="0" y="485"/>
                  </a:cubicBezTo>
                  <a:cubicBezTo>
                    <a:pt x="0" y="586"/>
                    <a:pt x="59" y="658"/>
                    <a:pt x="144" y="658"/>
                  </a:cubicBezTo>
                  <a:cubicBezTo>
                    <a:pt x="177" y="658"/>
                    <a:pt x="213" y="647"/>
                    <a:pt x="251" y="624"/>
                  </a:cubicBezTo>
                  <a:cubicBezTo>
                    <a:pt x="391" y="541"/>
                    <a:pt x="502" y="345"/>
                    <a:pt x="502" y="178"/>
                  </a:cubicBezTo>
                  <a:cubicBezTo>
                    <a:pt x="502" y="62"/>
                    <a:pt x="449"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1" name="Google Shape;1121;p41"/>
            <p:cNvSpPr/>
            <p:nvPr/>
          </p:nvSpPr>
          <p:spPr>
            <a:xfrm>
              <a:off x="8134162" y="3531404"/>
              <a:ext cx="6287" cy="6332"/>
            </a:xfrm>
            <a:custGeom>
              <a:avLst/>
              <a:gdLst/>
              <a:ahLst/>
              <a:cxnLst/>
              <a:rect l="l" t="t" r="r" b="b"/>
              <a:pathLst>
                <a:path w="140" h="141" extrusionOk="0">
                  <a:moveTo>
                    <a:pt x="56" y="1"/>
                  </a:moveTo>
                  <a:lnTo>
                    <a:pt x="0" y="84"/>
                  </a:lnTo>
                  <a:lnTo>
                    <a:pt x="56" y="140"/>
                  </a:lnTo>
                  <a:lnTo>
                    <a:pt x="140" y="29"/>
                  </a:lnTo>
                  <a:lnTo>
                    <a:pt x="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2" name="Google Shape;1122;p41"/>
            <p:cNvSpPr/>
            <p:nvPr/>
          </p:nvSpPr>
          <p:spPr>
            <a:xfrm>
              <a:off x="8134162" y="3531404"/>
              <a:ext cx="6287" cy="6332"/>
            </a:xfrm>
            <a:custGeom>
              <a:avLst/>
              <a:gdLst/>
              <a:ahLst/>
              <a:cxnLst/>
              <a:rect l="l" t="t" r="r" b="b"/>
              <a:pathLst>
                <a:path w="140" h="141" extrusionOk="0">
                  <a:moveTo>
                    <a:pt x="84" y="1"/>
                  </a:moveTo>
                  <a:lnTo>
                    <a:pt x="0" y="112"/>
                  </a:lnTo>
                  <a:lnTo>
                    <a:pt x="84" y="140"/>
                  </a:lnTo>
                  <a:lnTo>
                    <a:pt x="140" y="29"/>
                  </a:ln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3" name="Google Shape;1123;p41"/>
            <p:cNvSpPr/>
            <p:nvPr/>
          </p:nvSpPr>
          <p:spPr>
            <a:xfrm>
              <a:off x="8135420" y="3531404"/>
              <a:ext cx="16301" cy="13832"/>
            </a:xfrm>
            <a:custGeom>
              <a:avLst/>
              <a:gdLst/>
              <a:ahLst/>
              <a:cxnLst/>
              <a:rect l="l" t="t" r="r" b="b"/>
              <a:pathLst>
                <a:path w="363" h="308" extrusionOk="0">
                  <a:moveTo>
                    <a:pt x="84" y="1"/>
                  </a:moveTo>
                  <a:lnTo>
                    <a:pt x="0" y="140"/>
                  </a:lnTo>
                  <a:lnTo>
                    <a:pt x="279" y="308"/>
                  </a:lnTo>
                  <a:lnTo>
                    <a:pt x="363" y="140"/>
                  </a:ln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4" name="Google Shape;1124;p41"/>
            <p:cNvSpPr/>
            <p:nvPr/>
          </p:nvSpPr>
          <p:spPr>
            <a:xfrm>
              <a:off x="8146691" y="3537691"/>
              <a:ext cx="6287" cy="7544"/>
            </a:xfrm>
            <a:custGeom>
              <a:avLst/>
              <a:gdLst/>
              <a:ahLst/>
              <a:cxnLst/>
              <a:rect l="l" t="t" r="r" b="b"/>
              <a:pathLst>
                <a:path w="140" h="168" extrusionOk="0">
                  <a:moveTo>
                    <a:pt x="56" y="0"/>
                  </a:moveTo>
                  <a:lnTo>
                    <a:pt x="0" y="112"/>
                  </a:lnTo>
                  <a:lnTo>
                    <a:pt x="56" y="168"/>
                  </a:lnTo>
                  <a:lnTo>
                    <a:pt x="140" y="56"/>
                  </a:lnTo>
                  <a:lnTo>
                    <a:pt x="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5" name="Google Shape;1125;p41"/>
            <p:cNvSpPr/>
            <p:nvPr/>
          </p:nvSpPr>
          <p:spPr>
            <a:xfrm>
              <a:off x="8120376" y="3525162"/>
              <a:ext cx="38890" cy="23846"/>
            </a:xfrm>
            <a:custGeom>
              <a:avLst/>
              <a:gdLst/>
              <a:ahLst/>
              <a:cxnLst/>
              <a:rect l="l" t="t" r="r" b="b"/>
              <a:pathLst>
                <a:path w="866" h="531" extrusionOk="0">
                  <a:moveTo>
                    <a:pt x="782" y="0"/>
                  </a:moveTo>
                  <a:lnTo>
                    <a:pt x="1" y="447"/>
                  </a:lnTo>
                  <a:lnTo>
                    <a:pt x="84" y="530"/>
                  </a:lnTo>
                  <a:lnTo>
                    <a:pt x="865" y="56"/>
                  </a:lnTo>
                  <a:lnTo>
                    <a:pt x="7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6" name="Google Shape;1126;p41"/>
            <p:cNvSpPr/>
            <p:nvPr/>
          </p:nvSpPr>
          <p:spPr>
            <a:xfrm>
              <a:off x="8124148" y="3527632"/>
              <a:ext cx="35118" cy="36420"/>
            </a:xfrm>
            <a:custGeom>
              <a:avLst/>
              <a:gdLst/>
              <a:ahLst/>
              <a:cxnLst/>
              <a:rect l="l" t="t" r="r" b="b"/>
              <a:pathLst>
                <a:path w="782" h="811" extrusionOk="0">
                  <a:moveTo>
                    <a:pt x="781" y="1"/>
                  </a:moveTo>
                  <a:lnTo>
                    <a:pt x="0" y="475"/>
                  </a:lnTo>
                  <a:lnTo>
                    <a:pt x="0" y="810"/>
                  </a:lnTo>
                  <a:lnTo>
                    <a:pt x="781" y="364"/>
                  </a:lnTo>
                  <a:cubicBezTo>
                    <a:pt x="726" y="252"/>
                    <a:pt x="726" y="140"/>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7" name="Google Shape;1127;p41"/>
            <p:cNvSpPr/>
            <p:nvPr/>
          </p:nvSpPr>
          <p:spPr>
            <a:xfrm>
              <a:off x="8042686" y="3499879"/>
              <a:ext cx="27618" cy="36330"/>
            </a:xfrm>
            <a:custGeom>
              <a:avLst/>
              <a:gdLst/>
              <a:ahLst/>
              <a:cxnLst/>
              <a:rect l="l" t="t" r="r" b="b"/>
              <a:pathLst>
                <a:path w="615" h="809" extrusionOk="0">
                  <a:moveTo>
                    <a:pt x="431" y="1"/>
                  </a:moveTo>
                  <a:cubicBezTo>
                    <a:pt x="393" y="1"/>
                    <a:pt x="351" y="11"/>
                    <a:pt x="308" y="33"/>
                  </a:cubicBezTo>
                  <a:cubicBezTo>
                    <a:pt x="140" y="145"/>
                    <a:pt x="1" y="396"/>
                    <a:pt x="1" y="591"/>
                  </a:cubicBezTo>
                  <a:cubicBezTo>
                    <a:pt x="1" y="727"/>
                    <a:pt x="68" y="808"/>
                    <a:pt x="165" y="808"/>
                  </a:cubicBezTo>
                  <a:cubicBezTo>
                    <a:pt x="208" y="808"/>
                    <a:pt x="256" y="793"/>
                    <a:pt x="308" y="758"/>
                  </a:cubicBezTo>
                  <a:cubicBezTo>
                    <a:pt x="475" y="675"/>
                    <a:pt x="615" y="424"/>
                    <a:pt x="615" y="228"/>
                  </a:cubicBezTo>
                  <a:cubicBezTo>
                    <a:pt x="615" y="84"/>
                    <a:pt x="538" y="1"/>
                    <a:pt x="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8" name="Google Shape;1128;p41"/>
            <p:cNvSpPr/>
            <p:nvPr/>
          </p:nvSpPr>
          <p:spPr>
            <a:xfrm>
              <a:off x="8046458" y="3500104"/>
              <a:ext cx="32603" cy="42617"/>
            </a:xfrm>
            <a:custGeom>
              <a:avLst/>
              <a:gdLst/>
              <a:ahLst/>
              <a:cxnLst/>
              <a:rect l="l" t="t" r="r" b="b"/>
              <a:pathLst>
                <a:path w="726" h="949" extrusionOk="0">
                  <a:moveTo>
                    <a:pt x="447" y="0"/>
                  </a:moveTo>
                  <a:lnTo>
                    <a:pt x="0" y="781"/>
                  </a:lnTo>
                  <a:lnTo>
                    <a:pt x="279" y="949"/>
                  </a:lnTo>
                  <a:lnTo>
                    <a:pt x="726" y="168"/>
                  </a:lnTo>
                  <a:lnTo>
                    <a:pt x="4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9" name="Google Shape;1129;p41"/>
            <p:cNvSpPr/>
            <p:nvPr/>
          </p:nvSpPr>
          <p:spPr>
            <a:xfrm>
              <a:off x="8053957" y="3506615"/>
              <a:ext cx="28876" cy="36510"/>
            </a:xfrm>
            <a:custGeom>
              <a:avLst/>
              <a:gdLst/>
              <a:ahLst/>
              <a:cxnLst/>
              <a:rect l="l" t="t" r="r" b="b"/>
              <a:pathLst>
                <a:path w="643" h="813" extrusionOk="0">
                  <a:moveTo>
                    <a:pt x="478" y="1"/>
                  </a:moveTo>
                  <a:cubicBezTo>
                    <a:pt x="435" y="1"/>
                    <a:pt x="387" y="16"/>
                    <a:pt x="336" y="51"/>
                  </a:cubicBezTo>
                  <a:cubicBezTo>
                    <a:pt x="168" y="162"/>
                    <a:pt x="1" y="385"/>
                    <a:pt x="1" y="581"/>
                  </a:cubicBezTo>
                  <a:cubicBezTo>
                    <a:pt x="1" y="739"/>
                    <a:pt x="85" y="813"/>
                    <a:pt x="193" y="813"/>
                  </a:cubicBezTo>
                  <a:cubicBezTo>
                    <a:pt x="238" y="813"/>
                    <a:pt x="287" y="800"/>
                    <a:pt x="336" y="776"/>
                  </a:cubicBezTo>
                  <a:cubicBezTo>
                    <a:pt x="503" y="664"/>
                    <a:pt x="643" y="441"/>
                    <a:pt x="643" y="218"/>
                  </a:cubicBezTo>
                  <a:cubicBezTo>
                    <a:pt x="643" y="82"/>
                    <a:pt x="575" y="1"/>
                    <a:pt x="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0" name="Google Shape;1130;p41"/>
            <p:cNvSpPr/>
            <p:nvPr/>
          </p:nvSpPr>
          <p:spPr>
            <a:xfrm>
              <a:off x="8057730" y="3511645"/>
              <a:ext cx="21331" cy="27034"/>
            </a:xfrm>
            <a:custGeom>
              <a:avLst/>
              <a:gdLst/>
              <a:ahLst/>
              <a:cxnLst/>
              <a:rect l="l" t="t" r="r" b="b"/>
              <a:pathLst>
                <a:path w="475" h="602" extrusionOk="0">
                  <a:moveTo>
                    <a:pt x="336" y="1"/>
                  </a:moveTo>
                  <a:cubicBezTo>
                    <a:pt x="309" y="1"/>
                    <a:pt x="280" y="8"/>
                    <a:pt x="252" y="22"/>
                  </a:cubicBezTo>
                  <a:cubicBezTo>
                    <a:pt x="112" y="106"/>
                    <a:pt x="1" y="273"/>
                    <a:pt x="1" y="441"/>
                  </a:cubicBezTo>
                  <a:cubicBezTo>
                    <a:pt x="1" y="544"/>
                    <a:pt x="62" y="602"/>
                    <a:pt x="151" y="602"/>
                  </a:cubicBezTo>
                  <a:cubicBezTo>
                    <a:pt x="181" y="602"/>
                    <a:pt x="216" y="595"/>
                    <a:pt x="252" y="580"/>
                  </a:cubicBezTo>
                  <a:cubicBezTo>
                    <a:pt x="363" y="496"/>
                    <a:pt x="475" y="301"/>
                    <a:pt x="475" y="162"/>
                  </a:cubicBezTo>
                  <a:cubicBezTo>
                    <a:pt x="475" y="58"/>
                    <a:pt x="413"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1" name="Google Shape;1131;p41"/>
            <p:cNvSpPr/>
            <p:nvPr/>
          </p:nvSpPr>
          <p:spPr>
            <a:xfrm>
              <a:off x="8061502" y="3512633"/>
              <a:ext cx="31345" cy="35118"/>
            </a:xfrm>
            <a:custGeom>
              <a:avLst/>
              <a:gdLst/>
              <a:ahLst/>
              <a:cxnLst/>
              <a:rect l="l" t="t" r="r" b="b"/>
              <a:pathLst>
                <a:path w="698" h="782" extrusionOk="0">
                  <a:moveTo>
                    <a:pt x="335" y="0"/>
                  </a:moveTo>
                  <a:lnTo>
                    <a:pt x="0" y="558"/>
                  </a:lnTo>
                  <a:lnTo>
                    <a:pt x="363" y="781"/>
                  </a:lnTo>
                  <a:lnTo>
                    <a:pt x="698" y="195"/>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2" name="Google Shape;1132;p41"/>
            <p:cNvSpPr/>
            <p:nvPr/>
          </p:nvSpPr>
          <p:spPr>
            <a:xfrm>
              <a:off x="8074031" y="3520896"/>
              <a:ext cx="21331" cy="27304"/>
            </a:xfrm>
            <a:custGeom>
              <a:avLst/>
              <a:gdLst/>
              <a:ahLst/>
              <a:cxnLst/>
              <a:rect l="l" t="t" r="r" b="b"/>
              <a:pathLst>
                <a:path w="475" h="608" extrusionOk="0">
                  <a:moveTo>
                    <a:pt x="352" y="1"/>
                  </a:moveTo>
                  <a:cubicBezTo>
                    <a:pt x="320" y="1"/>
                    <a:pt x="286" y="13"/>
                    <a:pt x="251" y="39"/>
                  </a:cubicBezTo>
                  <a:cubicBezTo>
                    <a:pt x="112" y="95"/>
                    <a:pt x="0" y="290"/>
                    <a:pt x="0" y="430"/>
                  </a:cubicBezTo>
                  <a:cubicBezTo>
                    <a:pt x="0" y="546"/>
                    <a:pt x="53" y="608"/>
                    <a:pt x="132" y="608"/>
                  </a:cubicBezTo>
                  <a:cubicBezTo>
                    <a:pt x="168" y="608"/>
                    <a:pt x="208" y="595"/>
                    <a:pt x="251" y="569"/>
                  </a:cubicBezTo>
                  <a:cubicBezTo>
                    <a:pt x="363" y="486"/>
                    <a:pt x="475" y="318"/>
                    <a:pt x="475" y="179"/>
                  </a:cubicBezTo>
                  <a:cubicBezTo>
                    <a:pt x="475" y="63"/>
                    <a:pt x="421" y="1"/>
                    <a:pt x="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3" name="Google Shape;1133;p41"/>
            <p:cNvSpPr/>
            <p:nvPr/>
          </p:nvSpPr>
          <p:spPr>
            <a:xfrm>
              <a:off x="8031414" y="3515956"/>
              <a:ext cx="66463" cy="72885"/>
            </a:xfrm>
            <a:custGeom>
              <a:avLst/>
              <a:gdLst/>
              <a:ahLst/>
              <a:cxnLst/>
              <a:rect l="l" t="t" r="r" b="b"/>
              <a:pathLst>
                <a:path w="1480" h="1623" extrusionOk="0">
                  <a:moveTo>
                    <a:pt x="1334" y="0"/>
                  </a:moveTo>
                  <a:cubicBezTo>
                    <a:pt x="1296" y="0"/>
                    <a:pt x="1251" y="13"/>
                    <a:pt x="1200" y="38"/>
                  </a:cubicBezTo>
                  <a:lnTo>
                    <a:pt x="503" y="428"/>
                  </a:lnTo>
                  <a:cubicBezTo>
                    <a:pt x="224" y="596"/>
                    <a:pt x="1" y="986"/>
                    <a:pt x="1" y="1293"/>
                  </a:cubicBezTo>
                  <a:cubicBezTo>
                    <a:pt x="1" y="1504"/>
                    <a:pt x="105" y="1622"/>
                    <a:pt x="261" y="1622"/>
                  </a:cubicBezTo>
                  <a:cubicBezTo>
                    <a:pt x="333" y="1622"/>
                    <a:pt x="415" y="1597"/>
                    <a:pt x="503" y="1544"/>
                  </a:cubicBezTo>
                  <a:cubicBezTo>
                    <a:pt x="726" y="1433"/>
                    <a:pt x="893" y="1210"/>
                    <a:pt x="977" y="986"/>
                  </a:cubicBezTo>
                  <a:cubicBezTo>
                    <a:pt x="1005" y="875"/>
                    <a:pt x="1089" y="791"/>
                    <a:pt x="1172" y="735"/>
                  </a:cubicBezTo>
                  <a:cubicBezTo>
                    <a:pt x="1368" y="624"/>
                    <a:pt x="1479" y="400"/>
                    <a:pt x="1479" y="205"/>
                  </a:cubicBezTo>
                  <a:cubicBezTo>
                    <a:pt x="1479" y="68"/>
                    <a:pt x="1425"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4" name="Google Shape;1134;p41"/>
            <p:cNvSpPr/>
            <p:nvPr/>
          </p:nvSpPr>
          <p:spPr>
            <a:xfrm>
              <a:off x="8037701" y="3516360"/>
              <a:ext cx="105263" cy="100278"/>
            </a:xfrm>
            <a:custGeom>
              <a:avLst/>
              <a:gdLst/>
              <a:ahLst/>
              <a:cxnLst/>
              <a:rect l="l" t="t" r="r" b="b"/>
              <a:pathLst>
                <a:path w="2344" h="2233" extrusionOk="0">
                  <a:moveTo>
                    <a:pt x="1256" y="1"/>
                  </a:moveTo>
                  <a:lnTo>
                    <a:pt x="0" y="1591"/>
                  </a:lnTo>
                  <a:lnTo>
                    <a:pt x="1088" y="2233"/>
                  </a:lnTo>
                  <a:lnTo>
                    <a:pt x="2344" y="643"/>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5" name="Google Shape;1135;p41"/>
            <p:cNvSpPr/>
            <p:nvPr/>
          </p:nvSpPr>
          <p:spPr>
            <a:xfrm>
              <a:off x="8080273" y="3544203"/>
              <a:ext cx="67721" cy="73424"/>
            </a:xfrm>
            <a:custGeom>
              <a:avLst/>
              <a:gdLst/>
              <a:ahLst/>
              <a:cxnLst/>
              <a:rect l="l" t="t" r="r" b="b"/>
              <a:pathLst>
                <a:path w="1508" h="1635" extrusionOk="0">
                  <a:moveTo>
                    <a:pt x="1343" y="0"/>
                  </a:moveTo>
                  <a:cubicBezTo>
                    <a:pt x="1300" y="0"/>
                    <a:pt x="1252" y="16"/>
                    <a:pt x="1200" y="50"/>
                  </a:cubicBezTo>
                  <a:lnTo>
                    <a:pt x="531" y="441"/>
                  </a:lnTo>
                  <a:cubicBezTo>
                    <a:pt x="224" y="608"/>
                    <a:pt x="1" y="999"/>
                    <a:pt x="1" y="1306"/>
                  </a:cubicBezTo>
                  <a:cubicBezTo>
                    <a:pt x="1" y="1516"/>
                    <a:pt x="106" y="1635"/>
                    <a:pt x="270" y="1635"/>
                  </a:cubicBezTo>
                  <a:cubicBezTo>
                    <a:pt x="346" y="1635"/>
                    <a:pt x="434" y="1610"/>
                    <a:pt x="531" y="1557"/>
                  </a:cubicBezTo>
                  <a:cubicBezTo>
                    <a:pt x="726" y="1445"/>
                    <a:pt x="894" y="1222"/>
                    <a:pt x="977" y="999"/>
                  </a:cubicBezTo>
                  <a:cubicBezTo>
                    <a:pt x="1033" y="887"/>
                    <a:pt x="1089" y="776"/>
                    <a:pt x="1200" y="720"/>
                  </a:cubicBezTo>
                  <a:cubicBezTo>
                    <a:pt x="1368" y="636"/>
                    <a:pt x="1507" y="413"/>
                    <a:pt x="1507" y="218"/>
                  </a:cubicBezTo>
                  <a:cubicBezTo>
                    <a:pt x="1507" y="82"/>
                    <a:pt x="1440" y="0"/>
                    <a:pt x="1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6" name="Google Shape;1136;p41"/>
            <p:cNvSpPr/>
            <p:nvPr/>
          </p:nvSpPr>
          <p:spPr>
            <a:xfrm>
              <a:off x="8086560" y="3566253"/>
              <a:ext cx="36375" cy="47557"/>
            </a:xfrm>
            <a:custGeom>
              <a:avLst/>
              <a:gdLst/>
              <a:ahLst/>
              <a:cxnLst/>
              <a:rect l="l" t="t" r="r" b="b"/>
              <a:pathLst>
                <a:path w="810" h="1059" extrusionOk="0">
                  <a:moveTo>
                    <a:pt x="600" y="1"/>
                  </a:moveTo>
                  <a:cubicBezTo>
                    <a:pt x="547" y="1"/>
                    <a:pt x="485" y="20"/>
                    <a:pt x="419" y="62"/>
                  </a:cubicBezTo>
                  <a:cubicBezTo>
                    <a:pt x="196" y="201"/>
                    <a:pt x="0" y="508"/>
                    <a:pt x="0" y="759"/>
                  </a:cubicBezTo>
                  <a:cubicBezTo>
                    <a:pt x="0" y="958"/>
                    <a:pt x="100" y="1058"/>
                    <a:pt x="238" y="1058"/>
                  </a:cubicBezTo>
                  <a:cubicBezTo>
                    <a:pt x="293" y="1058"/>
                    <a:pt x="355" y="1042"/>
                    <a:pt x="419" y="1010"/>
                  </a:cubicBezTo>
                  <a:cubicBezTo>
                    <a:pt x="642" y="871"/>
                    <a:pt x="809" y="564"/>
                    <a:pt x="809" y="285"/>
                  </a:cubicBezTo>
                  <a:cubicBezTo>
                    <a:pt x="809" y="108"/>
                    <a:pt x="727"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7" name="Google Shape;1137;p41"/>
            <p:cNvSpPr/>
            <p:nvPr/>
          </p:nvSpPr>
          <p:spPr>
            <a:xfrm>
              <a:off x="8090287" y="3566477"/>
              <a:ext cx="80250" cy="85234"/>
            </a:xfrm>
            <a:custGeom>
              <a:avLst/>
              <a:gdLst/>
              <a:ahLst/>
              <a:cxnLst/>
              <a:rect l="l" t="t" r="r" b="b"/>
              <a:pathLst>
                <a:path w="1787" h="1898" extrusionOk="0">
                  <a:moveTo>
                    <a:pt x="587" y="1"/>
                  </a:moveTo>
                  <a:lnTo>
                    <a:pt x="1" y="1005"/>
                  </a:lnTo>
                  <a:lnTo>
                    <a:pt x="922" y="1898"/>
                  </a:lnTo>
                  <a:lnTo>
                    <a:pt x="1786" y="336"/>
                  </a:lnTo>
                  <a:lnTo>
                    <a:pt x="5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8" name="Google Shape;1138;p41"/>
            <p:cNvSpPr/>
            <p:nvPr/>
          </p:nvSpPr>
          <p:spPr>
            <a:xfrm>
              <a:off x="8124148" y="3580848"/>
              <a:ext cx="57661" cy="73514"/>
            </a:xfrm>
            <a:custGeom>
              <a:avLst/>
              <a:gdLst/>
              <a:ahLst/>
              <a:cxnLst/>
              <a:rect l="l" t="t" r="r" b="b"/>
              <a:pathLst>
                <a:path w="1284" h="1637" extrusionOk="0">
                  <a:moveTo>
                    <a:pt x="930" y="0"/>
                  </a:moveTo>
                  <a:cubicBezTo>
                    <a:pt x="842" y="0"/>
                    <a:pt x="743" y="32"/>
                    <a:pt x="642" y="99"/>
                  </a:cubicBezTo>
                  <a:cubicBezTo>
                    <a:pt x="279" y="295"/>
                    <a:pt x="0" y="797"/>
                    <a:pt x="0" y="1187"/>
                  </a:cubicBezTo>
                  <a:cubicBezTo>
                    <a:pt x="0" y="1481"/>
                    <a:pt x="137" y="1637"/>
                    <a:pt x="344" y="1637"/>
                  </a:cubicBezTo>
                  <a:cubicBezTo>
                    <a:pt x="432" y="1637"/>
                    <a:pt x="533" y="1609"/>
                    <a:pt x="642" y="1550"/>
                  </a:cubicBezTo>
                  <a:cubicBezTo>
                    <a:pt x="977" y="1355"/>
                    <a:pt x="1284" y="853"/>
                    <a:pt x="1284" y="462"/>
                  </a:cubicBezTo>
                  <a:cubicBezTo>
                    <a:pt x="1284" y="170"/>
                    <a:pt x="1134" y="0"/>
                    <a:pt x="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9" name="Google Shape;1139;p41"/>
            <p:cNvSpPr/>
            <p:nvPr/>
          </p:nvSpPr>
          <p:spPr>
            <a:xfrm>
              <a:off x="8132905" y="3582779"/>
              <a:ext cx="48904" cy="75220"/>
            </a:xfrm>
            <a:custGeom>
              <a:avLst/>
              <a:gdLst/>
              <a:ahLst/>
              <a:cxnLst/>
              <a:rect l="l" t="t" r="r" b="b"/>
              <a:pathLst>
                <a:path w="1089" h="1675" extrusionOk="0">
                  <a:moveTo>
                    <a:pt x="893" y="1"/>
                  </a:moveTo>
                  <a:lnTo>
                    <a:pt x="0" y="1563"/>
                  </a:lnTo>
                  <a:lnTo>
                    <a:pt x="196" y="1674"/>
                  </a:lnTo>
                  <a:lnTo>
                    <a:pt x="1089" y="112"/>
                  </a:lnTo>
                  <a:lnTo>
                    <a:pt x="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0" name="Google Shape;1140;p41"/>
            <p:cNvSpPr/>
            <p:nvPr/>
          </p:nvSpPr>
          <p:spPr>
            <a:xfrm>
              <a:off x="8132905" y="3586416"/>
              <a:ext cx="57661" cy="73514"/>
            </a:xfrm>
            <a:custGeom>
              <a:avLst/>
              <a:gdLst/>
              <a:ahLst/>
              <a:cxnLst/>
              <a:rect l="l" t="t" r="r" b="b"/>
              <a:pathLst>
                <a:path w="1284" h="1637" extrusionOk="0">
                  <a:moveTo>
                    <a:pt x="940" y="0"/>
                  </a:moveTo>
                  <a:cubicBezTo>
                    <a:pt x="852" y="0"/>
                    <a:pt x="751" y="29"/>
                    <a:pt x="642" y="87"/>
                  </a:cubicBezTo>
                  <a:cubicBezTo>
                    <a:pt x="307" y="282"/>
                    <a:pt x="0" y="784"/>
                    <a:pt x="0" y="1175"/>
                  </a:cubicBezTo>
                  <a:cubicBezTo>
                    <a:pt x="0" y="1467"/>
                    <a:pt x="150" y="1637"/>
                    <a:pt x="354" y="1637"/>
                  </a:cubicBezTo>
                  <a:cubicBezTo>
                    <a:pt x="443" y="1637"/>
                    <a:pt x="541" y="1605"/>
                    <a:pt x="642" y="1538"/>
                  </a:cubicBezTo>
                  <a:cubicBezTo>
                    <a:pt x="1005" y="1342"/>
                    <a:pt x="1284" y="868"/>
                    <a:pt x="1284" y="450"/>
                  </a:cubicBezTo>
                  <a:cubicBezTo>
                    <a:pt x="1284" y="156"/>
                    <a:pt x="1147" y="0"/>
                    <a:pt x="9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1" name="Google Shape;1141;p41"/>
            <p:cNvSpPr/>
            <p:nvPr/>
          </p:nvSpPr>
          <p:spPr>
            <a:xfrm>
              <a:off x="8142919" y="3592793"/>
              <a:ext cx="43920" cy="61748"/>
            </a:xfrm>
            <a:custGeom>
              <a:avLst/>
              <a:gdLst/>
              <a:ahLst/>
              <a:cxnLst/>
              <a:rect l="l" t="t" r="r" b="b"/>
              <a:pathLst>
                <a:path w="978" h="1375" extrusionOk="0">
                  <a:moveTo>
                    <a:pt x="782" y="1"/>
                  </a:moveTo>
                  <a:cubicBezTo>
                    <a:pt x="866" y="57"/>
                    <a:pt x="921" y="168"/>
                    <a:pt x="921" y="336"/>
                  </a:cubicBezTo>
                  <a:cubicBezTo>
                    <a:pt x="921" y="670"/>
                    <a:pt x="670" y="1089"/>
                    <a:pt x="363" y="1284"/>
                  </a:cubicBezTo>
                  <a:cubicBezTo>
                    <a:pt x="277" y="1319"/>
                    <a:pt x="202" y="1342"/>
                    <a:pt x="130" y="1342"/>
                  </a:cubicBezTo>
                  <a:cubicBezTo>
                    <a:pt x="86" y="1342"/>
                    <a:pt x="43" y="1333"/>
                    <a:pt x="1" y="1312"/>
                  </a:cubicBezTo>
                  <a:lnTo>
                    <a:pt x="1" y="1312"/>
                  </a:lnTo>
                  <a:cubicBezTo>
                    <a:pt x="56" y="1354"/>
                    <a:pt x="119" y="1375"/>
                    <a:pt x="189" y="1375"/>
                  </a:cubicBezTo>
                  <a:cubicBezTo>
                    <a:pt x="259" y="1375"/>
                    <a:pt x="335" y="1354"/>
                    <a:pt x="419" y="1312"/>
                  </a:cubicBezTo>
                  <a:cubicBezTo>
                    <a:pt x="726" y="1145"/>
                    <a:pt x="977" y="698"/>
                    <a:pt x="977" y="363"/>
                  </a:cubicBezTo>
                  <a:cubicBezTo>
                    <a:pt x="977" y="168"/>
                    <a:pt x="893" y="29"/>
                    <a:pt x="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2" name="Google Shape;1142;p41"/>
            <p:cNvSpPr/>
            <p:nvPr/>
          </p:nvSpPr>
          <p:spPr>
            <a:xfrm>
              <a:off x="8137934" y="3591446"/>
              <a:ext cx="46389" cy="61658"/>
            </a:xfrm>
            <a:custGeom>
              <a:avLst/>
              <a:gdLst/>
              <a:ahLst/>
              <a:cxnLst/>
              <a:rect l="l" t="t" r="r" b="b"/>
              <a:pathLst>
                <a:path w="1033" h="1373" extrusionOk="0">
                  <a:moveTo>
                    <a:pt x="777" y="0"/>
                  </a:moveTo>
                  <a:cubicBezTo>
                    <a:pt x="707" y="0"/>
                    <a:pt x="627" y="24"/>
                    <a:pt x="558" y="59"/>
                  </a:cubicBezTo>
                  <a:cubicBezTo>
                    <a:pt x="223" y="254"/>
                    <a:pt x="0" y="672"/>
                    <a:pt x="0" y="1007"/>
                  </a:cubicBezTo>
                  <a:cubicBezTo>
                    <a:pt x="0" y="1147"/>
                    <a:pt x="28" y="1258"/>
                    <a:pt x="84" y="1314"/>
                  </a:cubicBezTo>
                  <a:lnTo>
                    <a:pt x="112" y="1342"/>
                  </a:lnTo>
                  <a:cubicBezTo>
                    <a:pt x="144" y="1363"/>
                    <a:pt x="180" y="1372"/>
                    <a:pt x="220" y="1372"/>
                  </a:cubicBezTo>
                  <a:cubicBezTo>
                    <a:pt x="285" y="1372"/>
                    <a:pt x="360" y="1349"/>
                    <a:pt x="446" y="1314"/>
                  </a:cubicBezTo>
                  <a:lnTo>
                    <a:pt x="474" y="1314"/>
                  </a:lnTo>
                  <a:cubicBezTo>
                    <a:pt x="781" y="1119"/>
                    <a:pt x="1032" y="700"/>
                    <a:pt x="1032" y="366"/>
                  </a:cubicBezTo>
                  <a:cubicBezTo>
                    <a:pt x="1032" y="226"/>
                    <a:pt x="977" y="114"/>
                    <a:pt x="921" y="31"/>
                  </a:cubicBezTo>
                  <a:lnTo>
                    <a:pt x="893" y="31"/>
                  </a:lnTo>
                  <a:cubicBezTo>
                    <a:pt x="861" y="9"/>
                    <a:pt x="821" y="0"/>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3" name="Google Shape;1143;p41"/>
            <p:cNvSpPr/>
            <p:nvPr/>
          </p:nvSpPr>
          <p:spPr>
            <a:xfrm>
              <a:off x="8145434" y="3538096"/>
              <a:ext cx="6287" cy="8892"/>
            </a:xfrm>
            <a:custGeom>
              <a:avLst/>
              <a:gdLst/>
              <a:ahLst/>
              <a:cxnLst/>
              <a:rect l="l" t="t" r="r" b="b"/>
              <a:pathLst>
                <a:path w="140" h="198" extrusionOk="0">
                  <a:moveTo>
                    <a:pt x="111" y="1"/>
                  </a:moveTo>
                  <a:cubicBezTo>
                    <a:pt x="98" y="1"/>
                    <a:pt x="79" y="8"/>
                    <a:pt x="56" y="19"/>
                  </a:cubicBezTo>
                  <a:cubicBezTo>
                    <a:pt x="28" y="19"/>
                    <a:pt x="0" y="103"/>
                    <a:pt x="0" y="131"/>
                  </a:cubicBezTo>
                  <a:cubicBezTo>
                    <a:pt x="0" y="172"/>
                    <a:pt x="15" y="197"/>
                    <a:pt x="34" y="197"/>
                  </a:cubicBezTo>
                  <a:cubicBezTo>
                    <a:pt x="41" y="197"/>
                    <a:pt x="49" y="194"/>
                    <a:pt x="56" y="186"/>
                  </a:cubicBezTo>
                  <a:cubicBezTo>
                    <a:pt x="112" y="159"/>
                    <a:pt x="140" y="103"/>
                    <a:pt x="140" y="47"/>
                  </a:cubicBezTo>
                  <a:cubicBezTo>
                    <a:pt x="140" y="14"/>
                    <a:pt x="130" y="1"/>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41"/>
            <p:cNvSpPr/>
            <p:nvPr/>
          </p:nvSpPr>
          <p:spPr>
            <a:xfrm>
              <a:off x="7852278" y="3306508"/>
              <a:ext cx="279414" cy="244162"/>
            </a:xfrm>
            <a:custGeom>
              <a:avLst/>
              <a:gdLst/>
              <a:ahLst/>
              <a:cxnLst/>
              <a:rect l="l" t="t" r="r" b="b"/>
              <a:pathLst>
                <a:path w="6222" h="5437" extrusionOk="0">
                  <a:moveTo>
                    <a:pt x="2943" y="1"/>
                  </a:moveTo>
                  <a:cubicBezTo>
                    <a:pt x="1224" y="1"/>
                    <a:pt x="299" y="1265"/>
                    <a:pt x="167" y="2554"/>
                  </a:cubicBezTo>
                  <a:cubicBezTo>
                    <a:pt x="28" y="4004"/>
                    <a:pt x="0" y="4702"/>
                    <a:pt x="1144" y="5399"/>
                  </a:cubicBezTo>
                  <a:cubicBezTo>
                    <a:pt x="1199" y="5425"/>
                    <a:pt x="1252" y="5437"/>
                    <a:pt x="1305" y="5437"/>
                  </a:cubicBezTo>
                  <a:cubicBezTo>
                    <a:pt x="1764" y="5437"/>
                    <a:pt x="2146" y="4557"/>
                    <a:pt x="2372" y="4507"/>
                  </a:cubicBezTo>
                  <a:cubicBezTo>
                    <a:pt x="2441" y="4493"/>
                    <a:pt x="2528" y="4487"/>
                    <a:pt x="2628" y="4487"/>
                  </a:cubicBezTo>
                  <a:cubicBezTo>
                    <a:pt x="2926" y="4487"/>
                    <a:pt x="3334" y="4534"/>
                    <a:pt x="3711" y="4534"/>
                  </a:cubicBezTo>
                  <a:cubicBezTo>
                    <a:pt x="5106" y="4507"/>
                    <a:pt x="6054" y="4060"/>
                    <a:pt x="6194" y="3167"/>
                  </a:cubicBezTo>
                  <a:cubicBezTo>
                    <a:pt x="6222" y="1187"/>
                    <a:pt x="4799" y="126"/>
                    <a:pt x="3264" y="15"/>
                  </a:cubicBezTo>
                  <a:cubicBezTo>
                    <a:pt x="3154" y="5"/>
                    <a:pt x="3047" y="1"/>
                    <a:pt x="2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41"/>
            <p:cNvSpPr/>
            <p:nvPr/>
          </p:nvSpPr>
          <p:spPr>
            <a:xfrm>
              <a:off x="8001371" y="3626653"/>
              <a:ext cx="7544" cy="15044"/>
            </a:xfrm>
            <a:custGeom>
              <a:avLst/>
              <a:gdLst/>
              <a:ahLst/>
              <a:cxnLst/>
              <a:rect l="l" t="t" r="r" b="b"/>
              <a:pathLst>
                <a:path w="168" h="335" extrusionOk="0">
                  <a:moveTo>
                    <a:pt x="0" y="0"/>
                  </a:moveTo>
                  <a:lnTo>
                    <a:pt x="167" y="335"/>
                  </a:lnTo>
                  <a:cubicBezTo>
                    <a:pt x="167" y="251"/>
                    <a:pt x="167" y="140"/>
                    <a:pt x="140" y="56"/>
                  </a:cubicBezTo>
                  <a:cubicBezTo>
                    <a:pt x="112" y="28"/>
                    <a:pt x="56"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41"/>
            <p:cNvSpPr/>
            <p:nvPr/>
          </p:nvSpPr>
          <p:spPr>
            <a:xfrm>
              <a:off x="8007613" y="3629123"/>
              <a:ext cx="22588" cy="36375"/>
            </a:xfrm>
            <a:custGeom>
              <a:avLst/>
              <a:gdLst/>
              <a:ahLst/>
              <a:cxnLst/>
              <a:rect l="l" t="t" r="r" b="b"/>
              <a:pathLst>
                <a:path w="503" h="810" extrusionOk="0">
                  <a:moveTo>
                    <a:pt x="1" y="1"/>
                  </a:moveTo>
                  <a:lnTo>
                    <a:pt x="1" y="1"/>
                  </a:lnTo>
                  <a:cubicBezTo>
                    <a:pt x="28" y="85"/>
                    <a:pt x="28" y="196"/>
                    <a:pt x="28" y="280"/>
                  </a:cubicBezTo>
                  <a:lnTo>
                    <a:pt x="280" y="810"/>
                  </a:lnTo>
                  <a:lnTo>
                    <a:pt x="503" y="112"/>
                  </a:lnTo>
                  <a:cubicBezTo>
                    <a:pt x="363" y="112"/>
                    <a:pt x="168" y="5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41"/>
            <p:cNvSpPr/>
            <p:nvPr/>
          </p:nvSpPr>
          <p:spPr>
            <a:xfrm>
              <a:off x="7995084" y="3530147"/>
              <a:ext cx="55191" cy="99021"/>
            </a:xfrm>
            <a:custGeom>
              <a:avLst/>
              <a:gdLst/>
              <a:ahLst/>
              <a:cxnLst/>
              <a:rect l="l" t="t" r="r" b="b"/>
              <a:pathLst>
                <a:path w="1229" h="2205" extrusionOk="0">
                  <a:moveTo>
                    <a:pt x="1061" y="1"/>
                  </a:moveTo>
                  <a:lnTo>
                    <a:pt x="921" y="168"/>
                  </a:lnTo>
                  <a:cubicBezTo>
                    <a:pt x="614" y="503"/>
                    <a:pt x="363" y="866"/>
                    <a:pt x="196" y="1256"/>
                  </a:cubicBezTo>
                  <a:lnTo>
                    <a:pt x="1" y="1703"/>
                  </a:lnTo>
                  <a:cubicBezTo>
                    <a:pt x="252" y="1926"/>
                    <a:pt x="531" y="2121"/>
                    <a:pt x="838" y="2205"/>
                  </a:cubicBezTo>
                  <a:lnTo>
                    <a:pt x="1089" y="1368"/>
                  </a:lnTo>
                  <a:lnTo>
                    <a:pt x="949" y="1284"/>
                  </a:lnTo>
                  <a:cubicBezTo>
                    <a:pt x="865" y="1228"/>
                    <a:pt x="810" y="1145"/>
                    <a:pt x="810" y="977"/>
                  </a:cubicBezTo>
                  <a:cubicBezTo>
                    <a:pt x="810" y="698"/>
                    <a:pt x="1005" y="363"/>
                    <a:pt x="1228" y="168"/>
                  </a:cubicBezTo>
                  <a:lnTo>
                    <a:pt x="1144" y="112"/>
                  </a:lnTo>
                  <a:cubicBezTo>
                    <a:pt x="1117" y="84"/>
                    <a:pt x="1089" y="57"/>
                    <a:pt x="1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41"/>
            <p:cNvSpPr/>
            <p:nvPr/>
          </p:nvSpPr>
          <p:spPr>
            <a:xfrm>
              <a:off x="7993826" y="3606580"/>
              <a:ext cx="38890" cy="27618"/>
            </a:xfrm>
            <a:custGeom>
              <a:avLst/>
              <a:gdLst/>
              <a:ahLst/>
              <a:cxnLst/>
              <a:rect l="l" t="t" r="r" b="b"/>
              <a:pathLst>
                <a:path w="866" h="615" extrusionOk="0">
                  <a:moveTo>
                    <a:pt x="29" y="1"/>
                  </a:moveTo>
                  <a:lnTo>
                    <a:pt x="1" y="56"/>
                  </a:lnTo>
                  <a:lnTo>
                    <a:pt x="168" y="447"/>
                  </a:lnTo>
                  <a:cubicBezTo>
                    <a:pt x="224" y="447"/>
                    <a:pt x="280" y="475"/>
                    <a:pt x="308" y="503"/>
                  </a:cubicBezTo>
                  <a:cubicBezTo>
                    <a:pt x="475" y="559"/>
                    <a:pt x="670" y="614"/>
                    <a:pt x="810" y="614"/>
                  </a:cubicBezTo>
                  <a:lnTo>
                    <a:pt x="866" y="503"/>
                  </a:lnTo>
                  <a:cubicBezTo>
                    <a:pt x="559" y="419"/>
                    <a:pt x="280" y="224"/>
                    <a:pt x="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41"/>
            <p:cNvSpPr/>
            <p:nvPr/>
          </p:nvSpPr>
          <p:spPr>
            <a:xfrm>
              <a:off x="8042686" y="3530147"/>
              <a:ext cx="5075" cy="5075"/>
            </a:xfrm>
            <a:custGeom>
              <a:avLst/>
              <a:gdLst/>
              <a:ahLst/>
              <a:cxnLst/>
              <a:rect l="l" t="t" r="r" b="b"/>
              <a:pathLst>
                <a:path w="113" h="113" extrusionOk="0">
                  <a:moveTo>
                    <a:pt x="1" y="1"/>
                  </a:moveTo>
                  <a:lnTo>
                    <a:pt x="1" y="1"/>
                  </a:lnTo>
                  <a:cubicBezTo>
                    <a:pt x="29" y="57"/>
                    <a:pt x="57" y="84"/>
                    <a:pt x="84" y="112"/>
                  </a:cubicBezTo>
                  <a:lnTo>
                    <a:pt x="112" y="5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41"/>
            <p:cNvSpPr/>
            <p:nvPr/>
          </p:nvSpPr>
          <p:spPr>
            <a:xfrm>
              <a:off x="8046458" y="3532662"/>
              <a:ext cx="7544" cy="5075"/>
            </a:xfrm>
            <a:custGeom>
              <a:avLst/>
              <a:gdLst/>
              <a:ahLst/>
              <a:cxnLst/>
              <a:rect l="l" t="t" r="r" b="b"/>
              <a:pathLst>
                <a:path w="168" h="113" extrusionOk="0">
                  <a:moveTo>
                    <a:pt x="28" y="1"/>
                  </a:moveTo>
                  <a:lnTo>
                    <a:pt x="0" y="56"/>
                  </a:lnTo>
                  <a:lnTo>
                    <a:pt x="84" y="112"/>
                  </a:lnTo>
                  <a:cubicBezTo>
                    <a:pt x="112" y="84"/>
                    <a:pt x="140" y="84"/>
                    <a:pt x="168" y="56"/>
                  </a:cubicBezTo>
                  <a:lnTo>
                    <a:pt x="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41"/>
            <p:cNvSpPr/>
            <p:nvPr/>
          </p:nvSpPr>
          <p:spPr>
            <a:xfrm>
              <a:off x="8031414" y="3535177"/>
              <a:ext cx="28876" cy="52676"/>
            </a:xfrm>
            <a:custGeom>
              <a:avLst/>
              <a:gdLst/>
              <a:ahLst/>
              <a:cxnLst/>
              <a:rect l="l" t="t" r="r" b="b"/>
              <a:pathLst>
                <a:path w="643" h="1173" extrusionOk="0">
                  <a:moveTo>
                    <a:pt x="503" y="0"/>
                  </a:moveTo>
                  <a:cubicBezTo>
                    <a:pt x="475" y="28"/>
                    <a:pt x="447" y="28"/>
                    <a:pt x="419" y="56"/>
                  </a:cubicBezTo>
                  <a:cubicBezTo>
                    <a:pt x="196" y="251"/>
                    <a:pt x="1" y="586"/>
                    <a:pt x="1" y="865"/>
                  </a:cubicBezTo>
                  <a:cubicBezTo>
                    <a:pt x="1" y="1033"/>
                    <a:pt x="56" y="1116"/>
                    <a:pt x="140" y="1172"/>
                  </a:cubicBezTo>
                  <a:lnTo>
                    <a:pt x="419" y="837"/>
                  </a:lnTo>
                  <a:lnTo>
                    <a:pt x="642" y="84"/>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41"/>
            <p:cNvSpPr/>
            <p:nvPr/>
          </p:nvSpPr>
          <p:spPr>
            <a:xfrm>
              <a:off x="8037701" y="3572764"/>
              <a:ext cx="12574" cy="18816"/>
            </a:xfrm>
            <a:custGeom>
              <a:avLst/>
              <a:gdLst/>
              <a:ahLst/>
              <a:cxnLst/>
              <a:rect l="l" t="t" r="r" b="b"/>
              <a:pathLst>
                <a:path w="280" h="419" extrusionOk="0">
                  <a:moveTo>
                    <a:pt x="279" y="0"/>
                  </a:moveTo>
                  <a:lnTo>
                    <a:pt x="0" y="335"/>
                  </a:lnTo>
                  <a:lnTo>
                    <a:pt x="140" y="419"/>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41"/>
            <p:cNvSpPr/>
            <p:nvPr/>
          </p:nvSpPr>
          <p:spPr>
            <a:xfrm>
              <a:off x="7571606" y="3747275"/>
              <a:ext cx="9969" cy="49802"/>
            </a:xfrm>
            <a:custGeom>
              <a:avLst/>
              <a:gdLst/>
              <a:ahLst/>
              <a:cxnLst/>
              <a:rect l="l" t="t" r="r" b="b"/>
              <a:pathLst>
                <a:path w="222" h="1109" extrusionOk="0">
                  <a:moveTo>
                    <a:pt x="222" y="1"/>
                  </a:moveTo>
                  <a:lnTo>
                    <a:pt x="222" y="1"/>
                  </a:lnTo>
                  <a:cubicBezTo>
                    <a:pt x="139" y="361"/>
                    <a:pt x="84" y="748"/>
                    <a:pt x="1" y="1108"/>
                  </a:cubicBezTo>
                  <a:lnTo>
                    <a:pt x="29" y="1108"/>
                  </a:lnTo>
                  <a:cubicBezTo>
                    <a:pt x="84" y="748"/>
                    <a:pt x="139" y="361"/>
                    <a:pt x="2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41"/>
            <p:cNvSpPr/>
            <p:nvPr/>
          </p:nvSpPr>
          <p:spPr>
            <a:xfrm>
              <a:off x="7560334" y="3797032"/>
              <a:ext cx="353377" cy="409736"/>
            </a:xfrm>
            <a:custGeom>
              <a:avLst/>
              <a:gdLst/>
              <a:ahLst/>
              <a:cxnLst/>
              <a:rect l="l" t="t" r="r" b="b"/>
              <a:pathLst>
                <a:path w="7869" h="9124" extrusionOk="0">
                  <a:moveTo>
                    <a:pt x="252" y="0"/>
                  </a:moveTo>
                  <a:cubicBezTo>
                    <a:pt x="168" y="558"/>
                    <a:pt x="84" y="1088"/>
                    <a:pt x="29" y="1618"/>
                  </a:cubicBezTo>
                  <a:cubicBezTo>
                    <a:pt x="112" y="1060"/>
                    <a:pt x="196" y="530"/>
                    <a:pt x="280" y="0"/>
                  </a:cubicBezTo>
                  <a:close/>
                  <a:moveTo>
                    <a:pt x="29" y="1674"/>
                  </a:moveTo>
                  <a:cubicBezTo>
                    <a:pt x="29" y="2009"/>
                    <a:pt x="1" y="2372"/>
                    <a:pt x="1" y="2734"/>
                  </a:cubicBezTo>
                  <a:cubicBezTo>
                    <a:pt x="1" y="2846"/>
                    <a:pt x="1" y="2958"/>
                    <a:pt x="1" y="3097"/>
                  </a:cubicBezTo>
                  <a:cubicBezTo>
                    <a:pt x="447" y="3041"/>
                    <a:pt x="893" y="2930"/>
                    <a:pt x="1284" y="2790"/>
                  </a:cubicBezTo>
                  <a:cubicBezTo>
                    <a:pt x="810" y="2511"/>
                    <a:pt x="391" y="2149"/>
                    <a:pt x="29" y="1674"/>
                  </a:cubicBezTo>
                  <a:close/>
                  <a:moveTo>
                    <a:pt x="7868" y="1981"/>
                  </a:moveTo>
                  <a:lnTo>
                    <a:pt x="7868" y="1981"/>
                  </a:lnTo>
                  <a:cubicBezTo>
                    <a:pt x="7059" y="2818"/>
                    <a:pt x="5887" y="3264"/>
                    <a:pt x="4297" y="3376"/>
                  </a:cubicBezTo>
                  <a:lnTo>
                    <a:pt x="3739" y="3376"/>
                  </a:lnTo>
                  <a:cubicBezTo>
                    <a:pt x="3237" y="3376"/>
                    <a:pt x="2763" y="3320"/>
                    <a:pt x="2344" y="3209"/>
                  </a:cubicBezTo>
                  <a:cubicBezTo>
                    <a:pt x="1647" y="3543"/>
                    <a:pt x="893" y="3795"/>
                    <a:pt x="56" y="3906"/>
                  </a:cubicBezTo>
                  <a:cubicBezTo>
                    <a:pt x="84" y="4380"/>
                    <a:pt x="168" y="4883"/>
                    <a:pt x="252" y="5385"/>
                  </a:cubicBezTo>
                  <a:cubicBezTo>
                    <a:pt x="224" y="5831"/>
                    <a:pt x="224" y="6278"/>
                    <a:pt x="196" y="6752"/>
                  </a:cubicBezTo>
                  <a:cubicBezTo>
                    <a:pt x="252" y="6975"/>
                    <a:pt x="335" y="7170"/>
                    <a:pt x="419" y="7394"/>
                  </a:cubicBezTo>
                  <a:cubicBezTo>
                    <a:pt x="503" y="7617"/>
                    <a:pt x="614" y="7812"/>
                    <a:pt x="754" y="8035"/>
                  </a:cubicBezTo>
                  <a:cubicBezTo>
                    <a:pt x="977" y="8398"/>
                    <a:pt x="1228" y="8761"/>
                    <a:pt x="1507" y="9123"/>
                  </a:cubicBezTo>
                  <a:cubicBezTo>
                    <a:pt x="1535" y="8956"/>
                    <a:pt x="1591" y="8816"/>
                    <a:pt x="1647" y="8677"/>
                  </a:cubicBezTo>
                  <a:cubicBezTo>
                    <a:pt x="2288" y="7254"/>
                    <a:pt x="3572" y="6333"/>
                    <a:pt x="4995" y="6082"/>
                  </a:cubicBezTo>
                  <a:lnTo>
                    <a:pt x="7422" y="2874"/>
                  </a:lnTo>
                  <a:lnTo>
                    <a:pt x="7868" y="198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41"/>
            <p:cNvSpPr/>
            <p:nvPr/>
          </p:nvSpPr>
          <p:spPr>
            <a:xfrm>
              <a:off x="7561591" y="3640395"/>
              <a:ext cx="404706" cy="308290"/>
            </a:xfrm>
            <a:custGeom>
              <a:avLst/>
              <a:gdLst/>
              <a:ahLst/>
              <a:cxnLst/>
              <a:rect l="l" t="t" r="r" b="b"/>
              <a:pathLst>
                <a:path w="9012" h="6865" extrusionOk="0">
                  <a:moveTo>
                    <a:pt x="4883" y="1"/>
                  </a:moveTo>
                  <a:lnTo>
                    <a:pt x="447" y="2372"/>
                  </a:lnTo>
                  <a:cubicBezTo>
                    <a:pt x="363" y="2735"/>
                    <a:pt x="307" y="3126"/>
                    <a:pt x="252" y="3488"/>
                  </a:cubicBezTo>
                  <a:cubicBezTo>
                    <a:pt x="168" y="4018"/>
                    <a:pt x="84" y="4548"/>
                    <a:pt x="1" y="5106"/>
                  </a:cubicBezTo>
                  <a:lnTo>
                    <a:pt x="1" y="5162"/>
                  </a:lnTo>
                  <a:cubicBezTo>
                    <a:pt x="363" y="5637"/>
                    <a:pt x="782" y="5999"/>
                    <a:pt x="1256" y="6278"/>
                  </a:cubicBezTo>
                  <a:cubicBezTo>
                    <a:pt x="4046" y="5246"/>
                    <a:pt x="5552" y="2289"/>
                    <a:pt x="5580" y="670"/>
                  </a:cubicBezTo>
                  <a:lnTo>
                    <a:pt x="4883" y="1"/>
                  </a:lnTo>
                  <a:close/>
                  <a:moveTo>
                    <a:pt x="6306" y="1396"/>
                  </a:moveTo>
                  <a:cubicBezTo>
                    <a:pt x="5971" y="3126"/>
                    <a:pt x="4632" y="5525"/>
                    <a:pt x="2316" y="6697"/>
                  </a:cubicBezTo>
                  <a:cubicBezTo>
                    <a:pt x="2735" y="6808"/>
                    <a:pt x="3209" y="6864"/>
                    <a:pt x="3711" y="6864"/>
                  </a:cubicBezTo>
                  <a:lnTo>
                    <a:pt x="4269" y="6864"/>
                  </a:lnTo>
                  <a:cubicBezTo>
                    <a:pt x="5859" y="6752"/>
                    <a:pt x="7031" y="6306"/>
                    <a:pt x="7840" y="5469"/>
                  </a:cubicBezTo>
                  <a:lnTo>
                    <a:pt x="7952" y="5246"/>
                  </a:lnTo>
                  <a:lnTo>
                    <a:pt x="9012" y="3126"/>
                  </a:lnTo>
                  <a:cubicBezTo>
                    <a:pt x="8789" y="2819"/>
                    <a:pt x="8593" y="2372"/>
                    <a:pt x="8398" y="1842"/>
                  </a:cubicBezTo>
                  <a:lnTo>
                    <a:pt x="7422" y="2484"/>
                  </a:lnTo>
                  <a:lnTo>
                    <a:pt x="6306" y="139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41"/>
            <p:cNvSpPr/>
            <p:nvPr/>
          </p:nvSpPr>
          <p:spPr>
            <a:xfrm>
              <a:off x="7938725" y="3675513"/>
              <a:ext cx="73963" cy="105263"/>
            </a:xfrm>
            <a:custGeom>
              <a:avLst/>
              <a:gdLst/>
              <a:ahLst/>
              <a:cxnLst/>
              <a:rect l="l" t="t" r="r" b="b"/>
              <a:pathLst>
                <a:path w="1647" h="2344" extrusionOk="0">
                  <a:moveTo>
                    <a:pt x="1646" y="0"/>
                  </a:moveTo>
                  <a:lnTo>
                    <a:pt x="0" y="1060"/>
                  </a:lnTo>
                  <a:cubicBezTo>
                    <a:pt x="195" y="1590"/>
                    <a:pt x="391" y="2037"/>
                    <a:pt x="614" y="2344"/>
                  </a:cubicBezTo>
                  <a:lnTo>
                    <a:pt x="1646" y="251"/>
                  </a:lnTo>
                  <a:cubicBezTo>
                    <a:pt x="1646" y="167"/>
                    <a:pt x="1646" y="84"/>
                    <a:pt x="1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41"/>
            <p:cNvSpPr/>
            <p:nvPr/>
          </p:nvSpPr>
          <p:spPr>
            <a:xfrm>
              <a:off x="7560334" y="3670483"/>
              <a:ext cx="284444" cy="302003"/>
            </a:xfrm>
            <a:custGeom>
              <a:avLst/>
              <a:gdLst/>
              <a:ahLst/>
              <a:cxnLst/>
              <a:rect l="l" t="t" r="r" b="b"/>
              <a:pathLst>
                <a:path w="6334" h="6725" extrusionOk="0">
                  <a:moveTo>
                    <a:pt x="5608" y="0"/>
                  </a:moveTo>
                  <a:cubicBezTo>
                    <a:pt x="5580" y="1619"/>
                    <a:pt x="4074" y="4576"/>
                    <a:pt x="1284" y="5608"/>
                  </a:cubicBezTo>
                  <a:cubicBezTo>
                    <a:pt x="893" y="5748"/>
                    <a:pt x="447" y="5859"/>
                    <a:pt x="1" y="5915"/>
                  </a:cubicBezTo>
                  <a:cubicBezTo>
                    <a:pt x="1" y="6166"/>
                    <a:pt x="29" y="6445"/>
                    <a:pt x="56" y="6724"/>
                  </a:cubicBezTo>
                  <a:cubicBezTo>
                    <a:pt x="893" y="6613"/>
                    <a:pt x="1647" y="6361"/>
                    <a:pt x="2344" y="6027"/>
                  </a:cubicBezTo>
                  <a:cubicBezTo>
                    <a:pt x="4660" y="4855"/>
                    <a:pt x="5999" y="2456"/>
                    <a:pt x="6334" y="726"/>
                  </a:cubicBezTo>
                  <a:lnTo>
                    <a:pt x="56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41"/>
            <p:cNvSpPr/>
            <p:nvPr/>
          </p:nvSpPr>
          <p:spPr>
            <a:xfrm>
              <a:off x="8012642" y="3670483"/>
              <a:ext cx="8802" cy="16346"/>
            </a:xfrm>
            <a:custGeom>
              <a:avLst/>
              <a:gdLst/>
              <a:ahLst/>
              <a:cxnLst/>
              <a:rect l="l" t="t" r="r" b="b"/>
              <a:pathLst>
                <a:path w="196" h="364" extrusionOk="0">
                  <a:moveTo>
                    <a:pt x="195" y="0"/>
                  </a:moveTo>
                  <a:lnTo>
                    <a:pt x="0" y="112"/>
                  </a:lnTo>
                  <a:cubicBezTo>
                    <a:pt x="0" y="196"/>
                    <a:pt x="0" y="279"/>
                    <a:pt x="0" y="363"/>
                  </a:cubicBezTo>
                  <a:lnTo>
                    <a:pt x="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41"/>
            <p:cNvSpPr/>
            <p:nvPr/>
          </p:nvSpPr>
          <p:spPr>
            <a:xfrm>
              <a:off x="7626124" y="3587808"/>
              <a:ext cx="459224" cy="377537"/>
            </a:xfrm>
            <a:custGeom>
              <a:avLst/>
              <a:gdLst/>
              <a:ahLst/>
              <a:cxnLst/>
              <a:rect l="l" t="t" r="r" b="b"/>
              <a:pathLst>
                <a:path w="10226" h="8407" extrusionOk="0">
                  <a:moveTo>
                    <a:pt x="1792" y="1"/>
                  </a:moveTo>
                  <a:cubicBezTo>
                    <a:pt x="772" y="1"/>
                    <a:pt x="0" y="1252"/>
                    <a:pt x="405" y="2539"/>
                  </a:cubicBezTo>
                  <a:cubicBezTo>
                    <a:pt x="405" y="2539"/>
                    <a:pt x="3388" y="8406"/>
                    <a:pt x="6093" y="8406"/>
                  </a:cubicBezTo>
                  <a:cubicBezTo>
                    <a:pt x="6253" y="8406"/>
                    <a:pt x="6413" y="8386"/>
                    <a:pt x="6571" y="8342"/>
                  </a:cubicBezTo>
                  <a:cubicBezTo>
                    <a:pt x="8719" y="7784"/>
                    <a:pt x="10225" y="2176"/>
                    <a:pt x="10170" y="2009"/>
                  </a:cubicBezTo>
                  <a:cubicBezTo>
                    <a:pt x="10114" y="1841"/>
                    <a:pt x="8719" y="1618"/>
                    <a:pt x="8719" y="1618"/>
                  </a:cubicBezTo>
                  <a:lnTo>
                    <a:pt x="5957" y="4492"/>
                  </a:lnTo>
                  <a:lnTo>
                    <a:pt x="3446" y="1172"/>
                  </a:lnTo>
                  <a:cubicBezTo>
                    <a:pt x="2913" y="335"/>
                    <a:pt x="2319"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41"/>
            <p:cNvSpPr/>
            <p:nvPr/>
          </p:nvSpPr>
          <p:spPr>
            <a:xfrm>
              <a:off x="8011385" y="3539802"/>
              <a:ext cx="106521" cy="161487"/>
            </a:xfrm>
            <a:custGeom>
              <a:avLst/>
              <a:gdLst/>
              <a:ahLst/>
              <a:cxnLst/>
              <a:rect l="l" t="t" r="r" b="b"/>
              <a:pathLst>
                <a:path w="2372" h="3596" extrusionOk="0">
                  <a:moveTo>
                    <a:pt x="1263" y="0"/>
                  </a:moveTo>
                  <a:cubicBezTo>
                    <a:pt x="1168" y="0"/>
                    <a:pt x="1063" y="27"/>
                    <a:pt x="949" y="93"/>
                  </a:cubicBezTo>
                  <a:lnTo>
                    <a:pt x="307" y="846"/>
                  </a:lnTo>
                  <a:cubicBezTo>
                    <a:pt x="112" y="1041"/>
                    <a:pt x="0" y="1348"/>
                    <a:pt x="56" y="1627"/>
                  </a:cubicBezTo>
                  <a:lnTo>
                    <a:pt x="223" y="2910"/>
                  </a:lnTo>
                  <a:cubicBezTo>
                    <a:pt x="290" y="3376"/>
                    <a:pt x="533" y="3595"/>
                    <a:pt x="938" y="3595"/>
                  </a:cubicBezTo>
                  <a:cubicBezTo>
                    <a:pt x="1043" y="3595"/>
                    <a:pt x="1158" y="3581"/>
                    <a:pt x="1284" y="3552"/>
                  </a:cubicBezTo>
                  <a:lnTo>
                    <a:pt x="1786" y="2966"/>
                  </a:lnTo>
                  <a:cubicBezTo>
                    <a:pt x="2037" y="2715"/>
                    <a:pt x="1925" y="2241"/>
                    <a:pt x="1870" y="1767"/>
                  </a:cubicBezTo>
                  <a:lnTo>
                    <a:pt x="2260" y="1264"/>
                  </a:lnTo>
                  <a:cubicBezTo>
                    <a:pt x="2372" y="1097"/>
                    <a:pt x="2316" y="930"/>
                    <a:pt x="2232" y="790"/>
                  </a:cubicBezTo>
                  <a:cubicBezTo>
                    <a:pt x="2260" y="511"/>
                    <a:pt x="1814" y="288"/>
                    <a:pt x="1451" y="37"/>
                  </a:cubicBezTo>
                  <a:cubicBezTo>
                    <a:pt x="1393" y="14"/>
                    <a:pt x="1331"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41"/>
            <p:cNvSpPr/>
            <p:nvPr/>
          </p:nvSpPr>
          <p:spPr>
            <a:xfrm>
              <a:off x="8076546" y="2942577"/>
              <a:ext cx="157895" cy="170783"/>
            </a:xfrm>
            <a:custGeom>
              <a:avLst/>
              <a:gdLst/>
              <a:ahLst/>
              <a:cxnLst/>
              <a:rect l="l" t="t" r="r" b="b"/>
              <a:pathLst>
                <a:path w="3516" h="3803" extrusionOk="0">
                  <a:moveTo>
                    <a:pt x="2148" y="0"/>
                  </a:moveTo>
                  <a:cubicBezTo>
                    <a:pt x="2148" y="0"/>
                    <a:pt x="1283" y="140"/>
                    <a:pt x="530" y="977"/>
                  </a:cubicBezTo>
                  <a:cubicBezTo>
                    <a:pt x="0" y="2176"/>
                    <a:pt x="1004" y="3097"/>
                    <a:pt x="1004" y="3097"/>
                  </a:cubicBezTo>
                  <a:lnTo>
                    <a:pt x="1144" y="3599"/>
                  </a:lnTo>
                  <a:cubicBezTo>
                    <a:pt x="1286" y="3750"/>
                    <a:pt x="1506" y="3802"/>
                    <a:pt x="1745" y="3802"/>
                  </a:cubicBezTo>
                  <a:cubicBezTo>
                    <a:pt x="2301" y="3802"/>
                    <a:pt x="2957" y="3515"/>
                    <a:pt x="2957" y="3515"/>
                  </a:cubicBezTo>
                  <a:cubicBezTo>
                    <a:pt x="3320" y="3376"/>
                    <a:pt x="3069" y="2232"/>
                    <a:pt x="3069" y="2232"/>
                  </a:cubicBezTo>
                  <a:lnTo>
                    <a:pt x="3515" y="1897"/>
                  </a:lnTo>
                  <a:lnTo>
                    <a:pt x="3432" y="753"/>
                  </a:lnTo>
                  <a:cubicBezTo>
                    <a:pt x="3432" y="614"/>
                    <a:pt x="3348" y="474"/>
                    <a:pt x="3208" y="419"/>
                  </a:cubicBezTo>
                  <a:lnTo>
                    <a:pt x="21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41"/>
            <p:cNvSpPr/>
            <p:nvPr/>
          </p:nvSpPr>
          <p:spPr>
            <a:xfrm>
              <a:off x="8122890" y="2973878"/>
              <a:ext cx="73963" cy="67721"/>
            </a:xfrm>
            <a:custGeom>
              <a:avLst/>
              <a:gdLst/>
              <a:ahLst/>
              <a:cxnLst/>
              <a:rect l="l" t="t" r="r" b="b"/>
              <a:pathLst>
                <a:path w="1647" h="1508" extrusionOk="0">
                  <a:moveTo>
                    <a:pt x="1423" y="1"/>
                  </a:moveTo>
                  <a:lnTo>
                    <a:pt x="251" y="586"/>
                  </a:lnTo>
                  <a:lnTo>
                    <a:pt x="0" y="1089"/>
                  </a:lnTo>
                  <a:lnTo>
                    <a:pt x="419" y="1507"/>
                  </a:lnTo>
                  <a:lnTo>
                    <a:pt x="530" y="642"/>
                  </a:lnTo>
                  <a:lnTo>
                    <a:pt x="1646" y="84"/>
                  </a:lnTo>
                  <a:lnTo>
                    <a:pt x="1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41"/>
            <p:cNvSpPr/>
            <p:nvPr/>
          </p:nvSpPr>
          <p:spPr>
            <a:xfrm>
              <a:off x="8214322" y="3041553"/>
              <a:ext cx="1302" cy="8802"/>
            </a:xfrm>
            <a:custGeom>
              <a:avLst/>
              <a:gdLst/>
              <a:ahLst/>
              <a:cxnLst/>
              <a:rect l="l" t="t" r="r" b="b"/>
              <a:pathLst>
                <a:path w="29" h="196" extrusionOk="0">
                  <a:moveTo>
                    <a:pt x="29" y="0"/>
                  </a:moveTo>
                  <a:lnTo>
                    <a:pt x="1" y="28"/>
                  </a:lnTo>
                  <a:cubicBezTo>
                    <a:pt x="1" y="28"/>
                    <a:pt x="29" y="84"/>
                    <a:pt x="29" y="195"/>
                  </a:cubicBez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41"/>
            <p:cNvSpPr/>
            <p:nvPr/>
          </p:nvSpPr>
          <p:spPr>
            <a:xfrm>
              <a:off x="8181764" y="3002708"/>
              <a:ext cx="33860" cy="91477"/>
            </a:xfrm>
            <a:custGeom>
              <a:avLst/>
              <a:gdLst/>
              <a:ahLst/>
              <a:cxnLst/>
              <a:rect l="l" t="t" r="r" b="b"/>
              <a:pathLst>
                <a:path w="754" h="2037" extrusionOk="0">
                  <a:moveTo>
                    <a:pt x="698" y="0"/>
                  </a:moveTo>
                  <a:lnTo>
                    <a:pt x="140" y="670"/>
                  </a:lnTo>
                  <a:cubicBezTo>
                    <a:pt x="140" y="670"/>
                    <a:pt x="335" y="1646"/>
                    <a:pt x="1" y="2037"/>
                  </a:cubicBezTo>
                  <a:cubicBezTo>
                    <a:pt x="280" y="2037"/>
                    <a:pt x="503" y="1116"/>
                    <a:pt x="503" y="1116"/>
                  </a:cubicBezTo>
                  <a:lnTo>
                    <a:pt x="754" y="1060"/>
                  </a:lnTo>
                  <a:cubicBezTo>
                    <a:pt x="754" y="949"/>
                    <a:pt x="726" y="893"/>
                    <a:pt x="726" y="893"/>
                  </a:cubicBezTo>
                  <a:lnTo>
                    <a:pt x="754" y="865"/>
                  </a:lnTo>
                  <a:lnTo>
                    <a:pt x="503" y="781"/>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
        <p:nvSpPr>
          <p:cNvPr id="1016" name="Google Shape;1016;p41"/>
          <p:cNvSpPr txBox="1">
            <a:spLocks noGrp="1"/>
          </p:cNvSpPr>
          <p:nvPr>
            <p:ph type="title"/>
          </p:nvPr>
        </p:nvSpPr>
        <p:spPr>
          <a:xfrm>
            <a:off x="374898" y="1540057"/>
            <a:ext cx="4242746" cy="29453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400" b="1">
                <a:latin typeface="Time s New Roman"/>
              </a:rPr>
              <a:t>1. Nguyễn Thị Ngân</a:t>
            </a:r>
            <a:br>
              <a:rPr lang="vi-VN" sz="2400" b="1"/>
            </a:br>
            <a:br>
              <a:rPr lang="vi-VN" sz="2400" b="1"/>
            </a:br>
            <a:r>
              <a:rPr lang="vi-VN" sz="2400" b="1">
                <a:latin typeface="Time s New Roman"/>
              </a:rPr>
              <a:t>2. Nguyễn Thị Phương Nam</a:t>
            </a:r>
            <a:br>
              <a:rPr lang="vi-VN" sz="2400" b="1">
                <a:latin typeface="Time s New Roman"/>
              </a:rPr>
            </a:br>
            <a:br>
              <a:rPr lang="vi-VN" sz="2400" b="1">
                <a:latin typeface="Time s New Roman"/>
              </a:rPr>
            </a:br>
            <a:r>
              <a:rPr lang="vi-VN" sz="2400" b="1">
                <a:latin typeface="Time s New Roman"/>
              </a:rPr>
              <a:t>3.Trần Hoàng Minh Quang</a:t>
            </a:r>
            <a:br>
              <a:rPr lang="vi-VN" sz="2400" b="1">
                <a:latin typeface="Time s New Roman"/>
              </a:rPr>
            </a:br>
            <a:br>
              <a:rPr lang="vi-VN" sz="2400" b="1">
                <a:latin typeface="Time s New Roman"/>
              </a:rPr>
            </a:br>
            <a:r>
              <a:rPr lang="vi-VN" sz="2400" b="1">
                <a:latin typeface="Time s New Roman"/>
              </a:rPr>
              <a:t>4. Nguyễn Văn Hiệu</a:t>
            </a:r>
            <a:br>
              <a:rPr lang="vi-VN" sz="2400" b="1">
                <a:latin typeface="Time s New Roman"/>
              </a:rPr>
            </a:br>
            <a:br>
              <a:rPr lang="vi-VN" sz="2400" b="1">
                <a:latin typeface="Time s New Roman"/>
              </a:rPr>
            </a:br>
            <a:r>
              <a:rPr lang="vi-VN" sz="2400" b="1">
                <a:latin typeface="Time s New Roman"/>
              </a:rPr>
              <a:t>5. Phạm Minh Hiếu</a:t>
            </a:r>
            <a:br>
              <a:rPr lang="vi-VN" sz="2400" b="1">
                <a:latin typeface="Time s New Roman"/>
              </a:rPr>
            </a:br>
            <a:endParaRPr sz="2400" b="1">
              <a:latin typeface="Time s New Roman"/>
            </a:endParaRPr>
          </a:p>
        </p:txBody>
      </p:sp>
      <p:sp>
        <p:nvSpPr>
          <p:cNvPr id="1017" name="Google Shape;1017;p41"/>
          <p:cNvSpPr txBox="1">
            <a:spLocks noGrp="1"/>
          </p:cNvSpPr>
          <p:nvPr>
            <p:ph type="subTitle" idx="1"/>
          </p:nvPr>
        </p:nvSpPr>
        <p:spPr>
          <a:xfrm>
            <a:off x="1631024" y="29305"/>
            <a:ext cx="5122500" cy="801000"/>
          </a:xfrm>
          <a:prstGeom prst="rect">
            <a:avLst/>
          </a:prstGeom>
        </p:spPr>
        <p:txBody>
          <a:bodyPr spcFirstLastPara="1" wrap="square" lIns="91425" tIns="91425" rIns="91425" bIns="91425" anchor="ctr" anchorCtr="0">
            <a:noAutofit/>
          </a:bodyPr>
          <a:lstStyle/>
          <a:p>
            <a:pPr marL="0" lvl="0" indent="0"/>
            <a:r>
              <a:rPr lang="vi-VN" sz="3600" b="1">
                <a:latin typeface="Time s New Roman"/>
              </a:rPr>
              <a:t>Thành viên</a:t>
            </a:r>
            <a:endParaRPr sz="3600" b="1">
              <a:latin typeface="Time s New Roman"/>
            </a:endParaRPr>
          </a:p>
        </p:txBody>
      </p:sp>
      <p:grpSp>
        <p:nvGrpSpPr>
          <p:cNvPr id="1018" name="Google Shape;1018;p41"/>
          <p:cNvGrpSpPr/>
          <p:nvPr/>
        </p:nvGrpSpPr>
        <p:grpSpPr>
          <a:xfrm>
            <a:off x="-508267" y="3651152"/>
            <a:ext cx="3653492" cy="2435359"/>
            <a:chOff x="-508267" y="3651152"/>
            <a:chExt cx="3653492" cy="2435359"/>
          </a:xfrm>
        </p:grpSpPr>
        <p:grpSp>
          <p:nvGrpSpPr>
            <p:cNvPr id="1019" name="Google Shape;1019;p41"/>
            <p:cNvGrpSpPr/>
            <p:nvPr/>
          </p:nvGrpSpPr>
          <p:grpSpPr>
            <a:xfrm>
              <a:off x="-396303" y="3651152"/>
              <a:ext cx="3541527" cy="1773488"/>
              <a:chOff x="-692075" y="-181725"/>
              <a:chExt cx="2973325" cy="1488950"/>
            </a:xfrm>
          </p:grpSpPr>
          <p:sp>
            <p:nvSpPr>
              <p:cNvPr id="1020" name="Google Shape;1020;p41"/>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1" name="Google Shape;1021;p41"/>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022" name="Google Shape;1022;p41"/>
            <p:cNvGrpSpPr/>
            <p:nvPr/>
          </p:nvGrpSpPr>
          <p:grpSpPr>
            <a:xfrm>
              <a:off x="-508267" y="4313022"/>
              <a:ext cx="3541527" cy="1773488"/>
              <a:chOff x="-692075" y="-181725"/>
              <a:chExt cx="2973325" cy="1488950"/>
            </a:xfrm>
          </p:grpSpPr>
          <p:sp>
            <p:nvSpPr>
              <p:cNvPr id="1023" name="Google Shape;1023;p41"/>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4" name="Google Shape;1024;p41"/>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nvGrpSpPr>
          <p:cNvPr id="1025" name="Google Shape;1025;p41"/>
          <p:cNvGrpSpPr/>
          <p:nvPr/>
        </p:nvGrpSpPr>
        <p:grpSpPr>
          <a:xfrm>
            <a:off x="-1136158" y="-828636"/>
            <a:ext cx="5612746" cy="2810691"/>
            <a:chOff x="2084725" y="450550"/>
            <a:chExt cx="2973325" cy="1488950"/>
          </a:xfrm>
        </p:grpSpPr>
        <p:sp>
          <p:nvSpPr>
            <p:cNvPr id="1026" name="Google Shape;1026;p41"/>
            <p:cNvSpPr/>
            <p:nvPr/>
          </p:nvSpPr>
          <p:spPr>
            <a:xfrm>
              <a:off x="2084725" y="450550"/>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7" name="Google Shape;1027;p41"/>
            <p:cNvSpPr/>
            <p:nvPr/>
          </p:nvSpPr>
          <p:spPr>
            <a:xfrm>
              <a:off x="2576463" y="696800"/>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8" name="Google Shape;1028;p41"/>
            <p:cNvSpPr/>
            <p:nvPr/>
          </p:nvSpPr>
          <p:spPr>
            <a:xfrm>
              <a:off x="2998950" y="908375"/>
              <a:ext cx="1144875" cy="57330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029" name="Google Shape;1029;p41"/>
          <p:cNvGrpSpPr/>
          <p:nvPr/>
        </p:nvGrpSpPr>
        <p:grpSpPr>
          <a:xfrm>
            <a:off x="5704330" y="3935701"/>
            <a:ext cx="3541527" cy="1773488"/>
            <a:chOff x="-692075" y="-181725"/>
            <a:chExt cx="2973325" cy="1488950"/>
          </a:xfrm>
        </p:grpSpPr>
        <p:sp>
          <p:nvSpPr>
            <p:cNvPr id="1030" name="Google Shape;1030;p41"/>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31" name="Google Shape;1031;p41"/>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5" name="Google Shape;1165;p41"/>
          <p:cNvGrpSpPr/>
          <p:nvPr/>
        </p:nvGrpSpPr>
        <p:grpSpPr>
          <a:xfrm>
            <a:off x="7485858" y="1354077"/>
            <a:ext cx="3653492" cy="2435359"/>
            <a:chOff x="7485858" y="1354077"/>
            <a:chExt cx="3653492" cy="2435359"/>
          </a:xfrm>
        </p:grpSpPr>
        <p:grpSp>
          <p:nvGrpSpPr>
            <p:cNvPr id="1166" name="Google Shape;1166;p41"/>
            <p:cNvGrpSpPr/>
            <p:nvPr/>
          </p:nvGrpSpPr>
          <p:grpSpPr>
            <a:xfrm>
              <a:off x="7597822" y="1354077"/>
              <a:ext cx="3541527" cy="1773488"/>
              <a:chOff x="-692075" y="-181725"/>
              <a:chExt cx="2973325" cy="1488950"/>
            </a:xfrm>
          </p:grpSpPr>
          <p:sp>
            <p:nvSpPr>
              <p:cNvPr id="1167" name="Google Shape;1167;p41"/>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41"/>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41"/>
            <p:cNvGrpSpPr/>
            <p:nvPr/>
          </p:nvGrpSpPr>
          <p:grpSpPr>
            <a:xfrm>
              <a:off x="7485858" y="2015947"/>
              <a:ext cx="3541527" cy="1773488"/>
              <a:chOff x="-692075" y="-181725"/>
              <a:chExt cx="2973325" cy="1488950"/>
            </a:xfrm>
          </p:grpSpPr>
          <p:sp>
            <p:nvSpPr>
              <p:cNvPr id="1170" name="Google Shape;1170;p41"/>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1" name="Google Shape;1171;p41"/>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58" name="Google Shape;1016;p41">
            <a:extLst>
              <a:ext uri="{FF2B5EF4-FFF2-40B4-BE49-F238E27FC236}">
                <a16:creationId xmlns:a16="http://schemas.microsoft.com/office/drawing/2014/main" id="{02B2F8C0-9F97-53AA-CE62-7800F5BB211F}"/>
              </a:ext>
            </a:extLst>
          </p:cNvPr>
          <p:cNvSpPr txBox="1">
            <a:spLocks/>
          </p:cNvSpPr>
          <p:nvPr/>
        </p:nvSpPr>
        <p:spPr>
          <a:xfrm>
            <a:off x="4901254" y="2060507"/>
            <a:ext cx="4242746" cy="2945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a:buNone/>
              <a:defRPr sz="10000" b="0" i="0" u="none" strike="noStrike" cap="none">
                <a:solidFill>
                  <a:schemeClr val="dk1"/>
                </a:solidFill>
                <a:latin typeface="Rubik"/>
                <a:ea typeface="Rubik"/>
                <a:cs typeface="Rubik"/>
                <a:sym typeface="Rubik"/>
              </a:defRPr>
            </a:lvl1pPr>
            <a:lvl2pPr marR="0" lvl="1" algn="ctr"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9pPr>
          </a:lstStyle>
          <a:p>
            <a:pPr algn="l"/>
            <a:r>
              <a:rPr lang="vi-VN" sz="2400" b="1">
                <a:latin typeface="Time s New Roman"/>
              </a:rPr>
              <a:t>6. Nguyễn Trọng Huy</a:t>
            </a:r>
          </a:p>
          <a:p>
            <a:pPr algn="l"/>
            <a:br>
              <a:rPr lang="vi-VN" sz="2400" b="1">
                <a:latin typeface="Time s New Roman"/>
              </a:rPr>
            </a:br>
            <a:r>
              <a:rPr lang="vi-VN" sz="2400" b="1">
                <a:latin typeface="Time s New Roman"/>
              </a:rPr>
              <a:t>7. Nguyễn Văn Cường</a:t>
            </a:r>
          </a:p>
          <a:p>
            <a:pPr algn="l"/>
            <a:br>
              <a:rPr lang="vi-VN" sz="2400" b="1">
                <a:latin typeface="Time s New Roman"/>
              </a:rPr>
            </a:br>
            <a:r>
              <a:rPr lang="vi-VN" sz="2400" b="1">
                <a:latin typeface="Time s New Roman"/>
              </a:rPr>
              <a:t>8.Dương Văn Duy</a:t>
            </a:r>
          </a:p>
          <a:p>
            <a:pPr algn="l"/>
            <a:br>
              <a:rPr lang="vi-VN" sz="2400" b="1">
                <a:latin typeface="Time s New Roman"/>
              </a:rPr>
            </a:br>
            <a:r>
              <a:rPr lang="vi-VN" sz="2400" b="1">
                <a:latin typeface="Time s New Roman"/>
              </a:rPr>
              <a:t>9. Ngô Anh Đức</a:t>
            </a:r>
            <a:endParaRPr lang="en-US" sz="2400" b="1">
              <a:latin typeface="Time s New Roman"/>
            </a:endParaRPr>
          </a:p>
          <a:p>
            <a:pPr algn="l"/>
            <a:endParaRPr lang="en-US" sz="2400" b="1">
              <a:latin typeface="Time s New Roman"/>
            </a:endParaRPr>
          </a:p>
          <a:p>
            <a:pPr algn="l"/>
            <a:r>
              <a:rPr lang="vi-VN" sz="2400" b="1">
                <a:latin typeface="Time s New Roman"/>
              </a:rPr>
              <a:t>10. Vũ Trọng Đại</a:t>
            </a:r>
          </a:p>
          <a:p>
            <a:pPr algn="l"/>
            <a:endParaRPr lang="en-US" sz="2400" b="1">
              <a:latin typeface="Time s New Roman"/>
            </a:endParaRPr>
          </a:p>
          <a:p>
            <a:pPr algn="l"/>
            <a:endParaRPr lang="en-US" sz="2400" b="1">
              <a:latin typeface="Time s New Roman"/>
            </a:endParaRPr>
          </a:p>
          <a:p>
            <a:pPr algn="l"/>
            <a:endParaRPr lang="vi-VN" sz="2400" b="1">
              <a:latin typeface="Time s New Roman"/>
            </a:endParaRPr>
          </a:p>
          <a:p>
            <a:pPr algn="l"/>
            <a:endParaRPr lang="en-US" sz="2400" b="1">
              <a:latin typeface="Time 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6" grpId="0"/>
      <p:bldP spid="1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0838-3FCB-0133-1123-302B5257A278}"/>
              </a:ext>
            </a:extLst>
          </p:cNvPr>
          <p:cNvSpPr>
            <a:spLocks noGrp="1"/>
          </p:cNvSpPr>
          <p:nvPr>
            <p:ph type="title"/>
          </p:nvPr>
        </p:nvSpPr>
        <p:spPr>
          <a:xfrm>
            <a:off x="841337" y="2706344"/>
            <a:ext cx="3989400" cy="1469700"/>
          </a:xfrm>
        </p:spPr>
        <p:txBody>
          <a:bodyPr/>
          <a:lstStyle/>
          <a:p>
            <a:r>
              <a:rPr lang="vi-VN" b="1">
                <a:latin typeface="Time s New Roman"/>
              </a:rPr>
              <a:t>Liên hệ</a:t>
            </a:r>
            <a:endParaRPr lang="en-US" b="1">
              <a:latin typeface="Time s New Roman"/>
            </a:endParaRPr>
          </a:p>
        </p:txBody>
      </p:sp>
      <p:sp>
        <p:nvSpPr>
          <p:cNvPr id="4" name="Title 3">
            <a:extLst>
              <a:ext uri="{FF2B5EF4-FFF2-40B4-BE49-F238E27FC236}">
                <a16:creationId xmlns:a16="http://schemas.microsoft.com/office/drawing/2014/main" id="{329DB9F1-DF2C-8B24-EC4E-F865B37AB079}"/>
              </a:ext>
            </a:extLst>
          </p:cNvPr>
          <p:cNvSpPr>
            <a:spLocks noGrp="1"/>
          </p:cNvSpPr>
          <p:nvPr>
            <p:ph type="title" idx="2"/>
          </p:nvPr>
        </p:nvSpPr>
        <p:spPr>
          <a:xfrm>
            <a:off x="2191637" y="1352550"/>
            <a:ext cx="1288800" cy="1219200"/>
          </a:xfrm>
        </p:spPr>
        <p:txBody>
          <a:bodyPr/>
          <a:lstStyle/>
          <a:p>
            <a:r>
              <a:rPr lang="vi-VN" b="1">
                <a:latin typeface="Time s New Roman"/>
              </a:rPr>
              <a:t>05</a:t>
            </a:r>
            <a:endParaRPr lang="en-US" b="1">
              <a:latin typeface="Time s New Roman"/>
            </a:endParaRPr>
          </a:p>
        </p:txBody>
      </p:sp>
      <p:pic>
        <p:nvPicPr>
          <p:cNvPr id="3" name="Picture 2">
            <a:extLst>
              <a:ext uri="{FF2B5EF4-FFF2-40B4-BE49-F238E27FC236}">
                <a16:creationId xmlns:a16="http://schemas.microsoft.com/office/drawing/2014/main" id="{329EE18C-2724-C3ED-4BB4-E5A56DF5D98F}"/>
              </a:ext>
            </a:extLst>
          </p:cNvPr>
          <p:cNvPicPr>
            <a:picLocks noChangeAspect="1"/>
          </p:cNvPicPr>
          <p:nvPr/>
        </p:nvPicPr>
        <p:blipFill>
          <a:blip r:embed="rId2"/>
          <a:stretch>
            <a:fillRect/>
          </a:stretch>
        </p:blipFill>
        <p:spPr>
          <a:xfrm>
            <a:off x="5944175" y="2042842"/>
            <a:ext cx="2609314" cy="2975106"/>
          </a:xfrm>
          <a:prstGeom prst="rect">
            <a:avLst/>
          </a:prstGeom>
        </p:spPr>
      </p:pic>
    </p:spTree>
    <p:extLst>
      <p:ext uri="{BB962C8B-B14F-4D97-AF65-F5344CB8AC3E}">
        <p14:creationId xmlns:p14="http://schemas.microsoft.com/office/powerpoint/2010/main" val="160393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11" name="Google Shape;2311;p53"/>
          <p:cNvSpPr txBox="1">
            <a:spLocks noGrp="1"/>
          </p:cNvSpPr>
          <p:nvPr>
            <p:ph type="subTitle" idx="2"/>
          </p:nvPr>
        </p:nvSpPr>
        <p:spPr>
          <a:xfrm>
            <a:off x="337947" y="2145770"/>
            <a:ext cx="2398200" cy="6468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Time s New Roman"/>
              </a:rPr>
              <a:t>Lòng yêu nước thương dân</a:t>
            </a:r>
            <a:endParaRPr>
              <a:latin typeface="Time s New Roman"/>
            </a:endParaRPr>
          </a:p>
        </p:txBody>
      </p:sp>
      <p:sp>
        <p:nvSpPr>
          <p:cNvPr id="2313" name="Google Shape;2313;p53"/>
          <p:cNvSpPr txBox="1">
            <a:spLocks noGrp="1"/>
          </p:cNvSpPr>
          <p:nvPr>
            <p:ph type="subTitle" idx="4"/>
          </p:nvPr>
        </p:nvSpPr>
        <p:spPr>
          <a:xfrm>
            <a:off x="6461648" y="2145770"/>
            <a:ext cx="2398200" cy="6468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Time s New Roman"/>
              </a:rPr>
              <a:t>Rèn luyện nghị lực kiên cường</a:t>
            </a:r>
            <a:endParaRPr>
              <a:latin typeface="Time s New Roman"/>
            </a:endParaRPr>
          </a:p>
        </p:txBody>
      </p:sp>
      <p:sp>
        <p:nvSpPr>
          <p:cNvPr id="2315" name="Google Shape;2315;p53"/>
          <p:cNvSpPr txBox="1">
            <a:spLocks noGrp="1"/>
          </p:cNvSpPr>
          <p:nvPr>
            <p:ph type="subTitle" idx="6"/>
          </p:nvPr>
        </p:nvSpPr>
        <p:spPr>
          <a:xfrm>
            <a:off x="3439921" y="4544810"/>
            <a:ext cx="2398200" cy="4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Time s New Roman"/>
              </a:rPr>
              <a:t>L</a:t>
            </a:r>
            <a:r>
              <a:rPr lang="en-US">
                <a:latin typeface="Time s New Roman"/>
              </a:rPr>
              <a:t>òng nhân ái</a:t>
            </a:r>
            <a:endParaRPr>
              <a:latin typeface="Time s New Roman"/>
            </a:endParaRPr>
          </a:p>
        </p:txBody>
      </p:sp>
      <p:pic>
        <p:nvPicPr>
          <p:cNvPr id="16" name="Picture 15">
            <a:extLst>
              <a:ext uri="{FF2B5EF4-FFF2-40B4-BE49-F238E27FC236}">
                <a16:creationId xmlns:a16="http://schemas.microsoft.com/office/drawing/2014/main" id="{85C6C564-98C5-77BA-A60A-85200A30755F}"/>
              </a:ext>
            </a:extLst>
          </p:cNvPr>
          <p:cNvPicPr>
            <a:picLocks noChangeAspect="1"/>
          </p:cNvPicPr>
          <p:nvPr/>
        </p:nvPicPr>
        <p:blipFill>
          <a:blip r:embed="rId3"/>
          <a:stretch>
            <a:fillRect/>
          </a:stretch>
        </p:blipFill>
        <p:spPr>
          <a:xfrm>
            <a:off x="198159" y="42034"/>
            <a:ext cx="2677776" cy="1952990"/>
          </a:xfrm>
          <a:prstGeom prst="rect">
            <a:avLst/>
          </a:prstGeom>
        </p:spPr>
      </p:pic>
      <p:pic>
        <p:nvPicPr>
          <p:cNvPr id="17" name="Picture 16">
            <a:extLst>
              <a:ext uri="{FF2B5EF4-FFF2-40B4-BE49-F238E27FC236}">
                <a16:creationId xmlns:a16="http://schemas.microsoft.com/office/drawing/2014/main" id="{DA22E225-9928-A2C2-E87E-C18A06FE4C77}"/>
              </a:ext>
            </a:extLst>
          </p:cNvPr>
          <p:cNvPicPr>
            <a:picLocks noChangeAspect="1"/>
          </p:cNvPicPr>
          <p:nvPr/>
        </p:nvPicPr>
        <p:blipFill>
          <a:blip r:embed="rId4"/>
          <a:stretch>
            <a:fillRect/>
          </a:stretch>
        </p:blipFill>
        <p:spPr>
          <a:xfrm>
            <a:off x="6268067" y="42034"/>
            <a:ext cx="2785362" cy="2021806"/>
          </a:xfrm>
          <a:prstGeom prst="rect">
            <a:avLst/>
          </a:prstGeom>
        </p:spPr>
      </p:pic>
      <p:pic>
        <p:nvPicPr>
          <p:cNvPr id="18" name="Picture 17">
            <a:extLst>
              <a:ext uri="{FF2B5EF4-FFF2-40B4-BE49-F238E27FC236}">
                <a16:creationId xmlns:a16="http://schemas.microsoft.com/office/drawing/2014/main" id="{E8D20CBE-7D65-61F6-16FF-E608F1D96FF6}"/>
              </a:ext>
            </a:extLst>
          </p:cNvPr>
          <p:cNvPicPr>
            <a:picLocks noChangeAspect="1"/>
          </p:cNvPicPr>
          <p:nvPr/>
        </p:nvPicPr>
        <p:blipFill rotWithShape="1">
          <a:blip r:embed="rId5"/>
          <a:srcRect l="5076" t="5929" r="4595" b="5617"/>
          <a:stretch/>
        </p:blipFill>
        <p:spPr>
          <a:xfrm>
            <a:off x="3378034" y="2145770"/>
            <a:ext cx="2521974" cy="22492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11">
                                            <p:bg/>
                                          </p:spTgt>
                                        </p:tgtEl>
                                        <p:attrNameLst>
                                          <p:attrName>style.visibility</p:attrName>
                                        </p:attrNameLst>
                                      </p:cBhvr>
                                      <p:to>
                                        <p:strVal val="visible"/>
                                      </p:to>
                                    </p:set>
                                    <p:anim calcmode="lin" valueType="num">
                                      <p:cBhvr additive="base">
                                        <p:cTn id="11" dur="500" fill="hold"/>
                                        <p:tgtEl>
                                          <p:spTgt spid="2311">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2311">
                                            <p:bg/>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11">
                                            <p:txEl>
                                              <p:pRg st="0" end="0"/>
                                            </p:txEl>
                                          </p:spTgt>
                                        </p:tgtEl>
                                        <p:attrNameLst>
                                          <p:attrName>style.visibility</p:attrName>
                                        </p:attrNameLst>
                                      </p:cBhvr>
                                      <p:to>
                                        <p:strVal val="visible"/>
                                      </p:to>
                                    </p:set>
                                    <p:anim calcmode="lin" valueType="num">
                                      <p:cBhvr additive="base">
                                        <p:cTn id="15" dur="500" fill="hold"/>
                                        <p:tgtEl>
                                          <p:spTgt spid="23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3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313">
                                            <p:bg/>
                                          </p:spTgt>
                                        </p:tgtEl>
                                        <p:attrNameLst>
                                          <p:attrName>style.visibility</p:attrName>
                                        </p:attrNameLst>
                                      </p:cBhvr>
                                      <p:to>
                                        <p:strVal val="visible"/>
                                      </p:to>
                                    </p:set>
                                    <p:anim calcmode="lin" valueType="num">
                                      <p:cBhvr additive="base">
                                        <p:cTn id="25" dur="500" fill="hold"/>
                                        <p:tgtEl>
                                          <p:spTgt spid="2313">
                                            <p:bg/>
                                          </p:spTgt>
                                        </p:tgtEl>
                                        <p:attrNameLst>
                                          <p:attrName>ppt_x</p:attrName>
                                        </p:attrNameLst>
                                      </p:cBhvr>
                                      <p:tavLst>
                                        <p:tav tm="0">
                                          <p:val>
                                            <p:strVal val="#ppt_x"/>
                                          </p:val>
                                        </p:tav>
                                        <p:tav tm="100000">
                                          <p:val>
                                            <p:strVal val="#ppt_x"/>
                                          </p:val>
                                        </p:tav>
                                      </p:tavLst>
                                    </p:anim>
                                    <p:anim calcmode="lin" valueType="num">
                                      <p:cBhvr additive="base">
                                        <p:cTn id="26" dur="500" fill="hold"/>
                                        <p:tgtEl>
                                          <p:spTgt spid="2313">
                                            <p:bg/>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13">
                                            <p:txEl>
                                              <p:pRg st="0" end="0"/>
                                            </p:txEl>
                                          </p:spTgt>
                                        </p:tgtEl>
                                        <p:attrNameLst>
                                          <p:attrName>style.visibility</p:attrName>
                                        </p:attrNameLst>
                                      </p:cBhvr>
                                      <p:to>
                                        <p:strVal val="visible"/>
                                      </p:to>
                                    </p:set>
                                    <p:anim calcmode="lin" valueType="num">
                                      <p:cBhvr additive="base">
                                        <p:cTn id="29" dur="500" fill="hold"/>
                                        <p:tgtEl>
                                          <p:spTgt spid="231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15">
                                            <p:bg/>
                                          </p:spTgt>
                                        </p:tgtEl>
                                        <p:attrNameLst>
                                          <p:attrName>style.visibility</p:attrName>
                                        </p:attrNameLst>
                                      </p:cBhvr>
                                      <p:to>
                                        <p:strVal val="visible"/>
                                      </p:to>
                                    </p:set>
                                    <p:anim calcmode="lin" valueType="num">
                                      <p:cBhvr additive="base">
                                        <p:cTn id="39" dur="500" fill="hold"/>
                                        <p:tgtEl>
                                          <p:spTgt spid="2315">
                                            <p:bg/>
                                          </p:spTgt>
                                        </p:tgtEl>
                                        <p:attrNameLst>
                                          <p:attrName>ppt_x</p:attrName>
                                        </p:attrNameLst>
                                      </p:cBhvr>
                                      <p:tavLst>
                                        <p:tav tm="0">
                                          <p:val>
                                            <p:strVal val="#ppt_x"/>
                                          </p:val>
                                        </p:tav>
                                        <p:tav tm="100000">
                                          <p:val>
                                            <p:strVal val="#ppt_x"/>
                                          </p:val>
                                        </p:tav>
                                      </p:tavLst>
                                    </p:anim>
                                    <p:anim calcmode="lin" valueType="num">
                                      <p:cBhvr additive="base">
                                        <p:cTn id="40" dur="500" fill="hold"/>
                                        <p:tgtEl>
                                          <p:spTgt spid="2315">
                                            <p:bg/>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315">
                                            <p:txEl>
                                              <p:pRg st="0" end="0"/>
                                            </p:txEl>
                                          </p:spTgt>
                                        </p:tgtEl>
                                        <p:attrNameLst>
                                          <p:attrName>style.visibility</p:attrName>
                                        </p:attrNameLst>
                                      </p:cBhvr>
                                      <p:to>
                                        <p:strVal val="visible"/>
                                      </p:to>
                                    </p:set>
                                    <p:anim calcmode="lin" valueType="num">
                                      <p:cBhvr additive="base">
                                        <p:cTn id="43" dur="500" fill="hold"/>
                                        <p:tgtEl>
                                          <p:spTgt spid="2315">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1" grpId="0" uiExpand="1" build="p" animBg="1"/>
      <p:bldP spid="2313" grpId="0" uiExpand="1" build="p" animBg="1"/>
      <p:bldP spid="2315"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4" name="Google Shape;1814;p46"/>
          <p:cNvSpPr txBox="1">
            <a:spLocks noGrp="1"/>
          </p:cNvSpPr>
          <p:nvPr>
            <p:ph type="subTitle" idx="4"/>
          </p:nvPr>
        </p:nvSpPr>
        <p:spPr>
          <a:xfrm>
            <a:off x="612344" y="279243"/>
            <a:ext cx="2029500" cy="10284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Time s New Roman"/>
              </a:rPr>
              <a:t>Tư duy độc lập, sáng tạo, kiên định </a:t>
            </a:r>
            <a:endParaRPr>
              <a:latin typeface="Time s New Roman"/>
            </a:endParaRPr>
          </a:p>
        </p:txBody>
      </p:sp>
      <p:sp>
        <p:nvSpPr>
          <p:cNvPr id="1819" name="Google Shape;1819;p46"/>
          <p:cNvSpPr txBox="1">
            <a:spLocks noGrp="1"/>
          </p:cNvSpPr>
          <p:nvPr>
            <p:ph type="subTitle" idx="5"/>
          </p:nvPr>
        </p:nvSpPr>
        <p:spPr>
          <a:xfrm>
            <a:off x="3943809" y="1017779"/>
            <a:ext cx="2131705" cy="12113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Time s New Roman"/>
              </a:rPr>
              <a:t>G</a:t>
            </a:r>
            <a:r>
              <a:rPr lang="en-US">
                <a:latin typeface="Time s New Roman"/>
              </a:rPr>
              <a:t>iữ vững bản sắc dân tộc và hội nhập quốc tế</a:t>
            </a:r>
            <a:endParaRPr>
              <a:latin typeface="Time s New Roman"/>
            </a:endParaRPr>
          </a:p>
        </p:txBody>
      </p:sp>
      <p:sp>
        <p:nvSpPr>
          <p:cNvPr id="1820" name="Google Shape;1820;p46"/>
          <p:cNvSpPr txBox="1">
            <a:spLocks noGrp="1"/>
          </p:cNvSpPr>
          <p:nvPr>
            <p:ph type="subTitle" idx="6"/>
          </p:nvPr>
        </p:nvSpPr>
        <p:spPr>
          <a:xfrm>
            <a:off x="3166864" y="4103711"/>
            <a:ext cx="2029800" cy="8281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Time s New Roman"/>
              </a:rPr>
              <a:t>Chăm lo cho thế hệ tương lai</a:t>
            </a:r>
            <a:endParaRPr>
              <a:latin typeface="Time s New Roman"/>
            </a:endParaRPr>
          </a:p>
        </p:txBody>
      </p:sp>
      <p:grpSp>
        <p:nvGrpSpPr>
          <p:cNvPr id="1831" name="Google Shape;1831;p46"/>
          <p:cNvGrpSpPr/>
          <p:nvPr/>
        </p:nvGrpSpPr>
        <p:grpSpPr>
          <a:xfrm>
            <a:off x="6750851" y="-374418"/>
            <a:ext cx="3331016" cy="1668071"/>
            <a:chOff x="-692075" y="-181725"/>
            <a:chExt cx="2973325" cy="1488950"/>
          </a:xfrm>
        </p:grpSpPr>
        <p:sp>
          <p:nvSpPr>
            <p:cNvPr id="1832" name="Google Shape;1832;p46"/>
            <p:cNvSpPr/>
            <p:nvPr/>
          </p:nvSpPr>
          <p:spPr>
            <a:xfrm>
              <a:off x="-692075" y="-181725"/>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833" name="Google Shape;1833;p46"/>
            <p:cNvSpPr/>
            <p:nvPr/>
          </p:nvSpPr>
          <p:spPr>
            <a:xfrm>
              <a:off x="-200337" y="64525"/>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pic>
        <p:nvPicPr>
          <p:cNvPr id="10" name="Picture 9">
            <a:extLst>
              <a:ext uri="{FF2B5EF4-FFF2-40B4-BE49-F238E27FC236}">
                <a16:creationId xmlns:a16="http://schemas.microsoft.com/office/drawing/2014/main" id="{3EB323D4-F6FB-92ED-0874-BB48D3AE81FB}"/>
              </a:ext>
            </a:extLst>
          </p:cNvPr>
          <p:cNvPicPr>
            <a:picLocks noChangeAspect="1"/>
          </p:cNvPicPr>
          <p:nvPr/>
        </p:nvPicPr>
        <p:blipFill>
          <a:blip r:embed="rId3"/>
          <a:stretch>
            <a:fillRect/>
          </a:stretch>
        </p:blipFill>
        <p:spPr>
          <a:xfrm>
            <a:off x="5366794" y="3306409"/>
            <a:ext cx="3115617" cy="1668071"/>
          </a:xfrm>
          <a:prstGeom prst="rect">
            <a:avLst/>
          </a:prstGeom>
        </p:spPr>
      </p:pic>
      <p:pic>
        <p:nvPicPr>
          <p:cNvPr id="11" name="Picture 10">
            <a:extLst>
              <a:ext uri="{FF2B5EF4-FFF2-40B4-BE49-F238E27FC236}">
                <a16:creationId xmlns:a16="http://schemas.microsoft.com/office/drawing/2014/main" id="{620C6039-D2B6-66D7-1637-9FA3984BF14D}"/>
              </a:ext>
            </a:extLst>
          </p:cNvPr>
          <p:cNvPicPr>
            <a:picLocks noChangeAspect="1"/>
          </p:cNvPicPr>
          <p:nvPr/>
        </p:nvPicPr>
        <p:blipFill>
          <a:blip r:embed="rId4"/>
          <a:stretch>
            <a:fillRect/>
          </a:stretch>
        </p:blipFill>
        <p:spPr>
          <a:xfrm>
            <a:off x="91174" y="1334237"/>
            <a:ext cx="3301741" cy="2100701"/>
          </a:xfrm>
          <a:prstGeom prst="rect">
            <a:avLst/>
          </a:prstGeom>
        </p:spPr>
      </p:pic>
      <p:pic>
        <p:nvPicPr>
          <p:cNvPr id="14" name="Picture 13">
            <a:extLst>
              <a:ext uri="{FF2B5EF4-FFF2-40B4-BE49-F238E27FC236}">
                <a16:creationId xmlns:a16="http://schemas.microsoft.com/office/drawing/2014/main" id="{496AE8B2-A76E-B296-E0C4-9C3E2787153E}"/>
              </a:ext>
            </a:extLst>
          </p:cNvPr>
          <p:cNvPicPr>
            <a:picLocks noChangeAspect="1"/>
          </p:cNvPicPr>
          <p:nvPr/>
        </p:nvPicPr>
        <p:blipFill>
          <a:blip r:embed="rId5"/>
          <a:stretch>
            <a:fillRect/>
          </a:stretch>
        </p:blipFill>
        <p:spPr>
          <a:xfrm>
            <a:off x="6120953" y="381240"/>
            <a:ext cx="2931873" cy="21007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14">
                                            <p:bg/>
                                          </p:spTgt>
                                        </p:tgtEl>
                                        <p:attrNameLst>
                                          <p:attrName>style.visibility</p:attrName>
                                        </p:attrNameLst>
                                      </p:cBhvr>
                                      <p:to>
                                        <p:strVal val="visible"/>
                                      </p:to>
                                    </p:set>
                                    <p:anim calcmode="lin" valueType="num">
                                      <p:cBhvr additive="base">
                                        <p:cTn id="7" dur="500" fill="hold"/>
                                        <p:tgtEl>
                                          <p:spTgt spid="1814">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814">
                                            <p:bg/>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814">
                                            <p:txEl>
                                              <p:pRg st="0" end="0"/>
                                            </p:txEl>
                                          </p:spTgt>
                                        </p:tgtEl>
                                        <p:attrNameLst>
                                          <p:attrName>style.visibility</p:attrName>
                                        </p:attrNameLst>
                                      </p:cBhvr>
                                      <p:to>
                                        <p:strVal val="visible"/>
                                      </p:to>
                                    </p:set>
                                    <p:anim calcmode="lin" valueType="num">
                                      <p:cBhvr additive="base">
                                        <p:cTn id="11" dur="500" fill="hold"/>
                                        <p:tgtEl>
                                          <p:spTgt spid="181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14">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19">
                                            <p:bg/>
                                          </p:spTgt>
                                        </p:tgtEl>
                                        <p:attrNameLst>
                                          <p:attrName>style.visibility</p:attrName>
                                        </p:attrNameLst>
                                      </p:cBhvr>
                                      <p:to>
                                        <p:strVal val="visible"/>
                                      </p:to>
                                    </p:set>
                                    <p:anim calcmode="lin" valueType="num">
                                      <p:cBhvr additive="base">
                                        <p:cTn id="21" dur="500" fill="hold"/>
                                        <p:tgtEl>
                                          <p:spTgt spid="1819">
                                            <p:bg/>
                                          </p:spTgt>
                                        </p:tgtEl>
                                        <p:attrNameLst>
                                          <p:attrName>ppt_x</p:attrName>
                                        </p:attrNameLst>
                                      </p:cBhvr>
                                      <p:tavLst>
                                        <p:tav tm="0">
                                          <p:val>
                                            <p:strVal val="#ppt_x"/>
                                          </p:val>
                                        </p:tav>
                                        <p:tav tm="100000">
                                          <p:val>
                                            <p:strVal val="#ppt_x"/>
                                          </p:val>
                                        </p:tav>
                                      </p:tavLst>
                                    </p:anim>
                                    <p:anim calcmode="lin" valueType="num">
                                      <p:cBhvr additive="base">
                                        <p:cTn id="22" dur="500" fill="hold"/>
                                        <p:tgtEl>
                                          <p:spTgt spid="1819">
                                            <p:bg/>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19">
                                            <p:txEl>
                                              <p:pRg st="0" end="0"/>
                                            </p:txEl>
                                          </p:spTgt>
                                        </p:tgtEl>
                                        <p:attrNameLst>
                                          <p:attrName>style.visibility</p:attrName>
                                        </p:attrNameLst>
                                      </p:cBhvr>
                                      <p:to>
                                        <p:strVal val="visible"/>
                                      </p:to>
                                    </p:set>
                                    <p:anim calcmode="lin" valueType="num">
                                      <p:cBhvr additive="base">
                                        <p:cTn id="25" dur="500" fill="hold"/>
                                        <p:tgtEl>
                                          <p:spTgt spid="181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19">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20">
                                            <p:bg/>
                                          </p:spTgt>
                                        </p:tgtEl>
                                        <p:attrNameLst>
                                          <p:attrName>style.visibility</p:attrName>
                                        </p:attrNameLst>
                                      </p:cBhvr>
                                      <p:to>
                                        <p:strVal val="visible"/>
                                      </p:to>
                                    </p:set>
                                    <p:anim calcmode="lin" valueType="num">
                                      <p:cBhvr additive="base">
                                        <p:cTn id="35" dur="500" fill="hold"/>
                                        <p:tgtEl>
                                          <p:spTgt spid="1820">
                                            <p:bg/>
                                          </p:spTgt>
                                        </p:tgtEl>
                                        <p:attrNameLst>
                                          <p:attrName>ppt_x</p:attrName>
                                        </p:attrNameLst>
                                      </p:cBhvr>
                                      <p:tavLst>
                                        <p:tav tm="0">
                                          <p:val>
                                            <p:strVal val="#ppt_x"/>
                                          </p:val>
                                        </p:tav>
                                        <p:tav tm="100000">
                                          <p:val>
                                            <p:strVal val="#ppt_x"/>
                                          </p:val>
                                        </p:tav>
                                      </p:tavLst>
                                    </p:anim>
                                    <p:anim calcmode="lin" valueType="num">
                                      <p:cBhvr additive="base">
                                        <p:cTn id="36" dur="500" fill="hold"/>
                                        <p:tgtEl>
                                          <p:spTgt spid="1820">
                                            <p:bg/>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20">
                                            <p:txEl>
                                              <p:pRg st="0" end="0"/>
                                            </p:txEl>
                                          </p:spTgt>
                                        </p:tgtEl>
                                        <p:attrNameLst>
                                          <p:attrName>style.visibility</p:attrName>
                                        </p:attrNameLst>
                                      </p:cBhvr>
                                      <p:to>
                                        <p:strVal val="visible"/>
                                      </p:to>
                                    </p:set>
                                    <p:anim calcmode="lin" valueType="num">
                                      <p:cBhvr additive="base">
                                        <p:cTn id="39" dur="500" fill="hold"/>
                                        <p:tgtEl>
                                          <p:spTgt spid="1820">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820">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4" grpId="0" uiExpand="1" build="p" animBg="1"/>
      <p:bldP spid="1819" grpId="0" uiExpand="1" build="p" animBg="1"/>
      <p:bldP spid="1820"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641E-6D07-C118-9D83-698921234B73}"/>
              </a:ext>
            </a:extLst>
          </p:cNvPr>
          <p:cNvSpPr>
            <a:spLocks noGrp="1"/>
          </p:cNvSpPr>
          <p:nvPr>
            <p:ph type="title"/>
          </p:nvPr>
        </p:nvSpPr>
        <p:spPr>
          <a:xfrm>
            <a:off x="4069827" y="1648266"/>
            <a:ext cx="4369634" cy="1469700"/>
          </a:xfrm>
        </p:spPr>
        <p:txBody>
          <a:bodyPr/>
          <a:lstStyle/>
          <a:p>
            <a:r>
              <a:rPr lang="vi-VN" b="1">
                <a:latin typeface="Time s New Roman"/>
              </a:rPr>
              <a:t>Câu hỏi củng cố</a:t>
            </a:r>
            <a:endParaRPr lang="en-US" b="1">
              <a:latin typeface="Time s New Roman"/>
            </a:endParaRPr>
          </a:p>
        </p:txBody>
      </p:sp>
      <p:sp>
        <p:nvSpPr>
          <p:cNvPr id="4" name="Title 3">
            <a:extLst>
              <a:ext uri="{FF2B5EF4-FFF2-40B4-BE49-F238E27FC236}">
                <a16:creationId xmlns:a16="http://schemas.microsoft.com/office/drawing/2014/main" id="{0544EADC-58A2-A3CC-FDA6-363CF9397AD6}"/>
              </a:ext>
            </a:extLst>
          </p:cNvPr>
          <p:cNvSpPr>
            <a:spLocks noGrp="1"/>
          </p:cNvSpPr>
          <p:nvPr>
            <p:ph type="title" idx="2"/>
          </p:nvPr>
        </p:nvSpPr>
        <p:spPr>
          <a:xfrm>
            <a:off x="2715595" y="1648266"/>
            <a:ext cx="1288800" cy="1219200"/>
          </a:xfrm>
        </p:spPr>
        <p:txBody>
          <a:bodyPr/>
          <a:lstStyle/>
          <a:p>
            <a:r>
              <a:rPr lang="vi-VN" b="1">
                <a:latin typeface="Time s New Roman"/>
              </a:rPr>
              <a:t>06</a:t>
            </a:r>
            <a:endParaRPr lang="en-US" b="1">
              <a:latin typeface="Time s New Roman"/>
            </a:endParaRPr>
          </a:p>
        </p:txBody>
      </p:sp>
      <p:pic>
        <p:nvPicPr>
          <p:cNvPr id="5" name="Picture 4">
            <a:extLst>
              <a:ext uri="{FF2B5EF4-FFF2-40B4-BE49-F238E27FC236}">
                <a16:creationId xmlns:a16="http://schemas.microsoft.com/office/drawing/2014/main" id="{E1914A37-6D50-D420-640B-8BEE0787A14E}"/>
              </a:ext>
            </a:extLst>
          </p:cNvPr>
          <p:cNvPicPr>
            <a:picLocks noChangeAspect="1"/>
          </p:cNvPicPr>
          <p:nvPr/>
        </p:nvPicPr>
        <p:blipFill>
          <a:blip r:embed="rId2"/>
          <a:stretch>
            <a:fillRect/>
          </a:stretch>
        </p:blipFill>
        <p:spPr>
          <a:xfrm>
            <a:off x="-107902" y="1648266"/>
            <a:ext cx="2758065" cy="3439421"/>
          </a:xfrm>
          <a:prstGeom prst="rect">
            <a:avLst/>
          </a:prstGeom>
        </p:spPr>
      </p:pic>
    </p:spTree>
    <p:extLst>
      <p:ext uri="{BB962C8B-B14F-4D97-AF65-F5344CB8AC3E}">
        <p14:creationId xmlns:p14="http://schemas.microsoft.com/office/powerpoint/2010/main" val="248874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pic>
        <p:nvPicPr>
          <p:cNvPr id="2" name="CrazyDaveIntroTheme-LauraShigihara-4869831">
            <a:hlinkClick r:id="" action="ppaction://media"/>
            <a:extLst>
              <a:ext uri="{FF2B5EF4-FFF2-40B4-BE49-F238E27FC236}">
                <a16:creationId xmlns:a16="http://schemas.microsoft.com/office/drawing/2014/main" id="{D71D27BA-38F6-45DC-A1B7-FA3B2F40F1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7200" y="0"/>
            <a:ext cx="457200" cy="457200"/>
          </a:xfrm>
          <a:prstGeom prst="rect">
            <a:avLst/>
          </a:prstGeom>
        </p:spPr>
      </p:pic>
      <p:pic>
        <p:nvPicPr>
          <p:cNvPr id="14344" name="Picture 8" descr="Boxhead The Zombie Wars - Unblocked Games 66 77 76 99 - Hacked">
            <a:extLst>
              <a:ext uri="{FF2B5EF4-FFF2-40B4-BE49-F238E27FC236}">
                <a16:creationId xmlns:a16="http://schemas.microsoft.com/office/drawing/2014/main" id="{1C405025-A389-4990-B9A5-98374D201B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3557" y="2049236"/>
            <a:ext cx="2296886" cy="134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67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32" presetClass="emph" presetSubtype="0" repeatCount="indefinite" fill="hold" nodeType="withEffect">
                                  <p:stCondLst>
                                    <p:cond delay="0"/>
                                  </p:stCondLst>
                                  <p:endCondLst>
                                    <p:cond evt="onNext" delay="0">
                                      <p:tgtEl>
                                        <p:sldTgt/>
                                      </p:tgtEl>
                                    </p:cond>
                                  </p:endCondLst>
                                  <p:childTnLst>
                                    <p:animRot by="120000">
                                      <p:cBhvr>
                                        <p:cTn id="8" dur="100" fill="hold">
                                          <p:stCondLst>
                                            <p:cond delay="0"/>
                                          </p:stCondLst>
                                        </p:cTn>
                                        <p:tgtEl>
                                          <p:spTgt spid="14344"/>
                                        </p:tgtEl>
                                        <p:attrNameLst>
                                          <p:attrName>r</p:attrName>
                                        </p:attrNameLst>
                                      </p:cBhvr>
                                    </p:animRot>
                                    <p:animRot by="-240000">
                                      <p:cBhvr>
                                        <p:cTn id="9" dur="200" fill="hold">
                                          <p:stCondLst>
                                            <p:cond delay="200"/>
                                          </p:stCondLst>
                                        </p:cTn>
                                        <p:tgtEl>
                                          <p:spTgt spid="14344"/>
                                        </p:tgtEl>
                                        <p:attrNameLst>
                                          <p:attrName>r</p:attrName>
                                        </p:attrNameLst>
                                      </p:cBhvr>
                                    </p:animRot>
                                    <p:animRot by="240000">
                                      <p:cBhvr>
                                        <p:cTn id="10" dur="200" fill="hold">
                                          <p:stCondLst>
                                            <p:cond delay="400"/>
                                          </p:stCondLst>
                                        </p:cTn>
                                        <p:tgtEl>
                                          <p:spTgt spid="14344"/>
                                        </p:tgtEl>
                                        <p:attrNameLst>
                                          <p:attrName>r</p:attrName>
                                        </p:attrNameLst>
                                      </p:cBhvr>
                                    </p:animRot>
                                    <p:animRot by="-240000">
                                      <p:cBhvr>
                                        <p:cTn id="11" dur="200" fill="hold">
                                          <p:stCondLst>
                                            <p:cond delay="600"/>
                                          </p:stCondLst>
                                        </p:cTn>
                                        <p:tgtEl>
                                          <p:spTgt spid="14344"/>
                                        </p:tgtEl>
                                        <p:attrNameLst>
                                          <p:attrName>r</p:attrName>
                                        </p:attrNameLst>
                                      </p:cBhvr>
                                    </p:animRot>
                                    <p:animRot by="120000">
                                      <p:cBhvr>
                                        <p:cTn id="12" dur="200" fill="hold">
                                          <p:stCondLst>
                                            <p:cond delay="800"/>
                                          </p:stCondLst>
                                        </p:cTn>
                                        <p:tgtEl>
                                          <p:spTgt spid="143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9F817C6-4AB3-4529-974D-63E69B65D6A4}"/>
              </a:ext>
            </a:extLst>
          </p:cNvPr>
          <p:cNvSpPr/>
          <p:nvPr/>
        </p:nvSpPr>
        <p:spPr>
          <a:xfrm>
            <a:off x="1803602" y="1046476"/>
            <a:ext cx="5802912" cy="2298517"/>
          </a:xfrm>
          <a:prstGeom prst="roundRect">
            <a:avLst>
              <a:gd name="adj" fmla="val 7227"/>
            </a:avLst>
          </a:prstGeom>
          <a:solidFill>
            <a:schemeClr val="tx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Đáp án A">
            <a:extLst>
              <a:ext uri="{FF2B5EF4-FFF2-40B4-BE49-F238E27FC236}">
                <a16:creationId xmlns:a16="http://schemas.microsoft.com/office/drawing/2014/main" id="{CF9EA178-637F-4043-B8D2-BC95EC5261AC}"/>
              </a:ext>
            </a:extLst>
          </p:cNvPr>
          <p:cNvSpPr/>
          <p:nvPr/>
        </p:nvSpPr>
        <p:spPr>
          <a:xfrm>
            <a:off x="1827849" y="3486286"/>
            <a:ext cx="2567960"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A</a:t>
            </a:r>
          </a:p>
        </p:txBody>
      </p:sp>
      <p:sp>
        <p:nvSpPr>
          <p:cNvPr id="43" name="Đáp án B">
            <a:extLst>
              <a:ext uri="{FF2B5EF4-FFF2-40B4-BE49-F238E27FC236}">
                <a16:creationId xmlns:a16="http://schemas.microsoft.com/office/drawing/2014/main" id="{6CE2E367-E000-402A-A46A-08AAF2FB929F}"/>
              </a:ext>
            </a:extLst>
          </p:cNvPr>
          <p:cNvSpPr/>
          <p:nvPr/>
        </p:nvSpPr>
        <p:spPr>
          <a:xfrm>
            <a:off x="4721560" y="3486286"/>
            <a:ext cx="2589662"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B</a:t>
            </a:r>
          </a:p>
        </p:txBody>
      </p:sp>
      <p:sp>
        <p:nvSpPr>
          <p:cNvPr id="44" name="Đáp án C">
            <a:extLst>
              <a:ext uri="{FF2B5EF4-FFF2-40B4-BE49-F238E27FC236}">
                <a16:creationId xmlns:a16="http://schemas.microsoft.com/office/drawing/2014/main" id="{22088E1A-F06B-4800-AF0C-20352418B69F}"/>
              </a:ext>
            </a:extLst>
          </p:cNvPr>
          <p:cNvSpPr/>
          <p:nvPr/>
        </p:nvSpPr>
        <p:spPr>
          <a:xfrm>
            <a:off x="1827849" y="4263443"/>
            <a:ext cx="2567960"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C</a:t>
            </a:r>
          </a:p>
        </p:txBody>
      </p:sp>
      <p:sp>
        <p:nvSpPr>
          <p:cNvPr id="45" name="Đáp án D">
            <a:extLst>
              <a:ext uri="{FF2B5EF4-FFF2-40B4-BE49-F238E27FC236}">
                <a16:creationId xmlns:a16="http://schemas.microsoft.com/office/drawing/2014/main" id="{103BF668-59AA-401D-818B-4C062F6D5B11}"/>
              </a:ext>
            </a:extLst>
          </p:cNvPr>
          <p:cNvSpPr/>
          <p:nvPr/>
        </p:nvSpPr>
        <p:spPr>
          <a:xfrm>
            <a:off x="4721560" y="4263443"/>
            <a:ext cx="2589662"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D</a:t>
            </a:r>
          </a:p>
        </p:txBody>
      </p:sp>
      <p:grpSp>
        <p:nvGrpSpPr>
          <p:cNvPr id="52" name="Group 51">
            <a:extLst>
              <a:ext uri="{FF2B5EF4-FFF2-40B4-BE49-F238E27FC236}">
                <a16:creationId xmlns:a16="http://schemas.microsoft.com/office/drawing/2014/main" id="{1EBA663B-F8CA-4203-9E5D-434C0B2E3C95}"/>
              </a:ext>
            </a:extLst>
          </p:cNvPr>
          <p:cNvGrpSpPr/>
          <p:nvPr/>
        </p:nvGrpSpPr>
        <p:grpSpPr>
          <a:xfrm>
            <a:off x="1413598" y="228918"/>
            <a:ext cx="6340989" cy="1092154"/>
            <a:chOff x="1871981" y="421635"/>
            <a:chExt cx="8454652" cy="1456205"/>
          </a:xfrm>
        </p:grpSpPr>
        <p:grpSp>
          <p:nvGrpSpPr>
            <p:cNvPr id="6" name="Group 5">
              <a:extLst>
                <a:ext uri="{FF2B5EF4-FFF2-40B4-BE49-F238E27FC236}">
                  <a16:creationId xmlns:a16="http://schemas.microsoft.com/office/drawing/2014/main" id="{C28C0A49-FAEF-4900-8E2A-C8BDCC7ED91D}"/>
                </a:ext>
              </a:extLst>
            </p:cNvPr>
            <p:cNvGrpSpPr/>
            <p:nvPr/>
          </p:nvGrpSpPr>
          <p:grpSpPr>
            <a:xfrm>
              <a:off x="1871981" y="421635"/>
              <a:ext cx="8454652" cy="1456205"/>
              <a:chOff x="2677206" y="1838325"/>
              <a:chExt cx="7124700" cy="1227138"/>
            </a:xfrm>
          </p:grpSpPr>
          <p:sp>
            <p:nvSpPr>
              <p:cNvPr id="7" name="Freeform 1125">
                <a:extLst>
                  <a:ext uri="{FF2B5EF4-FFF2-40B4-BE49-F238E27FC236}">
                    <a16:creationId xmlns:a16="http://schemas.microsoft.com/office/drawing/2014/main" id="{60B3ADAC-B763-4C54-A7F9-42095D47D217}"/>
                  </a:ext>
                </a:extLst>
              </p:cNvPr>
              <p:cNvSpPr>
                <a:spLocks/>
              </p:cNvSpPr>
              <p:nvPr/>
            </p:nvSpPr>
            <p:spPr bwMode="auto">
              <a:xfrm>
                <a:off x="3753531" y="1944688"/>
                <a:ext cx="5011738" cy="971550"/>
              </a:xfrm>
              <a:custGeom>
                <a:avLst/>
                <a:gdLst>
                  <a:gd name="T0" fmla="*/ 1221 w 10045"/>
                  <a:gd name="T1" fmla="*/ 1947 h 1947"/>
                  <a:gd name="T2" fmla="*/ 68 w 10045"/>
                  <a:gd name="T3" fmla="*/ 1201 h 1947"/>
                  <a:gd name="T4" fmla="*/ 784 w 10045"/>
                  <a:gd name="T5" fmla="*/ 273 h 1947"/>
                  <a:gd name="T6" fmla="*/ 871 w 10045"/>
                  <a:gd name="T7" fmla="*/ 237 h 1947"/>
                  <a:gd name="T8" fmla="*/ 2083 w 10045"/>
                  <a:gd name="T9" fmla="*/ 87 h 1947"/>
                  <a:gd name="T10" fmla="*/ 3561 w 10045"/>
                  <a:gd name="T11" fmla="*/ 14 h 1947"/>
                  <a:gd name="T12" fmla="*/ 4532 w 10045"/>
                  <a:gd name="T13" fmla="*/ 0 h 1947"/>
                  <a:gd name="T14" fmla="*/ 5049 w 10045"/>
                  <a:gd name="T15" fmla="*/ 4 h 1947"/>
                  <a:gd name="T16" fmla="*/ 6390 w 10045"/>
                  <a:gd name="T17" fmla="*/ 27 h 1947"/>
                  <a:gd name="T18" fmla="*/ 7740 w 10045"/>
                  <a:gd name="T19" fmla="*/ 81 h 1947"/>
                  <a:gd name="T20" fmla="*/ 9069 w 10045"/>
                  <a:gd name="T21" fmla="*/ 193 h 1947"/>
                  <a:gd name="T22" fmla="*/ 9711 w 10045"/>
                  <a:gd name="T23" fmla="*/ 266 h 1947"/>
                  <a:gd name="T24" fmla="*/ 9955 w 10045"/>
                  <a:gd name="T25" fmla="*/ 598 h 1947"/>
                  <a:gd name="T26" fmla="*/ 9524 w 10045"/>
                  <a:gd name="T27" fmla="*/ 1652 h 1947"/>
                  <a:gd name="T28" fmla="*/ 9152 w 10045"/>
                  <a:gd name="T29" fmla="*/ 1846 h 1947"/>
                  <a:gd name="T30" fmla="*/ 8943 w 10045"/>
                  <a:gd name="T31" fmla="*/ 1822 h 1947"/>
                  <a:gd name="T32" fmla="*/ 8185 w 10045"/>
                  <a:gd name="T33" fmla="*/ 1745 h 1947"/>
                  <a:gd name="T34" fmla="*/ 7753 w 10045"/>
                  <a:gd name="T35" fmla="*/ 1709 h 1947"/>
                  <a:gd name="T36" fmla="*/ 6291 w 10045"/>
                  <a:gd name="T37" fmla="*/ 1635 h 1947"/>
                  <a:gd name="T38" fmla="*/ 5853 w 10045"/>
                  <a:gd name="T39" fmla="*/ 1632 h 1947"/>
                  <a:gd name="T40" fmla="*/ 4790 w 10045"/>
                  <a:gd name="T41" fmla="*/ 1651 h 1947"/>
                  <a:gd name="T42" fmla="*/ 3328 w 10045"/>
                  <a:gd name="T43" fmla="*/ 1725 h 1947"/>
                  <a:gd name="T44" fmla="*/ 1221 w 10045"/>
                  <a:gd name="T45" fmla="*/ 194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45" h="1947">
                    <a:moveTo>
                      <a:pt x="1221" y="1947"/>
                    </a:moveTo>
                    <a:cubicBezTo>
                      <a:pt x="619" y="1828"/>
                      <a:pt x="143" y="1604"/>
                      <a:pt x="68" y="1201"/>
                    </a:cubicBezTo>
                    <a:cubicBezTo>
                      <a:pt x="0" y="838"/>
                      <a:pt x="255" y="499"/>
                      <a:pt x="784" y="273"/>
                    </a:cubicBezTo>
                    <a:cubicBezTo>
                      <a:pt x="812" y="261"/>
                      <a:pt x="842" y="249"/>
                      <a:pt x="871" y="237"/>
                    </a:cubicBezTo>
                    <a:cubicBezTo>
                      <a:pt x="1269" y="175"/>
                      <a:pt x="1673" y="122"/>
                      <a:pt x="2083" y="87"/>
                    </a:cubicBezTo>
                    <a:cubicBezTo>
                      <a:pt x="2572" y="46"/>
                      <a:pt x="3067" y="29"/>
                      <a:pt x="3561" y="14"/>
                    </a:cubicBezTo>
                    <a:cubicBezTo>
                      <a:pt x="3885" y="5"/>
                      <a:pt x="4208" y="0"/>
                      <a:pt x="4532" y="0"/>
                    </a:cubicBezTo>
                    <a:cubicBezTo>
                      <a:pt x="4704" y="0"/>
                      <a:pt x="4876" y="1"/>
                      <a:pt x="5049" y="4"/>
                    </a:cubicBezTo>
                    <a:cubicBezTo>
                      <a:pt x="5495" y="12"/>
                      <a:pt x="5942" y="26"/>
                      <a:pt x="6390" y="27"/>
                    </a:cubicBezTo>
                    <a:cubicBezTo>
                      <a:pt x="6841" y="28"/>
                      <a:pt x="7292" y="51"/>
                      <a:pt x="7740" y="81"/>
                    </a:cubicBezTo>
                    <a:cubicBezTo>
                      <a:pt x="8185" y="110"/>
                      <a:pt x="8629" y="146"/>
                      <a:pt x="9069" y="193"/>
                    </a:cubicBezTo>
                    <a:cubicBezTo>
                      <a:pt x="9282" y="216"/>
                      <a:pt x="9497" y="239"/>
                      <a:pt x="9711" y="266"/>
                    </a:cubicBezTo>
                    <a:cubicBezTo>
                      <a:pt x="9845" y="361"/>
                      <a:pt x="9925" y="478"/>
                      <a:pt x="9955" y="598"/>
                    </a:cubicBezTo>
                    <a:cubicBezTo>
                      <a:pt x="10045" y="960"/>
                      <a:pt x="9963" y="1358"/>
                      <a:pt x="9524" y="1652"/>
                    </a:cubicBezTo>
                    <a:cubicBezTo>
                      <a:pt x="9415" y="1725"/>
                      <a:pt x="9289" y="1789"/>
                      <a:pt x="9152" y="1846"/>
                    </a:cubicBezTo>
                    <a:cubicBezTo>
                      <a:pt x="9083" y="1838"/>
                      <a:pt x="9013" y="1830"/>
                      <a:pt x="8943" y="1822"/>
                    </a:cubicBezTo>
                    <a:cubicBezTo>
                      <a:pt x="8692" y="1792"/>
                      <a:pt x="8439" y="1767"/>
                      <a:pt x="8185" y="1745"/>
                    </a:cubicBezTo>
                    <a:cubicBezTo>
                      <a:pt x="8042" y="1732"/>
                      <a:pt x="7897" y="1720"/>
                      <a:pt x="7753" y="1709"/>
                    </a:cubicBezTo>
                    <a:cubicBezTo>
                      <a:pt x="7267" y="1671"/>
                      <a:pt x="6781" y="1644"/>
                      <a:pt x="6291" y="1635"/>
                    </a:cubicBezTo>
                    <a:cubicBezTo>
                      <a:pt x="6145" y="1633"/>
                      <a:pt x="5999" y="1632"/>
                      <a:pt x="5853" y="1632"/>
                    </a:cubicBezTo>
                    <a:cubicBezTo>
                      <a:pt x="5498" y="1632"/>
                      <a:pt x="5144" y="1639"/>
                      <a:pt x="4790" y="1651"/>
                    </a:cubicBezTo>
                    <a:cubicBezTo>
                      <a:pt x="4302" y="1667"/>
                      <a:pt x="3812" y="1689"/>
                      <a:pt x="3328" y="1725"/>
                    </a:cubicBezTo>
                    <a:cubicBezTo>
                      <a:pt x="2594" y="1779"/>
                      <a:pt x="1929" y="1848"/>
                      <a:pt x="1221" y="1947"/>
                    </a:cubicBezTo>
                  </a:path>
                </a:pathLst>
              </a:custGeom>
              <a:solidFill>
                <a:srgbClr val="D9A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8" name="Freeform 1126">
                <a:extLst>
                  <a:ext uri="{FF2B5EF4-FFF2-40B4-BE49-F238E27FC236}">
                    <a16:creationId xmlns:a16="http://schemas.microsoft.com/office/drawing/2014/main" id="{82C3780D-1084-4CEE-B136-5FFC6837BFAB}"/>
                  </a:ext>
                </a:extLst>
              </p:cNvPr>
              <p:cNvSpPr>
                <a:spLocks/>
              </p:cNvSpPr>
              <p:nvPr/>
            </p:nvSpPr>
            <p:spPr bwMode="auto">
              <a:xfrm>
                <a:off x="3882119" y="2925763"/>
                <a:ext cx="533400" cy="87313"/>
              </a:xfrm>
              <a:custGeom>
                <a:avLst/>
                <a:gdLst>
                  <a:gd name="T0" fmla="*/ 0 w 1069"/>
                  <a:gd name="T1" fmla="*/ 173 h 173"/>
                  <a:gd name="T2" fmla="*/ 1068 w 1069"/>
                  <a:gd name="T3" fmla="*/ 0 h 173"/>
                  <a:gd name="T4" fmla="*/ 1069 w 1069"/>
                  <a:gd name="T5" fmla="*/ 0 h 173"/>
                  <a:gd name="T6" fmla="*/ 0 w 1069"/>
                  <a:gd name="T7" fmla="*/ 173 h 173"/>
                  <a:gd name="T8" fmla="*/ 0 w 1069"/>
                  <a:gd name="T9" fmla="*/ 173 h 173"/>
                </a:gdLst>
                <a:ahLst/>
                <a:cxnLst>
                  <a:cxn ang="0">
                    <a:pos x="T0" y="T1"/>
                  </a:cxn>
                  <a:cxn ang="0">
                    <a:pos x="T2" y="T3"/>
                  </a:cxn>
                  <a:cxn ang="0">
                    <a:pos x="T4" y="T5"/>
                  </a:cxn>
                  <a:cxn ang="0">
                    <a:pos x="T6" y="T7"/>
                  </a:cxn>
                  <a:cxn ang="0">
                    <a:pos x="T8" y="T9"/>
                  </a:cxn>
                </a:cxnLst>
                <a:rect l="0" t="0" r="r" b="b"/>
                <a:pathLst>
                  <a:path w="1069" h="173">
                    <a:moveTo>
                      <a:pt x="0" y="173"/>
                    </a:moveTo>
                    <a:cubicBezTo>
                      <a:pt x="412" y="101"/>
                      <a:pt x="766" y="45"/>
                      <a:pt x="1068" y="0"/>
                    </a:cubicBezTo>
                    <a:cubicBezTo>
                      <a:pt x="1068" y="0"/>
                      <a:pt x="1069" y="0"/>
                      <a:pt x="1069" y="0"/>
                    </a:cubicBezTo>
                    <a:cubicBezTo>
                      <a:pt x="767" y="45"/>
                      <a:pt x="413" y="101"/>
                      <a:pt x="0" y="173"/>
                    </a:cubicBezTo>
                    <a:lnTo>
                      <a:pt x="0" y="173"/>
                    </a:lnTo>
                    <a:close/>
                  </a:path>
                </a:pathLst>
              </a:custGeom>
              <a:solidFill>
                <a:srgbClr val="6F8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9" name="Freeform 1127">
                <a:extLst>
                  <a:ext uri="{FF2B5EF4-FFF2-40B4-BE49-F238E27FC236}">
                    <a16:creationId xmlns:a16="http://schemas.microsoft.com/office/drawing/2014/main" id="{8714A6DE-43B3-4CED-98D3-207B7CEB5604}"/>
                  </a:ext>
                </a:extLst>
              </p:cNvPr>
              <p:cNvSpPr>
                <a:spLocks/>
              </p:cNvSpPr>
              <p:nvPr/>
            </p:nvSpPr>
            <p:spPr bwMode="auto">
              <a:xfrm>
                <a:off x="3486831" y="2063750"/>
                <a:ext cx="876300" cy="955675"/>
              </a:xfrm>
              <a:custGeom>
                <a:avLst/>
                <a:gdLst>
                  <a:gd name="T0" fmla="*/ 443 w 1756"/>
                  <a:gd name="T1" fmla="*/ 1917 h 1917"/>
                  <a:gd name="T2" fmla="*/ 321 w 1756"/>
                  <a:gd name="T3" fmla="*/ 1750 h 1917"/>
                  <a:gd name="T4" fmla="*/ 471 w 1756"/>
                  <a:gd name="T5" fmla="*/ 1417 h 1917"/>
                  <a:gd name="T6" fmla="*/ 297 w 1756"/>
                  <a:gd name="T7" fmla="*/ 965 h 1917"/>
                  <a:gd name="T8" fmla="*/ 0 w 1756"/>
                  <a:gd name="T9" fmla="*/ 241 h 1917"/>
                  <a:gd name="T10" fmla="*/ 518 w 1756"/>
                  <a:gd name="T11" fmla="*/ 144 h 1917"/>
                  <a:gd name="T12" fmla="*/ 1195 w 1756"/>
                  <a:gd name="T13" fmla="*/ 34 h 1917"/>
                  <a:gd name="T14" fmla="*/ 1406 w 1756"/>
                  <a:gd name="T15" fmla="*/ 0 h 1917"/>
                  <a:gd name="T16" fmla="*/ 1319 w 1756"/>
                  <a:gd name="T17" fmla="*/ 36 h 1917"/>
                  <a:gd name="T18" fmla="*/ 603 w 1756"/>
                  <a:gd name="T19" fmla="*/ 964 h 1917"/>
                  <a:gd name="T20" fmla="*/ 1756 w 1756"/>
                  <a:gd name="T21" fmla="*/ 1710 h 1917"/>
                  <a:gd name="T22" fmla="*/ 1626 w 1756"/>
                  <a:gd name="T23" fmla="*/ 1728 h 1917"/>
                  <a:gd name="T24" fmla="*/ 660 w 1756"/>
                  <a:gd name="T25" fmla="*/ 1891 h 1917"/>
                  <a:gd name="T26" fmla="*/ 490 w 1756"/>
                  <a:gd name="T27" fmla="*/ 1916 h 1917"/>
                  <a:gd name="T28" fmla="*/ 449 w 1756"/>
                  <a:gd name="T29" fmla="*/ 1917 h 1917"/>
                  <a:gd name="T30" fmla="*/ 443 w 1756"/>
                  <a:gd name="T31"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6" h="1917">
                    <a:moveTo>
                      <a:pt x="443" y="1917"/>
                    </a:moveTo>
                    <a:cubicBezTo>
                      <a:pt x="294" y="1917"/>
                      <a:pt x="206" y="1806"/>
                      <a:pt x="321" y="1750"/>
                    </a:cubicBezTo>
                    <a:cubicBezTo>
                      <a:pt x="505" y="1662"/>
                      <a:pt x="497" y="1542"/>
                      <a:pt x="471" y="1417"/>
                    </a:cubicBezTo>
                    <a:cubicBezTo>
                      <a:pt x="438" y="1264"/>
                      <a:pt x="366" y="1114"/>
                      <a:pt x="297" y="965"/>
                    </a:cubicBezTo>
                    <a:cubicBezTo>
                      <a:pt x="186" y="725"/>
                      <a:pt x="97" y="483"/>
                      <a:pt x="0" y="241"/>
                    </a:cubicBezTo>
                    <a:cubicBezTo>
                      <a:pt x="163" y="196"/>
                      <a:pt x="342" y="169"/>
                      <a:pt x="518" y="144"/>
                    </a:cubicBezTo>
                    <a:cubicBezTo>
                      <a:pt x="746" y="112"/>
                      <a:pt x="969" y="71"/>
                      <a:pt x="1195" y="34"/>
                    </a:cubicBezTo>
                    <a:cubicBezTo>
                      <a:pt x="1265" y="22"/>
                      <a:pt x="1335" y="11"/>
                      <a:pt x="1406" y="0"/>
                    </a:cubicBezTo>
                    <a:cubicBezTo>
                      <a:pt x="1377" y="12"/>
                      <a:pt x="1347" y="24"/>
                      <a:pt x="1319" y="36"/>
                    </a:cubicBezTo>
                    <a:cubicBezTo>
                      <a:pt x="790" y="262"/>
                      <a:pt x="535" y="601"/>
                      <a:pt x="603" y="964"/>
                    </a:cubicBezTo>
                    <a:cubicBezTo>
                      <a:pt x="678" y="1367"/>
                      <a:pt x="1154" y="1591"/>
                      <a:pt x="1756" y="1710"/>
                    </a:cubicBezTo>
                    <a:cubicBezTo>
                      <a:pt x="1713" y="1716"/>
                      <a:pt x="1669" y="1722"/>
                      <a:pt x="1626" y="1728"/>
                    </a:cubicBezTo>
                    <a:cubicBezTo>
                      <a:pt x="1323" y="1772"/>
                      <a:pt x="961" y="1847"/>
                      <a:pt x="660" y="1891"/>
                    </a:cubicBezTo>
                    <a:cubicBezTo>
                      <a:pt x="603" y="1899"/>
                      <a:pt x="547" y="1908"/>
                      <a:pt x="490" y="1916"/>
                    </a:cubicBezTo>
                    <a:cubicBezTo>
                      <a:pt x="477" y="1917"/>
                      <a:pt x="463" y="1917"/>
                      <a:pt x="449" y="1917"/>
                    </a:cubicBezTo>
                    <a:cubicBezTo>
                      <a:pt x="447" y="1917"/>
                      <a:pt x="445" y="1917"/>
                      <a:pt x="443" y="1917"/>
                    </a:cubicBezTo>
                  </a:path>
                </a:pathLst>
              </a:custGeom>
              <a:solidFill>
                <a:srgbClr val="CC8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0" name="Freeform 1130">
                <a:extLst>
                  <a:ext uri="{FF2B5EF4-FFF2-40B4-BE49-F238E27FC236}">
                    <a16:creationId xmlns:a16="http://schemas.microsoft.com/office/drawing/2014/main" id="{D0BBABF8-D0DA-4660-9EC2-35758E7BE879}"/>
                  </a:ext>
                </a:extLst>
              </p:cNvPr>
              <p:cNvSpPr>
                <a:spLocks/>
              </p:cNvSpPr>
              <p:nvPr/>
            </p:nvSpPr>
            <p:spPr bwMode="auto">
              <a:xfrm>
                <a:off x="3143931" y="2184400"/>
                <a:ext cx="595313" cy="865188"/>
              </a:xfrm>
              <a:custGeom>
                <a:avLst/>
                <a:gdLst>
                  <a:gd name="T0" fmla="*/ 519 w 1192"/>
                  <a:gd name="T1" fmla="*/ 1736 h 1736"/>
                  <a:gd name="T2" fmla="*/ 440 w 1192"/>
                  <a:gd name="T3" fmla="*/ 1735 h 1736"/>
                  <a:gd name="T4" fmla="*/ 350 w 1192"/>
                  <a:gd name="T5" fmla="*/ 1717 h 1736"/>
                  <a:gd name="T6" fmla="*/ 8 w 1192"/>
                  <a:gd name="T7" fmla="*/ 1498 h 1736"/>
                  <a:gd name="T8" fmla="*/ 90 w 1192"/>
                  <a:gd name="T9" fmla="*/ 1445 h 1736"/>
                  <a:gd name="T10" fmla="*/ 285 w 1192"/>
                  <a:gd name="T11" fmla="*/ 1488 h 1736"/>
                  <a:gd name="T12" fmla="*/ 587 w 1192"/>
                  <a:gd name="T13" fmla="*/ 1537 h 1736"/>
                  <a:gd name="T14" fmla="*/ 831 w 1192"/>
                  <a:gd name="T15" fmla="*/ 1495 h 1736"/>
                  <a:gd name="T16" fmla="*/ 1019 w 1192"/>
                  <a:gd name="T17" fmla="*/ 1205 h 1736"/>
                  <a:gd name="T18" fmla="*/ 842 w 1192"/>
                  <a:gd name="T19" fmla="*/ 682 h 1736"/>
                  <a:gd name="T20" fmla="*/ 629 w 1192"/>
                  <a:gd name="T21" fmla="*/ 136 h 1736"/>
                  <a:gd name="T22" fmla="*/ 594 w 1192"/>
                  <a:gd name="T23" fmla="*/ 29 h 1736"/>
                  <a:gd name="T24" fmla="*/ 595 w 1192"/>
                  <a:gd name="T25" fmla="*/ 29 h 1736"/>
                  <a:gd name="T26" fmla="*/ 687 w 1192"/>
                  <a:gd name="T27" fmla="*/ 0 h 1736"/>
                  <a:gd name="T28" fmla="*/ 984 w 1192"/>
                  <a:gd name="T29" fmla="*/ 724 h 1736"/>
                  <a:gd name="T30" fmla="*/ 1158 w 1192"/>
                  <a:gd name="T31" fmla="*/ 1176 h 1736"/>
                  <a:gd name="T32" fmla="*/ 1008 w 1192"/>
                  <a:gd name="T33" fmla="*/ 1509 h 1736"/>
                  <a:gd name="T34" fmla="*/ 1130 w 1192"/>
                  <a:gd name="T35" fmla="*/ 1676 h 1736"/>
                  <a:gd name="T36" fmla="*/ 1136 w 1192"/>
                  <a:gd name="T37" fmla="*/ 1676 h 1736"/>
                  <a:gd name="T38" fmla="*/ 1177 w 1192"/>
                  <a:gd name="T39" fmla="*/ 1675 h 1736"/>
                  <a:gd name="T40" fmla="*/ 918 w 1192"/>
                  <a:gd name="T41" fmla="*/ 1711 h 1736"/>
                  <a:gd name="T42" fmla="*/ 519 w 1192"/>
                  <a:gd name="T43"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2" h="1736">
                    <a:moveTo>
                      <a:pt x="519" y="1736"/>
                    </a:moveTo>
                    <a:cubicBezTo>
                      <a:pt x="492" y="1736"/>
                      <a:pt x="466" y="1736"/>
                      <a:pt x="440" y="1735"/>
                    </a:cubicBezTo>
                    <a:cubicBezTo>
                      <a:pt x="409" y="1730"/>
                      <a:pt x="379" y="1724"/>
                      <a:pt x="350" y="1717"/>
                    </a:cubicBezTo>
                    <a:cubicBezTo>
                      <a:pt x="182" y="1676"/>
                      <a:pt x="0" y="1609"/>
                      <a:pt x="8" y="1498"/>
                    </a:cubicBezTo>
                    <a:cubicBezTo>
                      <a:pt x="11" y="1458"/>
                      <a:pt x="45" y="1445"/>
                      <a:pt x="90" y="1445"/>
                    </a:cubicBezTo>
                    <a:cubicBezTo>
                      <a:pt x="154" y="1445"/>
                      <a:pt x="239" y="1472"/>
                      <a:pt x="285" y="1488"/>
                    </a:cubicBezTo>
                    <a:cubicBezTo>
                      <a:pt x="376" y="1519"/>
                      <a:pt x="483" y="1537"/>
                      <a:pt x="587" y="1537"/>
                    </a:cubicBezTo>
                    <a:cubicBezTo>
                      <a:pt x="676" y="1537"/>
                      <a:pt x="761" y="1524"/>
                      <a:pt x="831" y="1495"/>
                    </a:cubicBezTo>
                    <a:cubicBezTo>
                      <a:pt x="1012" y="1438"/>
                      <a:pt x="1029" y="1309"/>
                      <a:pt x="1019" y="1205"/>
                    </a:cubicBezTo>
                    <a:cubicBezTo>
                      <a:pt x="1002" y="1029"/>
                      <a:pt x="918" y="853"/>
                      <a:pt x="842" y="682"/>
                    </a:cubicBezTo>
                    <a:cubicBezTo>
                      <a:pt x="761" y="501"/>
                      <a:pt x="691" y="320"/>
                      <a:pt x="629" y="136"/>
                    </a:cubicBezTo>
                    <a:cubicBezTo>
                      <a:pt x="617" y="101"/>
                      <a:pt x="605" y="65"/>
                      <a:pt x="594" y="29"/>
                    </a:cubicBezTo>
                    <a:lnTo>
                      <a:pt x="595" y="29"/>
                    </a:lnTo>
                    <a:cubicBezTo>
                      <a:pt x="625" y="19"/>
                      <a:pt x="656" y="9"/>
                      <a:pt x="687" y="0"/>
                    </a:cubicBezTo>
                    <a:cubicBezTo>
                      <a:pt x="784" y="242"/>
                      <a:pt x="873" y="484"/>
                      <a:pt x="984" y="724"/>
                    </a:cubicBezTo>
                    <a:cubicBezTo>
                      <a:pt x="1053" y="873"/>
                      <a:pt x="1125" y="1023"/>
                      <a:pt x="1158" y="1176"/>
                    </a:cubicBezTo>
                    <a:cubicBezTo>
                      <a:pt x="1184" y="1301"/>
                      <a:pt x="1192" y="1421"/>
                      <a:pt x="1008" y="1509"/>
                    </a:cubicBezTo>
                    <a:cubicBezTo>
                      <a:pt x="893" y="1565"/>
                      <a:pt x="981" y="1676"/>
                      <a:pt x="1130" y="1676"/>
                    </a:cubicBezTo>
                    <a:cubicBezTo>
                      <a:pt x="1132" y="1676"/>
                      <a:pt x="1134" y="1676"/>
                      <a:pt x="1136" y="1676"/>
                    </a:cubicBezTo>
                    <a:cubicBezTo>
                      <a:pt x="1150" y="1676"/>
                      <a:pt x="1164" y="1676"/>
                      <a:pt x="1177" y="1675"/>
                    </a:cubicBezTo>
                    <a:cubicBezTo>
                      <a:pt x="1091" y="1689"/>
                      <a:pt x="1005" y="1701"/>
                      <a:pt x="918" y="1711"/>
                    </a:cubicBezTo>
                    <a:cubicBezTo>
                      <a:pt x="786" y="1727"/>
                      <a:pt x="652" y="1736"/>
                      <a:pt x="519" y="1736"/>
                    </a:cubicBezTo>
                  </a:path>
                </a:pathLst>
              </a:custGeom>
              <a:solidFill>
                <a:srgbClr val="C17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1" name="Freeform 1131">
                <a:extLst>
                  <a:ext uri="{FF2B5EF4-FFF2-40B4-BE49-F238E27FC236}">
                    <a16:creationId xmlns:a16="http://schemas.microsoft.com/office/drawing/2014/main" id="{8F068CD7-F019-467D-91AD-CCF1E2DF1870}"/>
                  </a:ext>
                </a:extLst>
              </p:cNvPr>
              <p:cNvSpPr>
                <a:spLocks/>
              </p:cNvSpPr>
              <p:nvPr/>
            </p:nvSpPr>
            <p:spPr bwMode="auto">
              <a:xfrm>
                <a:off x="2978831" y="2832100"/>
                <a:ext cx="33338" cy="85725"/>
              </a:xfrm>
              <a:custGeom>
                <a:avLst/>
                <a:gdLst>
                  <a:gd name="T0" fmla="*/ 67 w 67"/>
                  <a:gd name="T1" fmla="*/ 170 h 170"/>
                  <a:gd name="T2" fmla="*/ 0 w 67"/>
                  <a:gd name="T3" fmla="*/ 0 h 170"/>
                  <a:gd name="T4" fmla="*/ 0 w 67"/>
                  <a:gd name="T5" fmla="*/ 0 h 170"/>
                  <a:gd name="T6" fmla="*/ 67 w 67"/>
                  <a:gd name="T7" fmla="*/ 170 h 170"/>
                </a:gdLst>
                <a:ahLst/>
                <a:cxnLst>
                  <a:cxn ang="0">
                    <a:pos x="T0" y="T1"/>
                  </a:cxn>
                  <a:cxn ang="0">
                    <a:pos x="T2" y="T3"/>
                  </a:cxn>
                  <a:cxn ang="0">
                    <a:pos x="T4" y="T5"/>
                  </a:cxn>
                  <a:cxn ang="0">
                    <a:pos x="T6" y="T7"/>
                  </a:cxn>
                </a:cxnLst>
                <a:rect l="0" t="0" r="r" b="b"/>
                <a:pathLst>
                  <a:path w="67" h="170">
                    <a:moveTo>
                      <a:pt x="67" y="170"/>
                    </a:moveTo>
                    <a:cubicBezTo>
                      <a:pt x="47" y="113"/>
                      <a:pt x="24" y="56"/>
                      <a:pt x="0" y="0"/>
                    </a:cubicBezTo>
                    <a:cubicBezTo>
                      <a:pt x="0" y="0"/>
                      <a:pt x="0" y="0"/>
                      <a:pt x="0" y="0"/>
                    </a:cubicBezTo>
                    <a:cubicBezTo>
                      <a:pt x="25" y="56"/>
                      <a:pt x="47" y="113"/>
                      <a:pt x="67" y="170"/>
                    </a:cubicBezTo>
                    <a:close/>
                  </a:path>
                </a:pathLst>
              </a:custGeom>
              <a:solidFill>
                <a:srgbClr val="B09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2" name="Freeform 1132">
                <a:extLst>
                  <a:ext uri="{FF2B5EF4-FFF2-40B4-BE49-F238E27FC236}">
                    <a16:creationId xmlns:a16="http://schemas.microsoft.com/office/drawing/2014/main" id="{E18223DF-E110-46D8-A646-D1CB1F447A23}"/>
                  </a:ext>
                </a:extLst>
              </p:cNvPr>
              <p:cNvSpPr>
                <a:spLocks noEditPoints="1"/>
              </p:cNvSpPr>
              <p:nvPr/>
            </p:nvSpPr>
            <p:spPr bwMode="auto">
              <a:xfrm>
                <a:off x="3058206" y="2771775"/>
                <a:ext cx="574675" cy="277813"/>
              </a:xfrm>
              <a:custGeom>
                <a:avLst/>
                <a:gdLst>
                  <a:gd name="T0" fmla="*/ 614 w 1152"/>
                  <a:gd name="T1" fmla="*/ 557 h 557"/>
                  <a:gd name="T2" fmla="*/ 388 w 1152"/>
                  <a:gd name="T3" fmla="*/ 539 h 557"/>
                  <a:gd name="T4" fmla="*/ 53 w 1152"/>
                  <a:gd name="T5" fmla="*/ 423 h 557"/>
                  <a:gd name="T6" fmla="*/ 48 w 1152"/>
                  <a:gd name="T7" fmla="*/ 256 h 557"/>
                  <a:gd name="T8" fmla="*/ 423 w 1152"/>
                  <a:gd name="T9" fmla="*/ 37 h 557"/>
                  <a:gd name="T10" fmla="*/ 753 w 1152"/>
                  <a:gd name="T11" fmla="*/ 344 h 557"/>
                  <a:gd name="T12" fmla="*/ 754 w 1152"/>
                  <a:gd name="T13" fmla="*/ 344 h 557"/>
                  <a:gd name="T14" fmla="*/ 762 w 1152"/>
                  <a:gd name="T15" fmla="*/ 339 h 557"/>
                  <a:gd name="T16" fmla="*/ 833 w 1152"/>
                  <a:gd name="T17" fmla="*/ 345 h 557"/>
                  <a:gd name="T18" fmla="*/ 970 w 1152"/>
                  <a:gd name="T19" fmla="*/ 325 h 557"/>
                  <a:gd name="T20" fmla="*/ 974 w 1152"/>
                  <a:gd name="T21" fmla="*/ 325 h 557"/>
                  <a:gd name="T22" fmla="*/ 981 w 1152"/>
                  <a:gd name="T23" fmla="*/ 324 h 557"/>
                  <a:gd name="T24" fmla="*/ 1005 w 1152"/>
                  <a:gd name="T25" fmla="*/ 317 h 557"/>
                  <a:gd name="T26" fmla="*/ 761 w 1152"/>
                  <a:gd name="T27" fmla="*/ 359 h 557"/>
                  <a:gd name="T28" fmla="*/ 459 w 1152"/>
                  <a:gd name="T29" fmla="*/ 310 h 557"/>
                  <a:gd name="T30" fmla="*/ 264 w 1152"/>
                  <a:gd name="T31" fmla="*/ 267 h 557"/>
                  <a:gd name="T32" fmla="*/ 182 w 1152"/>
                  <a:gd name="T33" fmla="*/ 320 h 557"/>
                  <a:gd name="T34" fmla="*/ 524 w 1152"/>
                  <a:gd name="T35" fmla="*/ 539 h 557"/>
                  <a:gd name="T36" fmla="*/ 614 w 1152"/>
                  <a:gd name="T37" fmla="*/ 557 h 557"/>
                  <a:gd name="T38" fmla="*/ 834 w 1152"/>
                  <a:gd name="T39" fmla="*/ 315 h 557"/>
                  <a:gd name="T40" fmla="*/ 685 w 1152"/>
                  <a:gd name="T41" fmla="*/ 288 h 557"/>
                  <a:gd name="T42" fmla="*/ 734 w 1152"/>
                  <a:gd name="T43" fmla="*/ 129 h 557"/>
                  <a:gd name="T44" fmla="*/ 780 w 1152"/>
                  <a:gd name="T45" fmla="*/ 132 h 557"/>
                  <a:gd name="T46" fmla="*/ 783 w 1152"/>
                  <a:gd name="T47" fmla="*/ 133 h 557"/>
                  <a:gd name="T48" fmla="*/ 785 w 1152"/>
                  <a:gd name="T49" fmla="*/ 132 h 557"/>
                  <a:gd name="T50" fmla="*/ 807 w 1152"/>
                  <a:gd name="T51" fmla="*/ 142 h 557"/>
                  <a:gd name="T52" fmla="*/ 809 w 1152"/>
                  <a:gd name="T53" fmla="*/ 142 h 557"/>
                  <a:gd name="T54" fmla="*/ 814 w 1152"/>
                  <a:gd name="T55" fmla="*/ 138 h 557"/>
                  <a:gd name="T56" fmla="*/ 696 w 1152"/>
                  <a:gd name="T57" fmla="*/ 0 h 557"/>
                  <a:gd name="T58" fmla="*/ 1061 w 1152"/>
                  <a:gd name="T59" fmla="*/ 231 h 557"/>
                  <a:gd name="T60" fmla="*/ 834 w 1152"/>
                  <a:gd name="T61" fmla="*/ 315 h 557"/>
                  <a:gd name="T62" fmla="*/ 570 w 1152"/>
                  <a:gd name="T63" fmla="*/ 234 h 557"/>
                  <a:gd name="T64" fmla="*/ 541 w 1152"/>
                  <a:gd name="T65" fmla="*/ 194 h 557"/>
                  <a:gd name="T66" fmla="*/ 450 w 1152"/>
                  <a:gd name="T67" fmla="*/ 30 h 557"/>
                  <a:gd name="T68" fmla="*/ 585 w 1152"/>
                  <a:gd name="T69" fmla="*/ 6 h 557"/>
                  <a:gd name="T70" fmla="*/ 652 w 1152"/>
                  <a:gd name="T71" fmla="*/ 1 h 557"/>
                  <a:gd name="T72" fmla="*/ 711 w 1152"/>
                  <a:gd name="T73" fmla="*/ 77 h 557"/>
                  <a:gd name="T74" fmla="*/ 758 w 1152"/>
                  <a:gd name="T75" fmla="*/ 117 h 557"/>
                  <a:gd name="T76" fmla="*/ 709 w 1152"/>
                  <a:gd name="T77" fmla="*/ 114 h 557"/>
                  <a:gd name="T78" fmla="*/ 570 w 1152"/>
                  <a:gd name="T79" fmla="*/ 234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2" h="557">
                    <a:moveTo>
                      <a:pt x="614" y="557"/>
                    </a:moveTo>
                    <a:cubicBezTo>
                      <a:pt x="538" y="555"/>
                      <a:pt x="463" y="549"/>
                      <a:pt x="388" y="539"/>
                    </a:cubicBezTo>
                    <a:cubicBezTo>
                      <a:pt x="256" y="522"/>
                      <a:pt x="122" y="490"/>
                      <a:pt x="53" y="423"/>
                    </a:cubicBezTo>
                    <a:cubicBezTo>
                      <a:pt x="0" y="372"/>
                      <a:pt x="13" y="309"/>
                      <a:pt x="48" y="256"/>
                    </a:cubicBezTo>
                    <a:cubicBezTo>
                      <a:pt x="110" y="162"/>
                      <a:pt x="255" y="82"/>
                      <a:pt x="423" y="37"/>
                    </a:cubicBezTo>
                    <a:cubicBezTo>
                      <a:pt x="465" y="147"/>
                      <a:pt x="513" y="317"/>
                      <a:pt x="753" y="344"/>
                    </a:cubicBezTo>
                    <a:cubicBezTo>
                      <a:pt x="753" y="344"/>
                      <a:pt x="754" y="344"/>
                      <a:pt x="754" y="344"/>
                    </a:cubicBezTo>
                    <a:cubicBezTo>
                      <a:pt x="759" y="344"/>
                      <a:pt x="762" y="342"/>
                      <a:pt x="762" y="339"/>
                    </a:cubicBezTo>
                    <a:cubicBezTo>
                      <a:pt x="786" y="343"/>
                      <a:pt x="810" y="345"/>
                      <a:pt x="833" y="345"/>
                    </a:cubicBezTo>
                    <a:cubicBezTo>
                      <a:pt x="882" y="345"/>
                      <a:pt x="928" y="337"/>
                      <a:pt x="970" y="325"/>
                    </a:cubicBezTo>
                    <a:cubicBezTo>
                      <a:pt x="971" y="325"/>
                      <a:pt x="972" y="325"/>
                      <a:pt x="974" y="325"/>
                    </a:cubicBezTo>
                    <a:cubicBezTo>
                      <a:pt x="976" y="325"/>
                      <a:pt x="978" y="325"/>
                      <a:pt x="981" y="324"/>
                    </a:cubicBezTo>
                    <a:cubicBezTo>
                      <a:pt x="989" y="322"/>
                      <a:pt x="997" y="320"/>
                      <a:pt x="1005" y="317"/>
                    </a:cubicBezTo>
                    <a:cubicBezTo>
                      <a:pt x="935" y="346"/>
                      <a:pt x="850" y="359"/>
                      <a:pt x="761" y="359"/>
                    </a:cubicBezTo>
                    <a:cubicBezTo>
                      <a:pt x="657" y="359"/>
                      <a:pt x="550" y="341"/>
                      <a:pt x="459" y="310"/>
                    </a:cubicBezTo>
                    <a:cubicBezTo>
                      <a:pt x="413" y="294"/>
                      <a:pt x="328" y="267"/>
                      <a:pt x="264" y="267"/>
                    </a:cubicBezTo>
                    <a:cubicBezTo>
                      <a:pt x="219" y="267"/>
                      <a:pt x="185" y="280"/>
                      <a:pt x="182" y="320"/>
                    </a:cubicBezTo>
                    <a:cubicBezTo>
                      <a:pt x="174" y="431"/>
                      <a:pt x="356" y="498"/>
                      <a:pt x="524" y="539"/>
                    </a:cubicBezTo>
                    <a:cubicBezTo>
                      <a:pt x="553" y="546"/>
                      <a:pt x="583" y="552"/>
                      <a:pt x="614" y="557"/>
                    </a:cubicBezTo>
                    <a:moveTo>
                      <a:pt x="834" y="315"/>
                    </a:moveTo>
                    <a:cubicBezTo>
                      <a:pt x="782" y="315"/>
                      <a:pt x="729" y="307"/>
                      <a:pt x="685" y="288"/>
                    </a:cubicBezTo>
                    <a:cubicBezTo>
                      <a:pt x="576" y="240"/>
                      <a:pt x="589" y="129"/>
                      <a:pt x="734" y="129"/>
                    </a:cubicBezTo>
                    <a:cubicBezTo>
                      <a:pt x="748" y="129"/>
                      <a:pt x="763" y="130"/>
                      <a:pt x="780" y="132"/>
                    </a:cubicBezTo>
                    <a:cubicBezTo>
                      <a:pt x="781" y="132"/>
                      <a:pt x="782" y="133"/>
                      <a:pt x="783" y="133"/>
                    </a:cubicBezTo>
                    <a:cubicBezTo>
                      <a:pt x="784" y="133"/>
                      <a:pt x="784" y="133"/>
                      <a:pt x="785" y="132"/>
                    </a:cubicBezTo>
                    <a:cubicBezTo>
                      <a:pt x="792" y="136"/>
                      <a:pt x="799" y="139"/>
                      <a:pt x="807" y="142"/>
                    </a:cubicBezTo>
                    <a:cubicBezTo>
                      <a:pt x="808" y="142"/>
                      <a:pt x="809" y="142"/>
                      <a:pt x="809" y="142"/>
                    </a:cubicBezTo>
                    <a:cubicBezTo>
                      <a:pt x="813" y="142"/>
                      <a:pt x="815" y="140"/>
                      <a:pt x="814" y="138"/>
                    </a:cubicBezTo>
                    <a:cubicBezTo>
                      <a:pt x="767" y="95"/>
                      <a:pt x="741" y="44"/>
                      <a:pt x="696" y="0"/>
                    </a:cubicBezTo>
                    <a:cubicBezTo>
                      <a:pt x="924" y="3"/>
                      <a:pt x="1152" y="93"/>
                      <a:pt x="1061" y="231"/>
                    </a:cubicBezTo>
                    <a:cubicBezTo>
                      <a:pt x="1026" y="285"/>
                      <a:pt x="931" y="315"/>
                      <a:pt x="834" y="315"/>
                    </a:cubicBezTo>
                    <a:moveTo>
                      <a:pt x="570" y="234"/>
                    </a:moveTo>
                    <a:cubicBezTo>
                      <a:pt x="559" y="221"/>
                      <a:pt x="550" y="207"/>
                      <a:pt x="541" y="194"/>
                    </a:cubicBezTo>
                    <a:cubicBezTo>
                      <a:pt x="506" y="140"/>
                      <a:pt x="488" y="84"/>
                      <a:pt x="450" y="30"/>
                    </a:cubicBezTo>
                    <a:cubicBezTo>
                      <a:pt x="494" y="20"/>
                      <a:pt x="539" y="12"/>
                      <a:pt x="585" y="6"/>
                    </a:cubicBezTo>
                    <a:cubicBezTo>
                      <a:pt x="607" y="3"/>
                      <a:pt x="630" y="2"/>
                      <a:pt x="652" y="1"/>
                    </a:cubicBezTo>
                    <a:cubicBezTo>
                      <a:pt x="664" y="27"/>
                      <a:pt x="691" y="53"/>
                      <a:pt x="711" y="77"/>
                    </a:cubicBezTo>
                    <a:cubicBezTo>
                      <a:pt x="724" y="91"/>
                      <a:pt x="739" y="105"/>
                      <a:pt x="758" y="117"/>
                    </a:cubicBezTo>
                    <a:cubicBezTo>
                      <a:pt x="740" y="115"/>
                      <a:pt x="724" y="114"/>
                      <a:pt x="709" y="114"/>
                    </a:cubicBezTo>
                    <a:cubicBezTo>
                      <a:pt x="596" y="114"/>
                      <a:pt x="548" y="176"/>
                      <a:pt x="570" y="234"/>
                    </a:cubicBezTo>
                    <a:close/>
                  </a:path>
                </a:pathLst>
              </a:custGeom>
              <a:solidFill>
                <a:srgbClr val="B66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3" name="Freeform 1133">
                <a:extLst>
                  <a:ext uri="{FF2B5EF4-FFF2-40B4-BE49-F238E27FC236}">
                    <a16:creationId xmlns:a16="http://schemas.microsoft.com/office/drawing/2014/main" id="{6D8EC73E-CCC8-4AAE-97F6-D10A0B1B8FE2}"/>
                  </a:ext>
                </a:extLst>
              </p:cNvPr>
              <p:cNvSpPr>
                <a:spLocks/>
              </p:cNvSpPr>
              <p:nvPr/>
            </p:nvSpPr>
            <p:spPr bwMode="auto">
              <a:xfrm>
                <a:off x="8319181" y="2078038"/>
                <a:ext cx="750888" cy="900113"/>
              </a:xfrm>
              <a:custGeom>
                <a:avLst/>
                <a:gdLst>
                  <a:gd name="T0" fmla="*/ 1142 w 1505"/>
                  <a:gd name="T1" fmla="*/ 1803 h 1803"/>
                  <a:gd name="T2" fmla="*/ 975 w 1505"/>
                  <a:gd name="T3" fmla="*/ 1770 h 1803"/>
                  <a:gd name="T4" fmla="*/ 407 w 1505"/>
                  <a:gd name="T5" fmla="*/ 1641 h 1803"/>
                  <a:gd name="T6" fmla="*/ 0 w 1505"/>
                  <a:gd name="T7" fmla="*/ 1580 h 1803"/>
                  <a:gd name="T8" fmla="*/ 372 w 1505"/>
                  <a:gd name="T9" fmla="*/ 1386 h 1803"/>
                  <a:gd name="T10" fmla="*/ 803 w 1505"/>
                  <a:gd name="T11" fmla="*/ 332 h 1803"/>
                  <a:gd name="T12" fmla="*/ 559 w 1505"/>
                  <a:gd name="T13" fmla="*/ 0 h 1803"/>
                  <a:gd name="T14" fmla="*/ 1195 w 1505"/>
                  <a:gd name="T15" fmla="*/ 94 h 1803"/>
                  <a:gd name="T16" fmla="*/ 1125 w 1505"/>
                  <a:gd name="T17" fmla="*/ 326 h 1803"/>
                  <a:gd name="T18" fmla="*/ 933 w 1505"/>
                  <a:gd name="T19" fmla="*/ 858 h 1803"/>
                  <a:gd name="T20" fmla="*/ 813 w 1505"/>
                  <a:gd name="T21" fmla="*/ 1114 h 1803"/>
                  <a:gd name="T22" fmla="*/ 785 w 1505"/>
                  <a:gd name="T23" fmla="*/ 1180 h 1803"/>
                  <a:gd name="T24" fmla="*/ 783 w 1505"/>
                  <a:gd name="T25" fmla="*/ 1487 h 1803"/>
                  <a:gd name="T26" fmla="*/ 1126 w 1505"/>
                  <a:gd name="T27" fmla="*/ 1592 h 1803"/>
                  <a:gd name="T28" fmla="*/ 1392 w 1505"/>
                  <a:gd name="T29" fmla="*/ 1640 h 1803"/>
                  <a:gd name="T30" fmla="*/ 1394 w 1505"/>
                  <a:gd name="T31" fmla="*/ 1765 h 1803"/>
                  <a:gd name="T32" fmla="*/ 1142 w 1505"/>
                  <a:gd name="T33" fmla="*/ 1803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5" h="1803">
                    <a:moveTo>
                      <a:pt x="1142" y="1803"/>
                    </a:moveTo>
                    <a:cubicBezTo>
                      <a:pt x="1085" y="1793"/>
                      <a:pt x="1029" y="1782"/>
                      <a:pt x="975" y="1770"/>
                    </a:cubicBezTo>
                    <a:cubicBezTo>
                      <a:pt x="785" y="1729"/>
                      <a:pt x="601" y="1678"/>
                      <a:pt x="407" y="1641"/>
                    </a:cubicBezTo>
                    <a:cubicBezTo>
                      <a:pt x="275" y="1615"/>
                      <a:pt x="138" y="1597"/>
                      <a:pt x="0" y="1580"/>
                    </a:cubicBezTo>
                    <a:cubicBezTo>
                      <a:pt x="137" y="1523"/>
                      <a:pt x="263" y="1459"/>
                      <a:pt x="372" y="1386"/>
                    </a:cubicBezTo>
                    <a:cubicBezTo>
                      <a:pt x="811" y="1092"/>
                      <a:pt x="893" y="694"/>
                      <a:pt x="803" y="332"/>
                    </a:cubicBezTo>
                    <a:cubicBezTo>
                      <a:pt x="773" y="212"/>
                      <a:pt x="693" y="95"/>
                      <a:pt x="559" y="0"/>
                    </a:cubicBezTo>
                    <a:cubicBezTo>
                      <a:pt x="774" y="27"/>
                      <a:pt x="987" y="57"/>
                      <a:pt x="1195" y="94"/>
                    </a:cubicBezTo>
                    <a:cubicBezTo>
                      <a:pt x="1173" y="171"/>
                      <a:pt x="1149" y="249"/>
                      <a:pt x="1125" y="326"/>
                    </a:cubicBezTo>
                    <a:cubicBezTo>
                      <a:pt x="1071" y="505"/>
                      <a:pt x="1010" y="682"/>
                      <a:pt x="933" y="858"/>
                    </a:cubicBezTo>
                    <a:cubicBezTo>
                      <a:pt x="896" y="944"/>
                      <a:pt x="854" y="1029"/>
                      <a:pt x="813" y="1114"/>
                    </a:cubicBezTo>
                    <a:cubicBezTo>
                      <a:pt x="803" y="1136"/>
                      <a:pt x="793" y="1158"/>
                      <a:pt x="785" y="1180"/>
                    </a:cubicBezTo>
                    <a:cubicBezTo>
                      <a:pt x="727" y="1281"/>
                      <a:pt x="679" y="1398"/>
                      <a:pt x="783" y="1487"/>
                    </a:cubicBezTo>
                    <a:cubicBezTo>
                      <a:pt x="866" y="1559"/>
                      <a:pt x="982" y="1577"/>
                      <a:pt x="1126" y="1592"/>
                    </a:cubicBezTo>
                    <a:cubicBezTo>
                      <a:pt x="1218" y="1601"/>
                      <a:pt x="1315" y="1609"/>
                      <a:pt x="1392" y="1640"/>
                    </a:cubicBezTo>
                    <a:cubicBezTo>
                      <a:pt x="1478" y="1676"/>
                      <a:pt x="1505" y="1735"/>
                      <a:pt x="1394" y="1765"/>
                    </a:cubicBezTo>
                    <a:cubicBezTo>
                      <a:pt x="1317" y="1786"/>
                      <a:pt x="1230" y="1796"/>
                      <a:pt x="1142" y="1803"/>
                    </a:cubicBezTo>
                    <a:close/>
                  </a:path>
                </a:pathLst>
              </a:custGeom>
              <a:solidFill>
                <a:srgbClr val="CC8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4" name="Freeform 1134">
                <a:extLst>
                  <a:ext uri="{FF2B5EF4-FFF2-40B4-BE49-F238E27FC236}">
                    <a16:creationId xmlns:a16="http://schemas.microsoft.com/office/drawing/2014/main" id="{C857A7F2-6E48-4534-AD6B-774DC79370DC}"/>
                  </a:ext>
                </a:extLst>
              </p:cNvPr>
              <p:cNvSpPr>
                <a:spLocks/>
              </p:cNvSpPr>
              <p:nvPr/>
            </p:nvSpPr>
            <p:spPr bwMode="auto">
              <a:xfrm>
                <a:off x="8292194" y="2876550"/>
                <a:ext cx="303213" cy="50800"/>
              </a:xfrm>
              <a:custGeom>
                <a:avLst/>
                <a:gdLst>
                  <a:gd name="T0" fmla="*/ 608 w 608"/>
                  <a:gd name="T1" fmla="*/ 102 h 102"/>
                  <a:gd name="T2" fmla="*/ 0 w 608"/>
                  <a:gd name="T3" fmla="*/ 0 h 102"/>
                  <a:gd name="T4" fmla="*/ 0 w 608"/>
                  <a:gd name="T5" fmla="*/ 0 h 102"/>
                  <a:gd name="T6" fmla="*/ 608 w 608"/>
                  <a:gd name="T7" fmla="*/ 102 h 102"/>
                </a:gdLst>
                <a:ahLst/>
                <a:cxnLst>
                  <a:cxn ang="0">
                    <a:pos x="T0" y="T1"/>
                  </a:cxn>
                  <a:cxn ang="0">
                    <a:pos x="T2" y="T3"/>
                  </a:cxn>
                  <a:cxn ang="0">
                    <a:pos x="T4" y="T5"/>
                  </a:cxn>
                  <a:cxn ang="0">
                    <a:pos x="T6" y="T7"/>
                  </a:cxn>
                </a:cxnLst>
                <a:rect l="0" t="0" r="r" b="b"/>
                <a:pathLst>
                  <a:path w="608" h="102">
                    <a:moveTo>
                      <a:pt x="608" y="102"/>
                    </a:moveTo>
                    <a:cubicBezTo>
                      <a:pt x="409" y="56"/>
                      <a:pt x="206" y="25"/>
                      <a:pt x="0" y="0"/>
                    </a:cubicBezTo>
                    <a:cubicBezTo>
                      <a:pt x="0" y="0"/>
                      <a:pt x="0" y="0"/>
                      <a:pt x="0" y="0"/>
                    </a:cubicBezTo>
                    <a:cubicBezTo>
                      <a:pt x="206" y="25"/>
                      <a:pt x="409" y="56"/>
                      <a:pt x="608" y="102"/>
                    </a:cubicBezTo>
                    <a:close/>
                  </a:path>
                </a:pathLst>
              </a:custGeom>
              <a:solidFill>
                <a:srgbClr val="6F8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 name="Freeform 1135">
                <a:extLst>
                  <a:ext uri="{FF2B5EF4-FFF2-40B4-BE49-F238E27FC236}">
                    <a16:creationId xmlns:a16="http://schemas.microsoft.com/office/drawing/2014/main" id="{A21BADCA-911A-4DFA-B017-5427298DC714}"/>
                  </a:ext>
                </a:extLst>
              </p:cNvPr>
              <p:cNvSpPr>
                <a:spLocks/>
              </p:cNvSpPr>
              <p:nvPr/>
            </p:nvSpPr>
            <p:spPr bwMode="auto">
              <a:xfrm>
                <a:off x="8584294" y="2062163"/>
                <a:ext cx="6350" cy="1588"/>
              </a:xfrm>
              <a:custGeom>
                <a:avLst/>
                <a:gdLst>
                  <a:gd name="T0" fmla="*/ 11 w 11"/>
                  <a:gd name="T1" fmla="*/ 1 h 1"/>
                  <a:gd name="T2" fmla="*/ 0 w 11"/>
                  <a:gd name="T3" fmla="*/ 0 h 1"/>
                  <a:gd name="T4" fmla="*/ 11 w 11"/>
                  <a:gd name="T5" fmla="*/ 1 h 1"/>
                </a:gdLst>
                <a:ahLst/>
                <a:cxnLst>
                  <a:cxn ang="0">
                    <a:pos x="T0" y="T1"/>
                  </a:cxn>
                  <a:cxn ang="0">
                    <a:pos x="T2" y="T3"/>
                  </a:cxn>
                  <a:cxn ang="0">
                    <a:pos x="T4" y="T5"/>
                  </a:cxn>
                </a:cxnLst>
                <a:rect l="0" t="0" r="r" b="b"/>
                <a:pathLst>
                  <a:path w="11" h="1">
                    <a:moveTo>
                      <a:pt x="11" y="1"/>
                    </a:moveTo>
                    <a:cubicBezTo>
                      <a:pt x="7" y="1"/>
                      <a:pt x="3" y="0"/>
                      <a:pt x="0" y="0"/>
                    </a:cubicBezTo>
                    <a:cubicBezTo>
                      <a:pt x="3" y="0"/>
                      <a:pt x="7" y="1"/>
                      <a:pt x="11" y="1"/>
                    </a:cubicBezTo>
                    <a:close/>
                  </a:path>
                </a:pathLst>
              </a:custGeom>
              <a:solidFill>
                <a:srgbClr val="ECD2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 name="Freeform 1137">
                <a:extLst>
                  <a:ext uri="{FF2B5EF4-FFF2-40B4-BE49-F238E27FC236}">
                    <a16:creationId xmlns:a16="http://schemas.microsoft.com/office/drawing/2014/main" id="{5CCA1083-FDFC-4357-AD6E-A4B305FB6855}"/>
                  </a:ext>
                </a:extLst>
              </p:cNvPr>
              <p:cNvSpPr>
                <a:spLocks noEditPoints="1"/>
              </p:cNvSpPr>
              <p:nvPr/>
            </p:nvSpPr>
            <p:spPr bwMode="auto">
              <a:xfrm>
                <a:off x="8658906" y="2667000"/>
                <a:ext cx="609600" cy="322263"/>
              </a:xfrm>
              <a:custGeom>
                <a:avLst/>
                <a:gdLst>
                  <a:gd name="T0" fmla="*/ 740 w 1222"/>
                  <a:gd name="T1" fmla="*/ 648 h 648"/>
                  <a:gd name="T2" fmla="*/ 463 w 1222"/>
                  <a:gd name="T3" fmla="*/ 623 h 648"/>
                  <a:gd name="T4" fmla="*/ 715 w 1222"/>
                  <a:gd name="T5" fmla="*/ 585 h 648"/>
                  <a:gd name="T6" fmla="*/ 713 w 1222"/>
                  <a:gd name="T7" fmla="*/ 460 h 648"/>
                  <a:gd name="T8" fmla="*/ 447 w 1222"/>
                  <a:gd name="T9" fmla="*/ 412 h 648"/>
                  <a:gd name="T10" fmla="*/ 104 w 1222"/>
                  <a:gd name="T11" fmla="*/ 307 h 648"/>
                  <a:gd name="T12" fmla="*/ 106 w 1222"/>
                  <a:gd name="T13" fmla="*/ 0 h 648"/>
                  <a:gd name="T14" fmla="*/ 87 w 1222"/>
                  <a:gd name="T15" fmla="*/ 179 h 648"/>
                  <a:gd name="T16" fmla="*/ 372 w 1222"/>
                  <a:gd name="T17" fmla="*/ 376 h 648"/>
                  <a:gd name="T18" fmla="*/ 495 w 1222"/>
                  <a:gd name="T19" fmla="*/ 392 h 648"/>
                  <a:gd name="T20" fmla="*/ 545 w 1222"/>
                  <a:gd name="T21" fmla="*/ 389 h 648"/>
                  <a:gd name="T22" fmla="*/ 728 w 1222"/>
                  <a:gd name="T23" fmla="*/ 302 h 648"/>
                  <a:gd name="T24" fmla="*/ 773 w 1222"/>
                  <a:gd name="T25" fmla="*/ 211 h 648"/>
                  <a:gd name="T26" fmla="*/ 805 w 1222"/>
                  <a:gd name="T27" fmla="*/ 148 h 648"/>
                  <a:gd name="T28" fmla="*/ 810 w 1222"/>
                  <a:gd name="T29" fmla="*/ 147 h 648"/>
                  <a:gd name="T30" fmla="*/ 819 w 1222"/>
                  <a:gd name="T31" fmla="*/ 149 h 648"/>
                  <a:gd name="T32" fmla="*/ 1198 w 1222"/>
                  <a:gd name="T33" fmla="*/ 366 h 648"/>
                  <a:gd name="T34" fmla="*/ 1212 w 1222"/>
                  <a:gd name="T35" fmla="*/ 503 h 648"/>
                  <a:gd name="T36" fmla="*/ 1008 w 1222"/>
                  <a:gd name="T37" fmla="*/ 612 h 648"/>
                  <a:gd name="T38" fmla="*/ 942 w 1222"/>
                  <a:gd name="T39" fmla="*/ 629 h 648"/>
                  <a:gd name="T40" fmla="*/ 774 w 1222"/>
                  <a:gd name="T41" fmla="*/ 648 h 648"/>
                  <a:gd name="T42" fmla="*/ 740 w 1222"/>
                  <a:gd name="T43" fmla="*/ 648 h 648"/>
                  <a:gd name="T44" fmla="*/ 481 w 1222"/>
                  <a:gd name="T45" fmla="*/ 369 h 648"/>
                  <a:gd name="T46" fmla="*/ 241 w 1222"/>
                  <a:gd name="T47" fmla="*/ 277 h 648"/>
                  <a:gd name="T48" fmla="*/ 229 w 1222"/>
                  <a:gd name="T49" fmla="*/ 264 h 648"/>
                  <a:gd name="T50" fmla="*/ 525 w 1222"/>
                  <a:gd name="T51" fmla="*/ 115 h 648"/>
                  <a:gd name="T52" fmla="*/ 534 w 1222"/>
                  <a:gd name="T53" fmla="*/ 114 h 648"/>
                  <a:gd name="T54" fmla="*/ 554 w 1222"/>
                  <a:gd name="T55" fmla="*/ 122 h 648"/>
                  <a:gd name="T56" fmla="*/ 540 w 1222"/>
                  <a:gd name="T57" fmla="*/ 152 h 648"/>
                  <a:gd name="T58" fmla="*/ 505 w 1222"/>
                  <a:gd name="T59" fmla="*/ 198 h 648"/>
                  <a:gd name="T60" fmla="*/ 493 w 1222"/>
                  <a:gd name="T61" fmla="*/ 206 h 648"/>
                  <a:gd name="T62" fmla="*/ 491 w 1222"/>
                  <a:gd name="T63" fmla="*/ 211 h 648"/>
                  <a:gd name="T64" fmla="*/ 496 w 1222"/>
                  <a:gd name="T65" fmla="*/ 217 h 648"/>
                  <a:gd name="T66" fmla="*/ 680 w 1222"/>
                  <a:gd name="T67" fmla="*/ 277 h 648"/>
                  <a:gd name="T68" fmla="*/ 481 w 1222"/>
                  <a:gd name="T69" fmla="*/ 369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648">
                    <a:moveTo>
                      <a:pt x="740" y="648"/>
                    </a:moveTo>
                    <a:cubicBezTo>
                      <a:pt x="648" y="648"/>
                      <a:pt x="554" y="638"/>
                      <a:pt x="463" y="623"/>
                    </a:cubicBezTo>
                    <a:cubicBezTo>
                      <a:pt x="551" y="616"/>
                      <a:pt x="638" y="606"/>
                      <a:pt x="715" y="585"/>
                    </a:cubicBezTo>
                    <a:cubicBezTo>
                      <a:pt x="826" y="555"/>
                      <a:pt x="799" y="496"/>
                      <a:pt x="713" y="460"/>
                    </a:cubicBezTo>
                    <a:cubicBezTo>
                      <a:pt x="636" y="429"/>
                      <a:pt x="539" y="421"/>
                      <a:pt x="447" y="412"/>
                    </a:cubicBezTo>
                    <a:cubicBezTo>
                      <a:pt x="303" y="397"/>
                      <a:pt x="187" y="379"/>
                      <a:pt x="104" y="307"/>
                    </a:cubicBezTo>
                    <a:cubicBezTo>
                      <a:pt x="0" y="218"/>
                      <a:pt x="48" y="101"/>
                      <a:pt x="106" y="0"/>
                    </a:cubicBezTo>
                    <a:cubicBezTo>
                      <a:pt x="84" y="59"/>
                      <a:pt x="73" y="118"/>
                      <a:pt x="87" y="179"/>
                    </a:cubicBezTo>
                    <a:cubicBezTo>
                      <a:pt x="110" y="274"/>
                      <a:pt x="217" y="347"/>
                      <a:pt x="372" y="376"/>
                    </a:cubicBezTo>
                    <a:cubicBezTo>
                      <a:pt x="410" y="386"/>
                      <a:pt x="453" y="392"/>
                      <a:pt x="495" y="392"/>
                    </a:cubicBezTo>
                    <a:cubicBezTo>
                      <a:pt x="512" y="392"/>
                      <a:pt x="529" y="391"/>
                      <a:pt x="545" y="389"/>
                    </a:cubicBezTo>
                    <a:cubicBezTo>
                      <a:pt x="629" y="384"/>
                      <a:pt x="713" y="347"/>
                      <a:pt x="728" y="302"/>
                    </a:cubicBezTo>
                    <a:cubicBezTo>
                      <a:pt x="751" y="273"/>
                      <a:pt x="759" y="240"/>
                      <a:pt x="773" y="211"/>
                    </a:cubicBezTo>
                    <a:cubicBezTo>
                      <a:pt x="782" y="190"/>
                      <a:pt x="793" y="169"/>
                      <a:pt x="805" y="148"/>
                    </a:cubicBezTo>
                    <a:cubicBezTo>
                      <a:pt x="807" y="148"/>
                      <a:pt x="808" y="147"/>
                      <a:pt x="810" y="147"/>
                    </a:cubicBezTo>
                    <a:cubicBezTo>
                      <a:pt x="813" y="147"/>
                      <a:pt x="816" y="148"/>
                      <a:pt x="819" y="149"/>
                    </a:cubicBezTo>
                    <a:cubicBezTo>
                      <a:pt x="1012" y="163"/>
                      <a:pt x="1153" y="267"/>
                      <a:pt x="1198" y="366"/>
                    </a:cubicBezTo>
                    <a:cubicBezTo>
                      <a:pt x="1218" y="412"/>
                      <a:pt x="1222" y="458"/>
                      <a:pt x="1212" y="503"/>
                    </a:cubicBezTo>
                    <a:cubicBezTo>
                      <a:pt x="1164" y="548"/>
                      <a:pt x="1095" y="586"/>
                      <a:pt x="1008" y="612"/>
                    </a:cubicBezTo>
                    <a:cubicBezTo>
                      <a:pt x="986" y="619"/>
                      <a:pt x="964" y="624"/>
                      <a:pt x="942" y="629"/>
                    </a:cubicBezTo>
                    <a:cubicBezTo>
                      <a:pt x="886" y="636"/>
                      <a:pt x="830" y="642"/>
                      <a:pt x="774" y="648"/>
                    </a:cubicBezTo>
                    <a:cubicBezTo>
                      <a:pt x="763" y="648"/>
                      <a:pt x="751" y="648"/>
                      <a:pt x="740" y="648"/>
                    </a:cubicBezTo>
                    <a:moveTo>
                      <a:pt x="481" y="369"/>
                    </a:moveTo>
                    <a:cubicBezTo>
                      <a:pt x="383" y="362"/>
                      <a:pt x="289" y="321"/>
                      <a:pt x="241" y="277"/>
                    </a:cubicBezTo>
                    <a:cubicBezTo>
                      <a:pt x="236" y="273"/>
                      <a:pt x="232" y="268"/>
                      <a:pt x="229" y="264"/>
                    </a:cubicBezTo>
                    <a:cubicBezTo>
                      <a:pt x="276" y="203"/>
                      <a:pt x="434" y="139"/>
                      <a:pt x="525" y="115"/>
                    </a:cubicBezTo>
                    <a:cubicBezTo>
                      <a:pt x="528" y="114"/>
                      <a:pt x="531" y="114"/>
                      <a:pt x="534" y="114"/>
                    </a:cubicBezTo>
                    <a:cubicBezTo>
                      <a:pt x="544" y="114"/>
                      <a:pt x="552" y="117"/>
                      <a:pt x="554" y="122"/>
                    </a:cubicBezTo>
                    <a:cubicBezTo>
                      <a:pt x="549" y="131"/>
                      <a:pt x="545" y="142"/>
                      <a:pt x="540" y="152"/>
                    </a:cubicBezTo>
                    <a:cubicBezTo>
                      <a:pt x="530" y="168"/>
                      <a:pt x="519" y="184"/>
                      <a:pt x="505" y="198"/>
                    </a:cubicBezTo>
                    <a:cubicBezTo>
                      <a:pt x="501" y="201"/>
                      <a:pt x="497" y="204"/>
                      <a:pt x="493" y="206"/>
                    </a:cubicBezTo>
                    <a:cubicBezTo>
                      <a:pt x="491" y="207"/>
                      <a:pt x="490" y="209"/>
                      <a:pt x="491" y="211"/>
                    </a:cubicBezTo>
                    <a:cubicBezTo>
                      <a:pt x="488" y="213"/>
                      <a:pt x="490" y="217"/>
                      <a:pt x="496" y="217"/>
                    </a:cubicBezTo>
                    <a:cubicBezTo>
                      <a:pt x="572" y="217"/>
                      <a:pt x="658" y="234"/>
                      <a:pt x="680" y="277"/>
                    </a:cubicBezTo>
                    <a:cubicBezTo>
                      <a:pt x="709" y="335"/>
                      <a:pt x="563" y="366"/>
                      <a:pt x="481" y="369"/>
                    </a:cubicBezTo>
                  </a:path>
                </a:pathLst>
              </a:custGeom>
              <a:solidFill>
                <a:srgbClr val="C17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 name="Freeform 1138">
                <a:extLst>
                  <a:ext uri="{FF2B5EF4-FFF2-40B4-BE49-F238E27FC236}">
                    <a16:creationId xmlns:a16="http://schemas.microsoft.com/office/drawing/2014/main" id="{5EC0623D-041B-4C0C-9895-F1986054379D}"/>
                  </a:ext>
                </a:extLst>
              </p:cNvPr>
              <p:cNvSpPr>
                <a:spLocks/>
              </p:cNvSpPr>
              <p:nvPr/>
            </p:nvSpPr>
            <p:spPr bwMode="auto">
              <a:xfrm>
                <a:off x="9028794" y="1922463"/>
                <a:ext cx="4763" cy="1588"/>
              </a:xfrm>
              <a:custGeom>
                <a:avLst/>
                <a:gdLst>
                  <a:gd name="T0" fmla="*/ 0 w 9"/>
                  <a:gd name="T1" fmla="*/ 4 h 4"/>
                  <a:gd name="T2" fmla="*/ 9 w 9"/>
                  <a:gd name="T3" fmla="*/ 0 h 4"/>
                  <a:gd name="T4" fmla="*/ 0 w 9"/>
                  <a:gd name="T5" fmla="*/ 4 h 4"/>
                </a:gdLst>
                <a:ahLst/>
                <a:cxnLst>
                  <a:cxn ang="0">
                    <a:pos x="T0" y="T1"/>
                  </a:cxn>
                  <a:cxn ang="0">
                    <a:pos x="T2" y="T3"/>
                  </a:cxn>
                  <a:cxn ang="0">
                    <a:pos x="T4" y="T5"/>
                  </a:cxn>
                </a:cxnLst>
                <a:rect l="0" t="0" r="r" b="b"/>
                <a:pathLst>
                  <a:path w="9" h="4">
                    <a:moveTo>
                      <a:pt x="0" y="4"/>
                    </a:moveTo>
                    <a:cubicBezTo>
                      <a:pt x="3" y="3"/>
                      <a:pt x="6" y="1"/>
                      <a:pt x="9" y="0"/>
                    </a:cubicBezTo>
                    <a:cubicBezTo>
                      <a:pt x="6" y="1"/>
                      <a:pt x="3" y="3"/>
                      <a:pt x="0" y="4"/>
                    </a:cubicBezTo>
                    <a:close/>
                  </a:path>
                </a:pathLst>
              </a:custGeom>
              <a:solidFill>
                <a:srgbClr val="868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 name="Freeform 1139">
                <a:extLst>
                  <a:ext uri="{FF2B5EF4-FFF2-40B4-BE49-F238E27FC236}">
                    <a16:creationId xmlns:a16="http://schemas.microsoft.com/office/drawing/2014/main" id="{CD9F2AE9-FB2B-4D86-8607-191236AAD4B7}"/>
                  </a:ext>
                </a:extLst>
              </p:cNvPr>
              <p:cNvSpPr>
                <a:spLocks noEditPoints="1"/>
              </p:cNvSpPr>
              <p:nvPr/>
            </p:nvSpPr>
            <p:spPr bwMode="auto">
              <a:xfrm>
                <a:off x="8747806" y="2684463"/>
                <a:ext cx="558800" cy="233363"/>
              </a:xfrm>
              <a:custGeom>
                <a:avLst/>
                <a:gdLst>
                  <a:gd name="T0" fmla="*/ 1031 w 1118"/>
                  <a:gd name="T1" fmla="*/ 467 h 467"/>
                  <a:gd name="T2" fmla="*/ 1017 w 1118"/>
                  <a:gd name="T3" fmla="*/ 330 h 467"/>
                  <a:gd name="T4" fmla="*/ 638 w 1118"/>
                  <a:gd name="T5" fmla="*/ 113 h 467"/>
                  <a:gd name="T6" fmla="*/ 629 w 1118"/>
                  <a:gd name="T7" fmla="*/ 111 h 467"/>
                  <a:gd name="T8" fmla="*/ 624 w 1118"/>
                  <a:gd name="T9" fmla="*/ 112 h 467"/>
                  <a:gd name="T10" fmla="*/ 679 w 1118"/>
                  <a:gd name="T11" fmla="*/ 5 h 467"/>
                  <a:gd name="T12" fmla="*/ 982 w 1118"/>
                  <a:gd name="T13" fmla="*/ 89 h 467"/>
                  <a:gd name="T14" fmla="*/ 1102 w 1118"/>
                  <a:gd name="T15" fmla="*/ 347 h 467"/>
                  <a:gd name="T16" fmla="*/ 1031 w 1118"/>
                  <a:gd name="T17" fmla="*/ 467 h 467"/>
                  <a:gd name="T18" fmla="*/ 48 w 1118"/>
                  <a:gd name="T19" fmla="*/ 228 h 467"/>
                  <a:gd name="T20" fmla="*/ 159 w 1118"/>
                  <a:gd name="T21" fmla="*/ 68 h 467"/>
                  <a:gd name="T22" fmla="*/ 423 w 1118"/>
                  <a:gd name="T23" fmla="*/ 7 h 467"/>
                  <a:gd name="T24" fmla="*/ 378 w 1118"/>
                  <a:gd name="T25" fmla="*/ 77 h 467"/>
                  <a:gd name="T26" fmla="*/ 373 w 1118"/>
                  <a:gd name="T27" fmla="*/ 86 h 467"/>
                  <a:gd name="T28" fmla="*/ 353 w 1118"/>
                  <a:gd name="T29" fmla="*/ 78 h 467"/>
                  <a:gd name="T30" fmla="*/ 344 w 1118"/>
                  <a:gd name="T31" fmla="*/ 79 h 467"/>
                  <a:gd name="T32" fmla="*/ 48 w 1118"/>
                  <a:gd name="T33" fmla="*/ 228 h 467"/>
                  <a:gd name="T34" fmla="*/ 535 w 1118"/>
                  <a:gd name="T35" fmla="*/ 216 h 467"/>
                  <a:gd name="T36" fmla="*/ 371 w 1118"/>
                  <a:gd name="T37" fmla="*/ 169 h 467"/>
                  <a:gd name="T38" fmla="*/ 349 w 1118"/>
                  <a:gd name="T39" fmla="*/ 170 h 467"/>
                  <a:gd name="T40" fmla="*/ 401 w 1118"/>
                  <a:gd name="T41" fmla="*/ 115 h 467"/>
                  <a:gd name="T42" fmla="*/ 478 w 1118"/>
                  <a:gd name="T43" fmla="*/ 3 h 467"/>
                  <a:gd name="T44" fmla="*/ 567 w 1118"/>
                  <a:gd name="T45" fmla="*/ 0 h 467"/>
                  <a:gd name="T46" fmla="*/ 585 w 1118"/>
                  <a:gd name="T47" fmla="*/ 0 h 467"/>
                  <a:gd name="T48" fmla="*/ 629 w 1118"/>
                  <a:gd name="T49" fmla="*/ 2 h 467"/>
                  <a:gd name="T50" fmla="*/ 535 w 1118"/>
                  <a:gd name="T51" fmla="*/ 216 h 467"/>
                  <a:gd name="T52" fmla="*/ 324 w 1118"/>
                  <a:gd name="T53" fmla="*/ 162 h 467"/>
                  <a:gd name="T54" fmla="*/ 359 w 1118"/>
                  <a:gd name="T55" fmla="*/ 116 h 467"/>
                  <a:gd name="T56" fmla="*/ 324 w 1118"/>
                  <a:gd name="T57" fmla="*/ 16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467">
                    <a:moveTo>
                      <a:pt x="1031" y="467"/>
                    </a:moveTo>
                    <a:cubicBezTo>
                      <a:pt x="1041" y="422"/>
                      <a:pt x="1037" y="376"/>
                      <a:pt x="1017" y="330"/>
                    </a:cubicBezTo>
                    <a:cubicBezTo>
                      <a:pt x="972" y="231"/>
                      <a:pt x="831" y="127"/>
                      <a:pt x="638" y="113"/>
                    </a:cubicBezTo>
                    <a:cubicBezTo>
                      <a:pt x="635" y="112"/>
                      <a:pt x="632" y="111"/>
                      <a:pt x="629" y="111"/>
                    </a:cubicBezTo>
                    <a:cubicBezTo>
                      <a:pt x="627" y="111"/>
                      <a:pt x="626" y="112"/>
                      <a:pt x="624" y="112"/>
                    </a:cubicBezTo>
                    <a:cubicBezTo>
                      <a:pt x="644" y="76"/>
                      <a:pt x="664" y="41"/>
                      <a:pt x="679" y="5"/>
                    </a:cubicBezTo>
                    <a:cubicBezTo>
                      <a:pt x="793" y="15"/>
                      <a:pt x="904" y="42"/>
                      <a:pt x="982" y="89"/>
                    </a:cubicBezTo>
                    <a:cubicBezTo>
                      <a:pt x="1093" y="154"/>
                      <a:pt x="1118" y="262"/>
                      <a:pt x="1102" y="347"/>
                    </a:cubicBezTo>
                    <a:cubicBezTo>
                      <a:pt x="1094" y="390"/>
                      <a:pt x="1070" y="431"/>
                      <a:pt x="1031" y="467"/>
                    </a:cubicBezTo>
                    <a:moveTo>
                      <a:pt x="48" y="228"/>
                    </a:moveTo>
                    <a:cubicBezTo>
                      <a:pt x="0" y="167"/>
                      <a:pt x="70" y="108"/>
                      <a:pt x="159" y="68"/>
                    </a:cubicBezTo>
                    <a:cubicBezTo>
                      <a:pt x="233" y="35"/>
                      <a:pt x="327" y="16"/>
                      <a:pt x="423" y="7"/>
                    </a:cubicBezTo>
                    <a:cubicBezTo>
                      <a:pt x="404" y="29"/>
                      <a:pt x="392" y="54"/>
                      <a:pt x="378" y="77"/>
                    </a:cubicBezTo>
                    <a:cubicBezTo>
                      <a:pt x="376" y="80"/>
                      <a:pt x="375" y="83"/>
                      <a:pt x="373" y="86"/>
                    </a:cubicBezTo>
                    <a:cubicBezTo>
                      <a:pt x="371" y="81"/>
                      <a:pt x="363" y="78"/>
                      <a:pt x="353" y="78"/>
                    </a:cubicBezTo>
                    <a:cubicBezTo>
                      <a:pt x="350" y="78"/>
                      <a:pt x="347" y="78"/>
                      <a:pt x="344" y="79"/>
                    </a:cubicBezTo>
                    <a:cubicBezTo>
                      <a:pt x="253" y="103"/>
                      <a:pt x="95" y="167"/>
                      <a:pt x="48" y="228"/>
                    </a:cubicBezTo>
                    <a:close/>
                    <a:moveTo>
                      <a:pt x="535" y="216"/>
                    </a:moveTo>
                    <a:cubicBezTo>
                      <a:pt x="505" y="185"/>
                      <a:pt x="437" y="169"/>
                      <a:pt x="371" y="169"/>
                    </a:cubicBezTo>
                    <a:cubicBezTo>
                      <a:pt x="364" y="169"/>
                      <a:pt x="356" y="169"/>
                      <a:pt x="349" y="170"/>
                    </a:cubicBezTo>
                    <a:cubicBezTo>
                      <a:pt x="375" y="155"/>
                      <a:pt x="389" y="132"/>
                      <a:pt x="401" y="115"/>
                    </a:cubicBezTo>
                    <a:cubicBezTo>
                      <a:pt x="430" y="79"/>
                      <a:pt x="454" y="40"/>
                      <a:pt x="478" y="3"/>
                    </a:cubicBezTo>
                    <a:cubicBezTo>
                      <a:pt x="508" y="1"/>
                      <a:pt x="538" y="0"/>
                      <a:pt x="567" y="0"/>
                    </a:cubicBezTo>
                    <a:cubicBezTo>
                      <a:pt x="573" y="0"/>
                      <a:pt x="579" y="0"/>
                      <a:pt x="585" y="0"/>
                    </a:cubicBezTo>
                    <a:cubicBezTo>
                      <a:pt x="600" y="0"/>
                      <a:pt x="615" y="1"/>
                      <a:pt x="629" y="2"/>
                    </a:cubicBezTo>
                    <a:cubicBezTo>
                      <a:pt x="577" y="70"/>
                      <a:pt x="563" y="145"/>
                      <a:pt x="535" y="216"/>
                    </a:cubicBezTo>
                    <a:moveTo>
                      <a:pt x="324" y="162"/>
                    </a:moveTo>
                    <a:cubicBezTo>
                      <a:pt x="338" y="148"/>
                      <a:pt x="349" y="132"/>
                      <a:pt x="359" y="116"/>
                    </a:cubicBezTo>
                    <a:cubicBezTo>
                      <a:pt x="350" y="132"/>
                      <a:pt x="340" y="149"/>
                      <a:pt x="324" y="162"/>
                    </a:cubicBezTo>
                    <a:close/>
                  </a:path>
                </a:pathLst>
              </a:custGeom>
              <a:solidFill>
                <a:srgbClr val="B66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 name="Freeform 1140">
                <a:extLst>
                  <a:ext uri="{FF2B5EF4-FFF2-40B4-BE49-F238E27FC236}">
                    <a16:creationId xmlns:a16="http://schemas.microsoft.com/office/drawing/2014/main" id="{FC720369-52D6-4B82-B2F4-D05C44E399B9}"/>
                  </a:ext>
                </a:extLst>
              </p:cNvPr>
              <p:cNvSpPr>
                <a:spLocks noEditPoints="1"/>
              </p:cNvSpPr>
              <p:nvPr/>
            </p:nvSpPr>
            <p:spPr bwMode="auto">
              <a:xfrm>
                <a:off x="4005944" y="1930400"/>
                <a:ext cx="4592638" cy="995363"/>
              </a:xfrm>
              <a:custGeom>
                <a:avLst/>
                <a:gdLst>
                  <a:gd name="T0" fmla="*/ 818 w 9205"/>
                  <a:gd name="T1" fmla="*/ 1997 h 1997"/>
                  <a:gd name="T2" fmla="*/ 715 w 9205"/>
                  <a:gd name="T3" fmla="*/ 1978 h 1997"/>
                  <a:gd name="T4" fmla="*/ 2822 w 9205"/>
                  <a:gd name="T5" fmla="*/ 1756 h 1997"/>
                  <a:gd name="T6" fmla="*/ 4284 w 9205"/>
                  <a:gd name="T7" fmla="*/ 1682 h 1997"/>
                  <a:gd name="T8" fmla="*/ 5347 w 9205"/>
                  <a:gd name="T9" fmla="*/ 1663 h 1997"/>
                  <a:gd name="T10" fmla="*/ 5785 w 9205"/>
                  <a:gd name="T11" fmla="*/ 1666 h 1997"/>
                  <a:gd name="T12" fmla="*/ 7247 w 9205"/>
                  <a:gd name="T13" fmla="*/ 1740 h 1997"/>
                  <a:gd name="T14" fmla="*/ 7679 w 9205"/>
                  <a:gd name="T15" fmla="*/ 1776 h 1997"/>
                  <a:gd name="T16" fmla="*/ 8437 w 9205"/>
                  <a:gd name="T17" fmla="*/ 1853 h 1997"/>
                  <a:gd name="T18" fmla="*/ 8646 w 9205"/>
                  <a:gd name="T19" fmla="*/ 1877 h 1997"/>
                  <a:gd name="T20" fmla="*/ 8592 w 9205"/>
                  <a:gd name="T21" fmla="*/ 1899 h 1997"/>
                  <a:gd name="T22" fmla="*/ 8102 w 9205"/>
                  <a:gd name="T23" fmla="*/ 1845 h 1997"/>
                  <a:gd name="T24" fmla="*/ 6694 w 9205"/>
                  <a:gd name="T25" fmla="*/ 1730 h 1997"/>
                  <a:gd name="T26" fmla="*/ 5345 w 9205"/>
                  <a:gd name="T27" fmla="*/ 1691 h 1997"/>
                  <a:gd name="T28" fmla="*/ 5274 w 9205"/>
                  <a:gd name="T29" fmla="*/ 1691 h 1997"/>
                  <a:gd name="T30" fmla="*/ 3775 w 9205"/>
                  <a:gd name="T31" fmla="*/ 1731 h 1997"/>
                  <a:gd name="T32" fmla="*/ 2306 w 9205"/>
                  <a:gd name="T33" fmla="*/ 1822 h 1997"/>
                  <a:gd name="T34" fmla="*/ 818 w 9205"/>
                  <a:gd name="T35" fmla="*/ 1997 h 1997"/>
                  <a:gd name="T36" fmla="*/ 0 w 9205"/>
                  <a:gd name="T37" fmla="*/ 300 h 1997"/>
                  <a:gd name="T38" fmla="*/ 1333 w 9205"/>
                  <a:gd name="T39" fmla="*/ 113 h 1997"/>
                  <a:gd name="T40" fmla="*/ 2677 w 9205"/>
                  <a:gd name="T41" fmla="*/ 30 h 1997"/>
                  <a:gd name="T42" fmla="*/ 3960 w 9205"/>
                  <a:gd name="T43" fmla="*/ 0 h 1997"/>
                  <a:gd name="T44" fmla="*/ 4063 w 9205"/>
                  <a:gd name="T45" fmla="*/ 1 h 1997"/>
                  <a:gd name="T46" fmla="*/ 5557 w 9205"/>
                  <a:gd name="T47" fmla="*/ 26 h 1997"/>
                  <a:gd name="T48" fmla="*/ 7028 w 9205"/>
                  <a:gd name="T49" fmla="*/ 69 h 1997"/>
                  <a:gd name="T50" fmla="*/ 8461 w 9205"/>
                  <a:gd name="T51" fmla="*/ 184 h 1997"/>
                  <a:gd name="T52" fmla="*/ 9177 w 9205"/>
                  <a:gd name="T53" fmla="*/ 266 h 1997"/>
                  <a:gd name="T54" fmla="*/ 9153 w 9205"/>
                  <a:gd name="T55" fmla="*/ 263 h 1997"/>
                  <a:gd name="T56" fmla="*/ 9205 w 9205"/>
                  <a:gd name="T57" fmla="*/ 297 h 1997"/>
                  <a:gd name="T58" fmla="*/ 8563 w 9205"/>
                  <a:gd name="T59" fmla="*/ 224 h 1997"/>
                  <a:gd name="T60" fmla="*/ 7234 w 9205"/>
                  <a:gd name="T61" fmla="*/ 112 h 1997"/>
                  <a:gd name="T62" fmla="*/ 5884 w 9205"/>
                  <a:gd name="T63" fmla="*/ 58 h 1997"/>
                  <a:gd name="T64" fmla="*/ 4543 w 9205"/>
                  <a:gd name="T65" fmla="*/ 35 h 1997"/>
                  <a:gd name="T66" fmla="*/ 4026 w 9205"/>
                  <a:gd name="T67" fmla="*/ 31 h 1997"/>
                  <a:gd name="T68" fmla="*/ 3055 w 9205"/>
                  <a:gd name="T69" fmla="*/ 45 h 1997"/>
                  <a:gd name="T70" fmla="*/ 1577 w 9205"/>
                  <a:gd name="T71" fmla="*/ 118 h 1997"/>
                  <a:gd name="T72" fmla="*/ 365 w 9205"/>
                  <a:gd name="T73" fmla="*/ 268 h 1997"/>
                  <a:gd name="T74" fmla="*/ 486 w 9205"/>
                  <a:gd name="T75" fmla="*/ 221 h 1997"/>
                  <a:gd name="T76" fmla="*/ 0 w 9205"/>
                  <a:gd name="T77" fmla="*/ 30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05" h="1997">
                    <a:moveTo>
                      <a:pt x="818" y="1997"/>
                    </a:moveTo>
                    <a:cubicBezTo>
                      <a:pt x="784" y="1991"/>
                      <a:pt x="749" y="1985"/>
                      <a:pt x="715" y="1978"/>
                    </a:cubicBezTo>
                    <a:cubicBezTo>
                      <a:pt x="1423" y="1879"/>
                      <a:pt x="2088" y="1810"/>
                      <a:pt x="2822" y="1756"/>
                    </a:cubicBezTo>
                    <a:cubicBezTo>
                      <a:pt x="3306" y="1720"/>
                      <a:pt x="3796" y="1698"/>
                      <a:pt x="4284" y="1682"/>
                    </a:cubicBezTo>
                    <a:cubicBezTo>
                      <a:pt x="4638" y="1670"/>
                      <a:pt x="4992" y="1663"/>
                      <a:pt x="5347" y="1663"/>
                    </a:cubicBezTo>
                    <a:cubicBezTo>
                      <a:pt x="5493" y="1663"/>
                      <a:pt x="5639" y="1664"/>
                      <a:pt x="5785" y="1666"/>
                    </a:cubicBezTo>
                    <a:cubicBezTo>
                      <a:pt x="6275" y="1675"/>
                      <a:pt x="6761" y="1702"/>
                      <a:pt x="7247" y="1740"/>
                    </a:cubicBezTo>
                    <a:cubicBezTo>
                      <a:pt x="7391" y="1751"/>
                      <a:pt x="7536" y="1763"/>
                      <a:pt x="7679" y="1776"/>
                    </a:cubicBezTo>
                    <a:cubicBezTo>
                      <a:pt x="7933" y="1798"/>
                      <a:pt x="8186" y="1823"/>
                      <a:pt x="8437" y="1853"/>
                    </a:cubicBezTo>
                    <a:cubicBezTo>
                      <a:pt x="8507" y="1861"/>
                      <a:pt x="8577" y="1869"/>
                      <a:pt x="8646" y="1877"/>
                    </a:cubicBezTo>
                    <a:cubicBezTo>
                      <a:pt x="8628" y="1884"/>
                      <a:pt x="8610" y="1892"/>
                      <a:pt x="8592" y="1899"/>
                    </a:cubicBezTo>
                    <a:cubicBezTo>
                      <a:pt x="8431" y="1879"/>
                      <a:pt x="8267" y="1863"/>
                      <a:pt x="8102" y="1845"/>
                    </a:cubicBezTo>
                    <a:cubicBezTo>
                      <a:pt x="7636" y="1796"/>
                      <a:pt x="7166" y="1756"/>
                      <a:pt x="6694" y="1730"/>
                    </a:cubicBezTo>
                    <a:cubicBezTo>
                      <a:pt x="6246" y="1705"/>
                      <a:pt x="5795" y="1691"/>
                      <a:pt x="5345" y="1691"/>
                    </a:cubicBezTo>
                    <a:cubicBezTo>
                      <a:pt x="5321" y="1691"/>
                      <a:pt x="5298" y="1691"/>
                      <a:pt x="5274" y="1691"/>
                    </a:cubicBezTo>
                    <a:cubicBezTo>
                      <a:pt x="4774" y="1693"/>
                      <a:pt x="4274" y="1707"/>
                      <a:pt x="3775" y="1731"/>
                    </a:cubicBezTo>
                    <a:cubicBezTo>
                      <a:pt x="3282" y="1753"/>
                      <a:pt x="2796" y="1783"/>
                      <a:pt x="2306" y="1822"/>
                    </a:cubicBezTo>
                    <a:cubicBezTo>
                      <a:pt x="2128" y="1837"/>
                      <a:pt x="1688" y="1868"/>
                      <a:pt x="818" y="1997"/>
                    </a:cubicBezTo>
                    <a:moveTo>
                      <a:pt x="0" y="300"/>
                    </a:moveTo>
                    <a:cubicBezTo>
                      <a:pt x="438" y="226"/>
                      <a:pt x="881" y="158"/>
                      <a:pt x="1333" y="113"/>
                    </a:cubicBezTo>
                    <a:cubicBezTo>
                      <a:pt x="1777" y="70"/>
                      <a:pt x="2227" y="46"/>
                      <a:pt x="2677" y="30"/>
                    </a:cubicBezTo>
                    <a:cubicBezTo>
                      <a:pt x="3104" y="14"/>
                      <a:pt x="3532" y="0"/>
                      <a:pt x="3960" y="0"/>
                    </a:cubicBezTo>
                    <a:cubicBezTo>
                      <a:pt x="3995" y="0"/>
                      <a:pt x="4029" y="0"/>
                      <a:pt x="4063" y="1"/>
                    </a:cubicBezTo>
                    <a:cubicBezTo>
                      <a:pt x="4561" y="3"/>
                      <a:pt x="5059" y="19"/>
                      <a:pt x="5557" y="26"/>
                    </a:cubicBezTo>
                    <a:cubicBezTo>
                      <a:pt x="6050" y="33"/>
                      <a:pt x="6538" y="39"/>
                      <a:pt x="7028" y="69"/>
                    </a:cubicBezTo>
                    <a:cubicBezTo>
                      <a:pt x="7508" y="99"/>
                      <a:pt x="7987" y="135"/>
                      <a:pt x="8461" y="184"/>
                    </a:cubicBezTo>
                    <a:cubicBezTo>
                      <a:pt x="8701" y="208"/>
                      <a:pt x="8939" y="235"/>
                      <a:pt x="9177" y="266"/>
                    </a:cubicBezTo>
                    <a:cubicBezTo>
                      <a:pt x="9169" y="265"/>
                      <a:pt x="9161" y="264"/>
                      <a:pt x="9153" y="263"/>
                    </a:cubicBezTo>
                    <a:cubicBezTo>
                      <a:pt x="9171" y="274"/>
                      <a:pt x="9188" y="285"/>
                      <a:pt x="9205" y="297"/>
                    </a:cubicBezTo>
                    <a:cubicBezTo>
                      <a:pt x="8991" y="270"/>
                      <a:pt x="8776" y="247"/>
                      <a:pt x="8563" y="224"/>
                    </a:cubicBezTo>
                    <a:cubicBezTo>
                      <a:pt x="8123" y="177"/>
                      <a:pt x="7679" y="141"/>
                      <a:pt x="7234" y="112"/>
                    </a:cubicBezTo>
                    <a:cubicBezTo>
                      <a:pt x="6786" y="82"/>
                      <a:pt x="6335" y="59"/>
                      <a:pt x="5884" y="58"/>
                    </a:cubicBezTo>
                    <a:cubicBezTo>
                      <a:pt x="5436" y="57"/>
                      <a:pt x="4989" y="43"/>
                      <a:pt x="4543" y="35"/>
                    </a:cubicBezTo>
                    <a:cubicBezTo>
                      <a:pt x="4370" y="32"/>
                      <a:pt x="4198" y="31"/>
                      <a:pt x="4026" y="31"/>
                    </a:cubicBezTo>
                    <a:cubicBezTo>
                      <a:pt x="3702" y="31"/>
                      <a:pt x="3379" y="36"/>
                      <a:pt x="3055" y="45"/>
                    </a:cubicBezTo>
                    <a:cubicBezTo>
                      <a:pt x="2561" y="60"/>
                      <a:pt x="2066" y="77"/>
                      <a:pt x="1577" y="118"/>
                    </a:cubicBezTo>
                    <a:cubicBezTo>
                      <a:pt x="1167" y="153"/>
                      <a:pt x="763" y="206"/>
                      <a:pt x="365" y="268"/>
                    </a:cubicBezTo>
                    <a:cubicBezTo>
                      <a:pt x="405" y="252"/>
                      <a:pt x="446" y="236"/>
                      <a:pt x="486" y="221"/>
                    </a:cubicBezTo>
                    <a:cubicBezTo>
                      <a:pt x="323" y="246"/>
                      <a:pt x="162" y="272"/>
                      <a:pt x="0" y="300"/>
                    </a:cubicBezTo>
                  </a:path>
                </a:pathLst>
              </a:custGeom>
              <a:solidFill>
                <a:srgbClr val="8C5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 name="Freeform 1141">
                <a:extLst>
                  <a:ext uri="{FF2B5EF4-FFF2-40B4-BE49-F238E27FC236}">
                    <a16:creationId xmlns:a16="http://schemas.microsoft.com/office/drawing/2014/main" id="{84E30CD0-4DD6-499A-9384-1CF5A33CAA14}"/>
                  </a:ext>
                </a:extLst>
              </p:cNvPr>
              <p:cNvSpPr>
                <a:spLocks noEditPoints="1"/>
              </p:cNvSpPr>
              <p:nvPr/>
            </p:nvSpPr>
            <p:spPr bwMode="auto">
              <a:xfrm>
                <a:off x="3437619" y="2039938"/>
                <a:ext cx="976313" cy="979488"/>
              </a:xfrm>
              <a:custGeom>
                <a:avLst/>
                <a:gdLst>
                  <a:gd name="T0" fmla="*/ 589 w 1958"/>
                  <a:gd name="T1" fmla="*/ 1963 h 1963"/>
                  <a:gd name="T2" fmla="*/ 759 w 1958"/>
                  <a:gd name="T3" fmla="*/ 1938 h 1963"/>
                  <a:gd name="T4" fmla="*/ 1725 w 1958"/>
                  <a:gd name="T5" fmla="*/ 1775 h 1963"/>
                  <a:gd name="T6" fmla="*/ 1855 w 1958"/>
                  <a:gd name="T7" fmla="*/ 1757 h 1963"/>
                  <a:gd name="T8" fmla="*/ 1958 w 1958"/>
                  <a:gd name="T9" fmla="*/ 1776 h 1963"/>
                  <a:gd name="T10" fmla="*/ 890 w 1958"/>
                  <a:gd name="T11" fmla="*/ 1949 h 1963"/>
                  <a:gd name="T12" fmla="*/ 589 w 1958"/>
                  <a:gd name="T13" fmla="*/ 1963 h 1963"/>
                  <a:gd name="T14" fmla="*/ 0 w 1958"/>
                  <a:gd name="T15" fmla="*/ 296 h 1963"/>
                  <a:gd name="T16" fmla="*/ 529 w 1958"/>
                  <a:gd name="T17" fmla="*/ 177 h 1963"/>
                  <a:gd name="T18" fmla="*/ 1140 w 1958"/>
                  <a:gd name="T19" fmla="*/ 79 h 1963"/>
                  <a:gd name="T20" fmla="*/ 1140 w 1958"/>
                  <a:gd name="T21" fmla="*/ 79 h 1963"/>
                  <a:gd name="T22" fmla="*/ 1626 w 1958"/>
                  <a:gd name="T23" fmla="*/ 0 h 1963"/>
                  <a:gd name="T24" fmla="*/ 1505 w 1958"/>
                  <a:gd name="T25" fmla="*/ 47 h 1963"/>
                  <a:gd name="T26" fmla="*/ 1294 w 1958"/>
                  <a:gd name="T27" fmla="*/ 81 h 1963"/>
                  <a:gd name="T28" fmla="*/ 617 w 1958"/>
                  <a:gd name="T29" fmla="*/ 191 h 1963"/>
                  <a:gd name="T30" fmla="*/ 99 w 1958"/>
                  <a:gd name="T31" fmla="*/ 288 h 1963"/>
                  <a:gd name="T32" fmla="*/ 91 w 1958"/>
                  <a:gd name="T33" fmla="*/ 267 h 1963"/>
                  <a:gd name="T34" fmla="*/ 0 w 1958"/>
                  <a:gd name="T35" fmla="*/ 296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8" h="1963">
                    <a:moveTo>
                      <a:pt x="589" y="1963"/>
                    </a:moveTo>
                    <a:cubicBezTo>
                      <a:pt x="646" y="1955"/>
                      <a:pt x="702" y="1946"/>
                      <a:pt x="759" y="1938"/>
                    </a:cubicBezTo>
                    <a:cubicBezTo>
                      <a:pt x="1060" y="1894"/>
                      <a:pt x="1422" y="1819"/>
                      <a:pt x="1725" y="1775"/>
                    </a:cubicBezTo>
                    <a:cubicBezTo>
                      <a:pt x="1768" y="1769"/>
                      <a:pt x="1812" y="1763"/>
                      <a:pt x="1855" y="1757"/>
                    </a:cubicBezTo>
                    <a:cubicBezTo>
                      <a:pt x="1889" y="1764"/>
                      <a:pt x="1924" y="1770"/>
                      <a:pt x="1958" y="1776"/>
                    </a:cubicBezTo>
                    <a:cubicBezTo>
                      <a:pt x="1656" y="1821"/>
                      <a:pt x="1302" y="1877"/>
                      <a:pt x="890" y="1949"/>
                    </a:cubicBezTo>
                    <a:cubicBezTo>
                      <a:pt x="790" y="1956"/>
                      <a:pt x="690" y="1961"/>
                      <a:pt x="589" y="1963"/>
                    </a:cubicBezTo>
                    <a:moveTo>
                      <a:pt x="0" y="296"/>
                    </a:moveTo>
                    <a:cubicBezTo>
                      <a:pt x="161" y="237"/>
                      <a:pt x="343" y="204"/>
                      <a:pt x="529" y="177"/>
                    </a:cubicBezTo>
                    <a:cubicBezTo>
                      <a:pt x="735" y="146"/>
                      <a:pt x="937" y="113"/>
                      <a:pt x="1140" y="79"/>
                    </a:cubicBezTo>
                    <a:lnTo>
                      <a:pt x="1140" y="79"/>
                    </a:lnTo>
                    <a:cubicBezTo>
                      <a:pt x="1302" y="51"/>
                      <a:pt x="1463" y="25"/>
                      <a:pt x="1626" y="0"/>
                    </a:cubicBezTo>
                    <a:cubicBezTo>
                      <a:pt x="1586" y="15"/>
                      <a:pt x="1545" y="31"/>
                      <a:pt x="1505" y="47"/>
                    </a:cubicBezTo>
                    <a:cubicBezTo>
                      <a:pt x="1434" y="58"/>
                      <a:pt x="1364" y="69"/>
                      <a:pt x="1294" y="81"/>
                    </a:cubicBezTo>
                    <a:cubicBezTo>
                      <a:pt x="1068" y="118"/>
                      <a:pt x="845" y="159"/>
                      <a:pt x="617" y="191"/>
                    </a:cubicBezTo>
                    <a:cubicBezTo>
                      <a:pt x="441" y="216"/>
                      <a:pt x="262" y="243"/>
                      <a:pt x="99" y="288"/>
                    </a:cubicBezTo>
                    <a:cubicBezTo>
                      <a:pt x="96" y="281"/>
                      <a:pt x="93" y="274"/>
                      <a:pt x="91" y="267"/>
                    </a:cubicBezTo>
                    <a:cubicBezTo>
                      <a:pt x="60" y="276"/>
                      <a:pt x="29" y="286"/>
                      <a:pt x="0" y="296"/>
                    </a:cubicBezTo>
                  </a:path>
                </a:pathLst>
              </a:custGeom>
              <a:solidFill>
                <a:srgbClr val="844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 name="Freeform 1142">
                <a:extLst>
                  <a:ext uri="{FF2B5EF4-FFF2-40B4-BE49-F238E27FC236}">
                    <a16:creationId xmlns:a16="http://schemas.microsoft.com/office/drawing/2014/main" id="{14F43ADE-949C-4D0C-BC25-0AACEF9D7595}"/>
                  </a:ext>
                </a:extLst>
              </p:cNvPr>
              <p:cNvSpPr>
                <a:spLocks noEditPoints="1"/>
              </p:cNvSpPr>
              <p:nvPr/>
            </p:nvSpPr>
            <p:spPr bwMode="auto">
              <a:xfrm>
                <a:off x="2677206" y="1908175"/>
                <a:ext cx="1204913" cy="1157288"/>
              </a:xfrm>
              <a:custGeom>
                <a:avLst/>
                <a:gdLst>
                  <a:gd name="T0" fmla="*/ 1433 w 2415"/>
                  <a:gd name="T1" fmla="*/ 2318 h 2318"/>
                  <a:gd name="T2" fmla="*/ 942 w 2415"/>
                  <a:gd name="T3" fmla="*/ 2258 h 2318"/>
                  <a:gd name="T4" fmla="*/ 1432 w 2415"/>
                  <a:gd name="T5" fmla="*/ 2318 h 2318"/>
                  <a:gd name="T6" fmla="*/ 1620 w 2415"/>
                  <a:gd name="T7" fmla="*/ 2313 h 2318"/>
                  <a:gd name="T8" fmla="*/ 1377 w 2415"/>
                  <a:gd name="T9" fmla="*/ 2287 h 2318"/>
                  <a:gd name="T10" fmla="*/ 1456 w 2415"/>
                  <a:gd name="T11" fmla="*/ 2288 h 2318"/>
                  <a:gd name="T12" fmla="*/ 1855 w 2415"/>
                  <a:gd name="T13" fmla="*/ 2263 h 2318"/>
                  <a:gd name="T14" fmla="*/ 2114 w 2415"/>
                  <a:gd name="T15" fmla="*/ 2227 h 2318"/>
                  <a:gd name="T16" fmla="*/ 2415 w 2415"/>
                  <a:gd name="T17" fmla="*/ 2213 h 2318"/>
                  <a:gd name="T18" fmla="*/ 2377 w 2415"/>
                  <a:gd name="T19" fmla="*/ 2220 h 2318"/>
                  <a:gd name="T20" fmla="*/ 1675 w 2415"/>
                  <a:gd name="T21" fmla="*/ 2310 h 2318"/>
                  <a:gd name="T22" fmla="*/ 1433 w 2415"/>
                  <a:gd name="T23" fmla="*/ 2318 h 2318"/>
                  <a:gd name="T24" fmla="*/ 1768 w 2415"/>
                  <a:gd name="T25" fmla="*/ 2047 h 2318"/>
                  <a:gd name="T26" fmla="*/ 1876 w 2415"/>
                  <a:gd name="T27" fmla="*/ 1976 h 2318"/>
                  <a:gd name="T28" fmla="*/ 1907 w 2415"/>
                  <a:gd name="T29" fmla="*/ 1777 h 2318"/>
                  <a:gd name="T30" fmla="*/ 1889 w 2415"/>
                  <a:gd name="T31" fmla="*/ 1675 h 2318"/>
                  <a:gd name="T32" fmla="*/ 1687 w 2415"/>
                  <a:gd name="T33" fmla="*/ 1148 h 2318"/>
                  <a:gd name="T34" fmla="*/ 1496 w 2415"/>
                  <a:gd name="T35" fmla="*/ 633 h 2318"/>
                  <a:gd name="T36" fmla="*/ 1426 w 2415"/>
                  <a:gd name="T37" fmla="*/ 376 h 2318"/>
                  <a:gd name="T38" fmla="*/ 1388 w 2415"/>
                  <a:gd name="T39" fmla="*/ 155 h 2318"/>
                  <a:gd name="T40" fmla="*/ 1222 w 2415"/>
                  <a:gd name="T41" fmla="*/ 76 h 2318"/>
                  <a:gd name="T42" fmla="*/ 928 w 2415"/>
                  <a:gd name="T43" fmla="*/ 27 h 2318"/>
                  <a:gd name="T44" fmla="*/ 474 w 2415"/>
                  <a:gd name="T45" fmla="*/ 108 h 2318"/>
                  <a:gd name="T46" fmla="*/ 39 w 2415"/>
                  <a:gd name="T47" fmla="*/ 505 h 2318"/>
                  <a:gd name="T48" fmla="*/ 39 w 2415"/>
                  <a:gd name="T49" fmla="*/ 505 h 2318"/>
                  <a:gd name="T50" fmla="*/ 39 w 2415"/>
                  <a:gd name="T51" fmla="*/ 505 h 2318"/>
                  <a:gd name="T52" fmla="*/ 39 w 2415"/>
                  <a:gd name="T53" fmla="*/ 505 h 2318"/>
                  <a:gd name="T54" fmla="*/ 39 w 2415"/>
                  <a:gd name="T55" fmla="*/ 505 h 2318"/>
                  <a:gd name="T56" fmla="*/ 414 w 2415"/>
                  <a:gd name="T57" fmla="*/ 1347 h 2318"/>
                  <a:gd name="T58" fmla="*/ 635 w 2415"/>
                  <a:gd name="T59" fmla="*/ 1801 h 2318"/>
                  <a:gd name="T60" fmla="*/ 640 w 2415"/>
                  <a:gd name="T61" fmla="*/ 1813 h 2318"/>
                  <a:gd name="T62" fmla="*/ 606 w 2415"/>
                  <a:gd name="T63" fmla="*/ 1852 h 2318"/>
                  <a:gd name="T64" fmla="*/ 593 w 2415"/>
                  <a:gd name="T65" fmla="*/ 1824 h 2318"/>
                  <a:gd name="T66" fmla="*/ 366 w 2415"/>
                  <a:gd name="T67" fmla="*/ 1355 h 2318"/>
                  <a:gd name="T68" fmla="*/ 2 w 2415"/>
                  <a:gd name="T69" fmla="*/ 510 h 2318"/>
                  <a:gd name="T70" fmla="*/ 0 w 2415"/>
                  <a:gd name="T71" fmla="*/ 496 h 2318"/>
                  <a:gd name="T72" fmla="*/ 38 w 2415"/>
                  <a:gd name="T73" fmla="*/ 411 h 2318"/>
                  <a:gd name="T74" fmla="*/ 68 w 2415"/>
                  <a:gd name="T75" fmla="*/ 352 h 2318"/>
                  <a:gd name="T76" fmla="*/ 174 w 2415"/>
                  <a:gd name="T77" fmla="*/ 239 h 2318"/>
                  <a:gd name="T78" fmla="*/ 502 w 2415"/>
                  <a:gd name="T79" fmla="*/ 65 h 2318"/>
                  <a:gd name="T80" fmla="*/ 700 w 2415"/>
                  <a:gd name="T81" fmla="*/ 18 h 2318"/>
                  <a:gd name="T82" fmla="*/ 913 w 2415"/>
                  <a:gd name="T83" fmla="*/ 0 h 2318"/>
                  <a:gd name="T84" fmla="*/ 1092 w 2415"/>
                  <a:gd name="T85" fmla="*/ 14 h 2318"/>
                  <a:gd name="T86" fmla="*/ 1265 w 2415"/>
                  <a:gd name="T87" fmla="*/ 59 h 2318"/>
                  <a:gd name="T88" fmla="*/ 1374 w 2415"/>
                  <a:gd name="T89" fmla="*/ 105 h 2318"/>
                  <a:gd name="T90" fmla="*/ 1442 w 2415"/>
                  <a:gd name="T91" fmla="*/ 143 h 2318"/>
                  <a:gd name="T92" fmla="*/ 1452 w 2415"/>
                  <a:gd name="T93" fmla="*/ 178 h 2318"/>
                  <a:gd name="T94" fmla="*/ 1452 w 2415"/>
                  <a:gd name="T95" fmla="*/ 187 h 2318"/>
                  <a:gd name="T96" fmla="*/ 1449 w 2415"/>
                  <a:gd name="T97" fmla="*/ 234 h 2318"/>
                  <a:gd name="T98" fmla="*/ 1449 w 2415"/>
                  <a:gd name="T99" fmla="*/ 234 h 2318"/>
                  <a:gd name="T100" fmla="*/ 1449 w 2415"/>
                  <a:gd name="T101" fmla="*/ 234 h 2318"/>
                  <a:gd name="T102" fmla="*/ 1451 w 2415"/>
                  <a:gd name="T103" fmla="*/ 250 h 2318"/>
                  <a:gd name="T104" fmla="*/ 1481 w 2415"/>
                  <a:gd name="T105" fmla="*/ 404 h 2318"/>
                  <a:gd name="T106" fmla="*/ 1525 w 2415"/>
                  <a:gd name="T107" fmla="*/ 560 h 2318"/>
                  <a:gd name="T108" fmla="*/ 1525 w 2415"/>
                  <a:gd name="T109" fmla="*/ 560 h 2318"/>
                  <a:gd name="T110" fmla="*/ 1616 w 2415"/>
                  <a:gd name="T111" fmla="*/ 531 h 2318"/>
                  <a:gd name="T112" fmla="*/ 1624 w 2415"/>
                  <a:gd name="T113" fmla="*/ 552 h 2318"/>
                  <a:gd name="T114" fmla="*/ 1532 w 2415"/>
                  <a:gd name="T115" fmla="*/ 581 h 2318"/>
                  <a:gd name="T116" fmla="*/ 1531 w 2415"/>
                  <a:gd name="T117" fmla="*/ 581 h 2318"/>
                  <a:gd name="T118" fmla="*/ 1566 w 2415"/>
                  <a:gd name="T119" fmla="*/ 688 h 2318"/>
                  <a:gd name="T120" fmla="*/ 1779 w 2415"/>
                  <a:gd name="T121" fmla="*/ 1234 h 2318"/>
                  <a:gd name="T122" fmla="*/ 1956 w 2415"/>
                  <a:gd name="T123" fmla="*/ 1757 h 2318"/>
                  <a:gd name="T124" fmla="*/ 1768 w 2415"/>
                  <a:gd name="T125" fmla="*/ 2047 h 2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5" h="2318">
                    <a:moveTo>
                      <a:pt x="1433" y="2318"/>
                    </a:moveTo>
                    <a:cubicBezTo>
                      <a:pt x="1262" y="2318"/>
                      <a:pt x="1087" y="2303"/>
                      <a:pt x="942" y="2258"/>
                    </a:cubicBezTo>
                    <a:cubicBezTo>
                      <a:pt x="1087" y="2303"/>
                      <a:pt x="1261" y="2318"/>
                      <a:pt x="1432" y="2318"/>
                    </a:cubicBezTo>
                    <a:cubicBezTo>
                      <a:pt x="1496" y="2318"/>
                      <a:pt x="1559" y="2316"/>
                      <a:pt x="1620" y="2313"/>
                    </a:cubicBezTo>
                    <a:cubicBezTo>
                      <a:pt x="1537" y="2309"/>
                      <a:pt x="1455" y="2301"/>
                      <a:pt x="1377" y="2287"/>
                    </a:cubicBezTo>
                    <a:cubicBezTo>
                      <a:pt x="1403" y="2288"/>
                      <a:pt x="1429" y="2288"/>
                      <a:pt x="1456" y="2288"/>
                    </a:cubicBezTo>
                    <a:cubicBezTo>
                      <a:pt x="1589" y="2288"/>
                      <a:pt x="1723" y="2279"/>
                      <a:pt x="1855" y="2263"/>
                    </a:cubicBezTo>
                    <a:cubicBezTo>
                      <a:pt x="1942" y="2253"/>
                      <a:pt x="2028" y="2241"/>
                      <a:pt x="2114" y="2227"/>
                    </a:cubicBezTo>
                    <a:cubicBezTo>
                      <a:pt x="2215" y="2225"/>
                      <a:pt x="2315" y="2220"/>
                      <a:pt x="2415" y="2213"/>
                    </a:cubicBezTo>
                    <a:cubicBezTo>
                      <a:pt x="2402" y="2215"/>
                      <a:pt x="2390" y="2218"/>
                      <a:pt x="2377" y="2220"/>
                    </a:cubicBezTo>
                    <a:cubicBezTo>
                      <a:pt x="2148" y="2260"/>
                      <a:pt x="1914" y="2293"/>
                      <a:pt x="1675" y="2310"/>
                    </a:cubicBezTo>
                    <a:cubicBezTo>
                      <a:pt x="1597" y="2315"/>
                      <a:pt x="1515" y="2318"/>
                      <a:pt x="1433" y="2318"/>
                    </a:cubicBezTo>
                    <a:moveTo>
                      <a:pt x="1768" y="2047"/>
                    </a:moveTo>
                    <a:cubicBezTo>
                      <a:pt x="1811" y="2030"/>
                      <a:pt x="1848" y="2006"/>
                      <a:pt x="1876" y="1976"/>
                    </a:cubicBezTo>
                    <a:cubicBezTo>
                      <a:pt x="1934" y="1914"/>
                      <a:pt x="1942" y="1842"/>
                      <a:pt x="1907" y="1777"/>
                    </a:cubicBezTo>
                    <a:cubicBezTo>
                      <a:pt x="1904" y="1741"/>
                      <a:pt x="1897" y="1707"/>
                      <a:pt x="1889" y="1675"/>
                    </a:cubicBezTo>
                    <a:cubicBezTo>
                      <a:pt x="1846" y="1497"/>
                      <a:pt x="1764" y="1323"/>
                      <a:pt x="1687" y="1148"/>
                    </a:cubicBezTo>
                    <a:cubicBezTo>
                      <a:pt x="1612" y="978"/>
                      <a:pt x="1551" y="806"/>
                      <a:pt x="1496" y="633"/>
                    </a:cubicBezTo>
                    <a:cubicBezTo>
                      <a:pt x="1470" y="548"/>
                      <a:pt x="1444" y="462"/>
                      <a:pt x="1426" y="376"/>
                    </a:cubicBezTo>
                    <a:cubicBezTo>
                      <a:pt x="1417" y="335"/>
                      <a:pt x="1398" y="165"/>
                      <a:pt x="1388" y="155"/>
                    </a:cubicBezTo>
                    <a:cubicBezTo>
                      <a:pt x="1371" y="138"/>
                      <a:pt x="1253" y="89"/>
                      <a:pt x="1222" y="76"/>
                    </a:cubicBezTo>
                    <a:cubicBezTo>
                      <a:pt x="1138" y="41"/>
                      <a:pt x="1035" y="27"/>
                      <a:pt x="928" y="27"/>
                    </a:cubicBezTo>
                    <a:cubicBezTo>
                      <a:pt x="765" y="27"/>
                      <a:pt x="595" y="61"/>
                      <a:pt x="474" y="108"/>
                    </a:cubicBezTo>
                    <a:cubicBezTo>
                      <a:pt x="229" y="203"/>
                      <a:pt x="91" y="347"/>
                      <a:pt x="39" y="505"/>
                    </a:cubicBezTo>
                    <a:lnTo>
                      <a:pt x="39" y="505"/>
                    </a:lnTo>
                    <a:lnTo>
                      <a:pt x="39" y="505"/>
                    </a:lnTo>
                    <a:lnTo>
                      <a:pt x="39" y="505"/>
                    </a:lnTo>
                    <a:lnTo>
                      <a:pt x="39" y="505"/>
                    </a:lnTo>
                    <a:cubicBezTo>
                      <a:pt x="147" y="788"/>
                      <a:pt x="277" y="1068"/>
                      <a:pt x="414" y="1347"/>
                    </a:cubicBezTo>
                    <a:cubicBezTo>
                      <a:pt x="488" y="1498"/>
                      <a:pt x="566" y="1649"/>
                      <a:pt x="635" y="1801"/>
                    </a:cubicBezTo>
                    <a:cubicBezTo>
                      <a:pt x="637" y="1805"/>
                      <a:pt x="638" y="1809"/>
                      <a:pt x="640" y="1813"/>
                    </a:cubicBezTo>
                    <a:cubicBezTo>
                      <a:pt x="627" y="1825"/>
                      <a:pt x="616" y="1838"/>
                      <a:pt x="606" y="1852"/>
                    </a:cubicBezTo>
                    <a:cubicBezTo>
                      <a:pt x="602" y="1842"/>
                      <a:pt x="598" y="1833"/>
                      <a:pt x="593" y="1824"/>
                    </a:cubicBezTo>
                    <a:cubicBezTo>
                      <a:pt x="523" y="1666"/>
                      <a:pt x="442" y="1511"/>
                      <a:pt x="366" y="1355"/>
                    </a:cubicBezTo>
                    <a:cubicBezTo>
                      <a:pt x="291" y="1202"/>
                      <a:pt x="40" y="620"/>
                      <a:pt x="2" y="510"/>
                    </a:cubicBezTo>
                    <a:cubicBezTo>
                      <a:pt x="1" y="506"/>
                      <a:pt x="0" y="501"/>
                      <a:pt x="0" y="496"/>
                    </a:cubicBezTo>
                    <a:cubicBezTo>
                      <a:pt x="0" y="468"/>
                      <a:pt x="25" y="439"/>
                      <a:pt x="38" y="411"/>
                    </a:cubicBezTo>
                    <a:cubicBezTo>
                      <a:pt x="47" y="391"/>
                      <a:pt x="56" y="372"/>
                      <a:pt x="68" y="352"/>
                    </a:cubicBezTo>
                    <a:cubicBezTo>
                      <a:pt x="94" y="313"/>
                      <a:pt x="132" y="275"/>
                      <a:pt x="174" y="239"/>
                    </a:cubicBezTo>
                    <a:cubicBezTo>
                      <a:pt x="257" y="170"/>
                      <a:pt x="370" y="108"/>
                      <a:pt x="502" y="65"/>
                    </a:cubicBezTo>
                    <a:cubicBezTo>
                      <a:pt x="562" y="45"/>
                      <a:pt x="633" y="30"/>
                      <a:pt x="700" y="18"/>
                    </a:cubicBezTo>
                    <a:cubicBezTo>
                      <a:pt x="770" y="6"/>
                      <a:pt x="841" y="0"/>
                      <a:pt x="913" y="0"/>
                    </a:cubicBezTo>
                    <a:cubicBezTo>
                      <a:pt x="973" y="0"/>
                      <a:pt x="1033" y="5"/>
                      <a:pt x="1092" y="14"/>
                    </a:cubicBezTo>
                    <a:cubicBezTo>
                      <a:pt x="1155" y="23"/>
                      <a:pt x="1213" y="39"/>
                      <a:pt x="1265" y="59"/>
                    </a:cubicBezTo>
                    <a:cubicBezTo>
                      <a:pt x="1303" y="73"/>
                      <a:pt x="1343" y="87"/>
                      <a:pt x="1374" y="105"/>
                    </a:cubicBezTo>
                    <a:cubicBezTo>
                      <a:pt x="1392" y="117"/>
                      <a:pt x="1432" y="130"/>
                      <a:pt x="1442" y="143"/>
                    </a:cubicBezTo>
                    <a:cubicBezTo>
                      <a:pt x="1450" y="154"/>
                      <a:pt x="1451" y="167"/>
                      <a:pt x="1452" y="178"/>
                    </a:cubicBezTo>
                    <a:cubicBezTo>
                      <a:pt x="1452" y="181"/>
                      <a:pt x="1452" y="184"/>
                      <a:pt x="1452" y="187"/>
                    </a:cubicBezTo>
                    <a:cubicBezTo>
                      <a:pt x="1452" y="203"/>
                      <a:pt x="1449" y="219"/>
                      <a:pt x="1449" y="234"/>
                    </a:cubicBezTo>
                    <a:lnTo>
                      <a:pt x="1449" y="234"/>
                    </a:lnTo>
                    <a:lnTo>
                      <a:pt x="1449" y="234"/>
                    </a:lnTo>
                    <a:cubicBezTo>
                      <a:pt x="1449" y="240"/>
                      <a:pt x="1450" y="245"/>
                      <a:pt x="1451" y="250"/>
                    </a:cubicBezTo>
                    <a:cubicBezTo>
                      <a:pt x="1460" y="302"/>
                      <a:pt x="1468" y="353"/>
                      <a:pt x="1481" y="404"/>
                    </a:cubicBezTo>
                    <a:cubicBezTo>
                      <a:pt x="1494" y="457"/>
                      <a:pt x="1509" y="509"/>
                      <a:pt x="1525" y="560"/>
                    </a:cubicBezTo>
                    <a:lnTo>
                      <a:pt x="1525" y="560"/>
                    </a:lnTo>
                    <a:cubicBezTo>
                      <a:pt x="1554" y="550"/>
                      <a:pt x="1585" y="540"/>
                      <a:pt x="1616" y="531"/>
                    </a:cubicBezTo>
                    <a:cubicBezTo>
                      <a:pt x="1618" y="538"/>
                      <a:pt x="1621" y="545"/>
                      <a:pt x="1624" y="552"/>
                    </a:cubicBezTo>
                    <a:cubicBezTo>
                      <a:pt x="1593" y="561"/>
                      <a:pt x="1562" y="571"/>
                      <a:pt x="1532" y="581"/>
                    </a:cubicBezTo>
                    <a:lnTo>
                      <a:pt x="1531" y="581"/>
                    </a:lnTo>
                    <a:cubicBezTo>
                      <a:pt x="1542" y="617"/>
                      <a:pt x="1554" y="653"/>
                      <a:pt x="1566" y="688"/>
                    </a:cubicBezTo>
                    <a:cubicBezTo>
                      <a:pt x="1628" y="872"/>
                      <a:pt x="1698" y="1053"/>
                      <a:pt x="1779" y="1234"/>
                    </a:cubicBezTo>
                    <a:cubicBezTo>
                      <a:pt x="1855" y="1405"/>
                      <a:pt x="1939" y="1581"/>
                      <a:pt x="1956" y="1757"/>
                    </a:cubicBezTo>
                    <a:cubicBezTo>
                      <a:pt x="1966" y="1861"/>
                      <a:pt x="1949" y="1990"/>
                      <a:pt x="1768" y="2047"/>
                    </a:cubicBezTo>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Freeform 1143">
                <a:extLst>
                  <a:ext uri="{FF2B5EF4-FFF2-40B4-BE49-F238E27FC236}">
                    <a16:creationId xmlns:a16="http://schemas.microsoft.com/office/drawing/2014/main" id="{293199B6-8953-42E3-8EB2-5C909A69797F}"/>
                  </a:ext>
                </a:extLst>
              </p:cNvPr>
              <p:cNvSpPr>
                <a:spLocks/>
              </p:cNvSpPr>
              <p:nvPr/>
            </p:nvSpPr>
            <p:spPr bwMode="auto">
              <a:xfrm>
                <a:off x="3012169" y="2917825"/>
                <a:ext cx="1588"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2"/>
                      <a:pt x="1" y="1"/>
                      <a:pt x="0" y="0"/>
                    </a:cubicBezTo>
                    <a:cubicBezTo>
                      <a:pt x="1" y="1"/>
                      <a:pt x="1" y="2"/>
                      <a:pt x="1" y="3"/>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 name="Freeform 1144">
                <a:extLst>
                  <a:ext uri="{FF2B5EF4-FFF2-40B4-BE49-F238E27FC236}">
                    <a16:creationId xmlns:a16="http://schemas.microsoft.com/office/drawing/2014/main" id="{766E2134-FCD0-4A27-9BA5-D5E758565463}"/>
                  </a:ext>
                </a:extLst>
              </p:cNvPr>
              <p:cNvSpPr>
                <a:spLocks noEditPoints="1"/>
              </p:cNvSpPr>
              <p:nvPr/>
            </p:nvSpPr>
            <p:spPr bwMode="auto">
              <a:xfrm>
                <a:off x="2978831" y="2757488"/>
                <a:ext cx="666750" cy="307975"/>
              </a:xfrm>
              <a:custGeom>
                <a:avLst/>
                <a:gdLst>
                  <a:gd name="T0" fmla="*/ 336 w 1336"/>
                  <a:gd name="T1" fmla="*/ 557 h 617"/>
                  <a:gd name="T2" fmla="*/ 202 w 1336"/>
                  <a:gd name="T3" fmla="*/ 494 h 617"/>
                  <a:gd name="T4" fmla="*/ 188 w 1336"/>
                  <a:gd name="T5" fmla="*/ 491 h 617"/>
                  <a:gd name="T6" fmla="*/ 68 w 1336"/>
                  <a:gd name="T7" fmla="*/ 324 h 617"/>
                  <a:gd name="T8" fmla="*/ 67 w 1336"/>
                  <a:gd name="T9" fmla="*/ 321 h 617"/>
                  <a:gd name="T10" fmla="*/ 34 w 1336"/>
                  <a:gd name="T11" fmla="*/ 112 h 617"/>
                  <a:gd name="T12" fmla="*/ 128 w 1336"/>
                  <a:gd name="T13" fmla="*/ 347 h 617"/>
                  <a:gd name="T14" fmla="*/ 254 w 1336"/>
                  <a:gd name="T15" fmla="*/ 178 h 617"/>
                  <a:gd name="T16" fmla="*/ 384 w 1336"/>
                  <a:gd name="T17" fmla="*/ 103 h 617"/>
                  <a:gd name="T18" fmla="*/ 833 w 1336"/>
                  <a:gd name="T19" fmla="*/ 0 h 617"/>
                  <a:gd name="T20" fmla="*/ 1146 w 1336"/>
                  <a:gd name="T21" fmla="*/ 50 h 617"/>
                  <a:gd name="T22" fmla="*/ 1291 w 1336"/>
                  <a:gd name="T23" fmla="*/ 184 h 617"/>
                  <a:gd name="T24" fmla="*/ 1302 w 1336"/>
                  <a:gd name="T25" fmla="*/ 105 h 617"/>
                  <a:gd name="T26" fmla="*/ 1270 w 1336"/>
                  <a:gd name="T27" fmla="*/ 275 h 617"/>
                  <a:gd name="T28" fmla="*/ 1138 w 1336"/>
                  <a:gd name="T29" fmla="*/ 353 h 617"/>
                  <a:gd name="T30" fmla="*/ 1127 w 1336"/>
                  <a:gd name="T31" fmla="*/ 354 h 617"/>
                  <a:gd name="T32" fmla="*/ 919 w 1336"/>
                  <a:gd name="T33" fmla="*/ 368 h 617"/>
                  <a:gd name="T34" fmla="*/ 910 w 1336"/>
                  <a:gd name="T35" fmla="*/ 373 h 617"/>
                  <a:gd name="T36" fmla="*/ 205 w 1336"/>
                  <a:gd name="T37" fmla="*/ 285 h 617"/>
                  <a:gd name="T38" fmla="*/ 545 w 1336"/>
                  <a:gd name="T39" fmla="*/ 568 h 617"/>
                  <a:gd name="T40" fmla="*/ 1014 w 1336"/>
                  <a:gd name="T41" fmla="*/ 612 h 617"/>
                  <a:gd name="T42" fmla="*/ 891 w 1336"/>
                  <a:gd name="T43" fmla="*/ 158 h 617"/>
                  <a:gd name="T44" fmla="*/ 991 w 1336"/>
                  <a:gd name="T45" fmla="*/ 344 h 617"/>
                  <a:gd name="T46" fmla="*/ 853 w 1336"/>
                  <a:gd name="T47" fmla="*/ 29 h 617"/>
                  <a:gd name="T48" fmla="*/ 966 w 1336"/>
                  <a:gd name="T49" fmla="*/ 171 h 617"/>
                  <a:gd name="T50" fmla="*/ 942 w 1336"/>
                  <a:gd name="T51" fmla="*/ 161 h 617"/>
                  <a:gd name="T52" fmla="*/ 937 w 1336"/>
                  <a:gd name="T53" fmla="*/ 161 h 617"/>
                  <a:gd name="T54" fmla="*/ 809 w 1336"/>
                  <a:gd name="T55" fmla="*/ 30 h 617"/>
                  <a:gd name="T56" fmla="*/ 607 w 1336"/>
                  <a:gd name="T57" fmla="*/ 59 h 617"/>
                  <a:gd name="T58" fmla="*/ 727 w 1336"/>
                  <a:gd name="T59" fmla="*/ 263 h 617"/>
                  <a:gd name="T60" fmla="*/ 915 w 1336"/>
                  <a:gd name="T61" fmla="*/ 146 h 617"/>
                  <a:gd name="T62" fmla="*/ 809 w 1336"/>
                  <a:gd name="T63" fmla="*/ 3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6" h="617">
                    <a:moveTo>
                      <a:pt x="826" y="617"/>
                    </a:moveTo>
                    <a:cubicBezTo>
                      <a:pt x="655" y="617"/>
                      <a:pt x="481" y="602"/>
                      <a:pt x="336" y="557"/>
                    </a:cubicBezTo>
                    <a:lnTo>
                      <a:pt x="336" y="557"/>
                    </a:lnTo>
                    <a:cubicBezTo>
                      <a:pt x="278" y="539"/>
                      <a:pt x="235" y="518"/>
                      <a:pt x="202" y="494"/>
                    </a:cubicBezTo>
                    <a:cubicBezTo>
                      <a:pt x="201" y="494"/>
                      <a:pt x="199" y="494"/>
                      <a:pt x="198" y="494"/>
                    </a:cubicBezTo>
                    <a:cubicBezTo>
                      <a:pt x="195" y="494"/>
                      <a:pt x="191" y="493"/>
                      <a:pt x="188" y="491"/>
                    </a:cubicBezTo>
                    <a:cubicBezTo>
                      <a:pt x="145" y="460"/>
                      <a:pt x="118" y="427"/>
                      <a:pt x="98" y="392"/>
                    </a:cubicBezTo>
                    <a:cubicBezTo>
                      <a:pt x="86" y="370"/>
                      <a:pt x="77" y="347"/>
                      <a:pt x="68" y="324"/>
                    </a:cubicBezTo>
                    <a:lnTo>
                      <a:pt x="68" y="324"/>
                    </a:lnTo>
                    <a:cubicBezTo>
                      <a:pt x="68" y="323"/>
                      <a:pt x="68" y="322"/>
                      <a:pt x="67" y="321"/>
                    </a:cubicBezTo>
                    <a:cubicBezTo>
                      <a:pt x="47" y="264"/>
                      <a:pt x="25" y="207"/>
                      <a:pt x="0" y="151"/>
                    </a:cubicBezTo>
                    <a:cubicBezTo>
                      <a:pt x="10" y="137"/>
                      <a:pt x="21" y="124"/>
                      <a:pt x="34" y="112"/>
                    </a:cubicBezTo>
                    <a:cubicBezTo>
                      <a:pt x="63" y="176"/>
                      <a:pt x="90" y="239"/>
                      <a:pt x="112" y="304"/>
                    </a:cubicBezTo>
                    <a:cubicBezTo>
                      <a:pt x="117" y="318"/>
                      <a:pt x="123" y="332"/>
                      <a:pt x="128" y="347"/>
                    </a:cubicBezTo>
                    <a:cubicBezTo>
                      <a:pt x="137" y="289"/>
                      <a:pt x="182" y="229"/>
                      <a:pt x="254" y="178"/>
                    </a:cubicBezTo>
                    <a:lnTo>
                      <a:pt x="254" y="178"/>
                    </a:lnTo>
                    <a:cubicBezTo>
                      <a:pt x="273" y="164"/>
                      <a:pt x="294" y="151"/>
                      <a:pt x="316" y="138"/>
                    </a:cubicBezTo>
                    <a:cubicBezTo>
                      <a:pt x="338" y="126"/>
                      <a:pt x="361" y="114"/>
                      <a:pt x="384" y="103"/>
                    </a:cubicBezTo>
                    <a:cubicBezTo>
                      <a:pt x="384" y="103"/>
                      <a:pt x="384" y="103"/>
                      <a:pt x="384" y="103"/>
                    </a:cubicBezTo>
                    <a:cubicBezTo>
                      <a:pt x="510" y="44"/>
                      <a:pt x="666" y="2"/>
                      <a:pt x="833" y="0"/>
                    </a:cubicBezTo>
                    <a:cubicBezTo>
                      <a:pt x="837" y="0"/>
                      <a:pt x="841" y="0"/>
                      <a:pt x="845" y="0"/>
                    </a:cubicBezTo>
                    <a:cubicBezTo>
                      <a:pt x="951" y="0"/>
                      <a:pt x="1062" y="17"/>
                      <a:pt x="1146" y="50"/>
                    </a:cubicBezTo>
                    <a:cubicBezTo>
                      <a:pt x="1146" y="50"/>
                      <a:pt x="1147" y="50"/>
                      <a:pt x="1147" y="50"/>
                    </a:cubicBezTo>
                    <a:cubicBezTo>
                      <a:pt x="1227" y="82"/>
                      <a:pt x="1284" y="126"/>
                      <a:pt x="1291" y="184"/>
                    </a:cubicBezTo>
                    <a:cubicBezTo>
                      <a:pt x="1299" y="158"/>
                      <a:pt x="1302" y="132"/>
                      <a:pt x="1302" y="105"/>
                    </a:cubicBezTo>
                    <a:lnTo>
                      <a:pt x="1302" y="105"/>
                    </a:lnTo>
                    <a:cubicBezTo>
                      <a:pt x="1302" y="96"/>
                      <a:pt x="1302" y="86"/>
                      <a:pt x="1301" y="76"/>
                    </a:cubicBezTo>
                    <a:cubicBezTo>
                      <a:pt x="1336" y="141"/>
                      <a:pt x="1328" y="213"/>
                      <a:pt x="1270" y="275"/>
                    </a:cubicBezTo>
                    <a:cubicBezTo>
                      <a:pt x="1242" y="305"/>
                      <a:pt x="1205" y="329"/>
                      <a:pt x="1162" y="346"/>
                    </a:cubicBezTo>
                    <a:cubicBezTo>
                      <a:pt x="1154" y="349"/>
                      <a:pt x="1146" y="351"/>
                      <a:pt x="1138" y="353"/>
                    </a:cubicBezTo>
                    <a:cubicBezTo>
                      <a:pt x="1135" y="354"/>
                      <a:pt x="1133" y="354"/>
                      <a:pt x="1131" y="354"/>
                    </a:cubicBezTo>
                    <a:cubicBezTo>
                      <a:pt x="1129" y="354"/>
                      <a:pt x="1128" y="354"/>
                      <a:pt x="1127" y="354"/>
                    </a:cubicBezTo>
                    <a:cubicBezTo>
                      <a:pt x="1085" y="366"/>
                      <a:pt x="1039" y="374"/>
                      <a:pt x="990" y="374"/>
                    </a:cubicBezTo>
                    <a:cubicBezTo>
                      <a:pt x="967" y="374"/>
                      <a:pt x="943" y="372"/>
                      <a:pt x="919" y="368"/>
                    </a:cubicBezTo>
                    <a:cubicBezTo>
                      <a:pt x="919" y="371"/>
                      <a:pt x="916" y="373"/>
                      <a:pt x="911" y="373"/>
                    </a:cubicBezTo>
                    <a:cubicBezTo>
                      <a:pt x="911" y="373"/>
                      <a:pt x="910" y="373"/>
                      <a:pt x="910" y="373"/>
                    </a:cubicBezTo>
                    <a:cubicBezTo>
                      <a:pt x="670" y="346"/>
                      <a:pt x="622" y="176"/>
                      <a:pt x="580" y="66"/>
                    </a:cubicBezTo>
                    <a:cubicBezTo>
                      <a:pt x="412" y="111"/>
                      <a:pt x="267" y="191"/>
                      <a:pt x="205" y="285"/>
                    </a:cubicBezTo>
                    <a:cubicBezTo>
                      <a:pt x="170" y="338"/>
                      <a:pt x="157" y="401"/>
                      <a:pt x="210" y="452"/>
                    </a:cubicBezTo>
                    <a:cubicBezTo>
                      <a:pt x="279" y="519"/>
                      <a:pt x="413" y="551"/>
                      <a:pt x="545" y="568"/>
                    </a:cubicBezTo>
                    <a:cubicBezTo>
                      <a:pt x="620" y="578"/>
                      <a:pt x="695" y="584"/>
                      <a:pt x="771" y="586"/>
                    </a:cubicBezTo>
                    <a:cubicBezTo>
                      <a:pt x="849" y="600"/>
                      <a:pt x="931" y="608"/>
                      <a:pt x="1014" y="612"/>
                    </a:cubicBezTo>
                    <a:cubicBezTo>
                      <a:pt x="953" y="615"/>
                      <a:pt x="890" y="617"/>
                      <a:pt x="826" y="617"/>
                    </a:cubicBezTo>
                    <a:moveTo>
                      <a:pt x="891" y="158"/>
                    </a:moveTo>
                    <a:cubicBezTo>
                      <a:pt x="746" y="158"/>
                      <a:pt x="733" y="269"/>
                      <a:pt x="842" y="317"/>
                    </a:cubicBezTo>
                    <a:cubicBezTo>
                      <a:pt x="886" y="336"/>
                      <a:pt x="939" y="344"/>
                      <a:pt x="991" y="344"/>
                    </a:cubicBezTo>
                    <a:cubicBezTo>
                      <a:pt x="1088" y="344"/>
                      <a:pt x="1183" y="314"/>
                      <a:pt x="1218" y="260"/>
                    </a:cubicBezTo>
                    <a:cubicBezTo>
                      <a:pt x="1309" y="122"/>
                      <a:pt x="1081" y="32"/>
                      <a:pt x="853" y="29"/>
                    </a:cubicBezTo>
                    <a:cubicBezTo>
                      <a:pt x="898" y="73"/>
                      <a:pt x="924" y="124"/>
                      <a:pt x="971" y="167"/>
                    </a:cubicBezTo>
                    <a:cubicBezTo>
                      <a:pt x="972" y="169"/>
                      <a:pt x="970" y="171"/>
                      <a:pt x="966" y="171"/>
                    </a:cubicBezTo>
                    <a:cubicBezTo>
                      <a:pt x="966" y="171"/>
                      <a:pt x="965" y="171"/>
                      <a:pt x="964" y="171"/>
                    </a:cubicBezTo>
                    <a:cubicBezTo>
                      <a:pt x="956" y="168"/>
                      <a:pt x="949" y="165"/>
                      <a:pt x="942" y="161"/>
                    </a:cubicBezTo>
                    <a:cubicBezTo>
                      <a:pt x="941" y="162"/>
                      <a:pt x="941" y="162"/>
                      <a:pt x="940" y="162"/>
                    </a:cubicBezTo>
                    <a:cubicBezTo>
                      <a:pt x="939" y="162"/>
                      <a:pt x="938" y="161"/>
                      <a:pt x="937" y="161"/>
                    </a:cubicBezTo>
                    <a:cubicBezTo>
                      <a:pt x="920" y="159"/>
                      <a:pt x="905" y="158"/>
                      <a:pt x="891" y="158"/>
                    </a:cubicBezTo>
                    <a:moveTo>
                      <a:pt x="809" y="30"/>
                    </a:moveTo>
                    <a:cubicBezTo>
                      <a:pt x="787" y="31"/>
                      <a:pt x="764" y="32"/>
                      <a:pt x="742" y="35"/>
                    </a:cubicBezTo>
                    <a:cubicBezTo>
                      <a:pt x="696" y="41"/>
                      <a:pt x="651" y="49"/>
                      <a:pt x="607" y="59"/>
                    </a:cubicBezTo>
                    <a:cubicBezTo>
                      <a:pt x="645" y="113"/>
                      <a:pt x="663" y="169"/>
                      <a:pt x="698" y="223"/>
                    </a:cubicBezTo>
                    <a:cubicBezTo>
                      <a:pt x="707" y="236"/>
                      <a:pt x="716" y="250"/>
                      <a:pt x="727" y="263"/>
                    </a:cubicBezTo>
                    <a:cubicBezTo>
                      <a:pt x="705" y="205"/>
                      <a:pt x="753" y="143"/>
                      <a:pt x="866" y="143"/>
                    </a:cubicBezTo>
                    <a:cubicBezTo>
                      <a:pt x="881" y="143"/>
                      <a:pt x="897" y="144"/>
                      <a:pt x="915" y="146"/>
                    </a:cubicBezTo>
                    <a:cubicBezTo>
                      <a:pt x="896" y="134"/>
                      <a:pt x="881" y="120"/>
                      <a:pt x="868" y="106"/>
                    </a:cubicBezTo>
                    <a:cubicBezTo>
                      <a:pt x="848" y="82"/>
                      <a:pt x="821" y="56"/>
                      <a:pt x="809" y="30"/>
                    </a:cubicBezTo>
                    <a:close/>
                  </a:path>
                </a:pathLst>
              </a:custGeom>
              <a:solidFill>
                <a:srgbClr val="753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4" name="Freeform 1145">
                <a:extLst>
                  <a:ext uri="{FF2B5EF4-FFF2-40B4-BE49-F238E27FC236}">
                    <a16:creationId xmlns:a16="http://schemas.microsoft.com/office/drawing/2014/main" id="{086A02DD-D8A8-4DF9-A589-18EFAB2EDD1E}"/>
                  </a:ext>
                </a:extLst>
              </p:cNvPr>
              <p:cNvSpPr>
                <a:spLocks noEditPoints="1"/>
              </p:cNvSpPr>
              <p:nvPr/>
            </p:nvSpPr>
            <p:spPr bwMode="auto">
              <a:xfrm>
                <a:off x="8292194" y="1924050"/>
                <a:ext cx="736600" cy="1057275"/>
              </a:xfrm>
              <a:custGeom>
                <a:avLst/>
                <a:gdLst>
                  <a:gd name="T0" fmla="*/ 1065 w 1475"/>
                  <a:gd name="T1" fmla="*/ 2118 h 2118"/>
                  <a:gd name="T2" fmla="*/ 608 w 1475"/>
                  <a:gd name="T3" fmla="*/ 2012 h 2118"/>
                  <a:gd name="T4" fmla="*/ 0 w 1475"/>
                  <a:gd name="T5" fmla="*/ 1910 h 2118"/>
                  <a:gd name="T6" fmla="*/ 54 w 1475"/>
                  <a:gd name="T7" fmla="*/ 1888 h 2118"/>
                  <a:gd name="T8" fmla="*/ 461 w 1475"/>
                  <a:gd name="T9" fmla="*/ 1949 h 2118"/>
                  <a:gd name="T10" fmla="*/ 1029 w 1475"/>
                  <a:gd name="T11" fmla="*/ 2078 h 2118"/>
                  <a:gd name="T12" fmla="*/ 1196 w 1475"/>
                  <a:gd name="T13" fmla="*/ 2111 h 2118"/>
                  <a:gd name="T14" fmla="*/ 1065 w 1475"/>
                  <a:gd name="T15" fmla="*/ 2118 h 2118"/>
                  <a:gd name="T16" fmla="*/ 839 w 1475"/>
                  <a:gd name="T17" fmla="*/ 1488 h 2118"/>
                  <a:gd name="T18" fmla="*/ 867 w 1475"/>
                  <a:gd name="T19" fmla="*/ 1422 h 2118"/>
                  <a:gd name="T20" fmla="*/ 987 w 1475"/>
                  <a:gd name="T21" fmla="*/ 1166 h 2118"/>
                  <a:gd name="T22" fmla="*/ 1179 w 1475"/>
                  <a:gd name="T23" fmla="*/ 634 h 2118"/>
                  <a:gd name="T24" fmla="*/ 1249 w 1475"/>
                  <a:gd name="T25" fmla="*/ 402 h 2118"/>
                  <a:gd name="T26" fmla="*/ 613 w 1475"/>
                  <a:gd name="T27" fmla="*/ 308 h 2118"/>
                  <a:gd name="T28" fmla="*/ 561 w 1475"/>
                  <a:gd name="T29" fmla="*/ 274 h 2118"/>
                  <a:gd name="T30" fmla="*/ 585 w 1475"/>
                  <a:gd name="T31" fmla="*/ 277 h 2118"/>
                  <a:gd name="T32" fmla="*/ 596 w 1475"/>
                  <a:gd name="T33" fmla="*/ 278 h 2118"/>
                  <a:gd name="T34" fmla="*/ 1258 w 1475"/>
                  <a:gd name="T35" fmla="*/ 373 h 2118"/>
                  <a:gd name="T36" fmla="*/ 1324 w 1475"/>
                  <a:gd name="T37" fmla="*/ 89 h 2118"/>
                  <a:gd name="T38" fmla="*/ 1402 w 1475"/>
                  <a:gd name="T39" fmla="*/ 37 h 2118"/>
                  <a:gd name="T40" fmla="*/ 1475 w 1475"/>
                  <a:gd name="T41" fmla="*/ 0 h 2118"/>
                  <a:gd name="T42" fmla="*/ 1418 w 1475"/>
                  <a:gd name="T43" fmla="*/ 28 h 2118"/>
                  <a:gd name="T44" fmla="*/ 1418 w 1475"/>
                  <a:gd name="T45" fmla="*/ 28 h 2118"/>
                  <a:gd name="T46" fmla="*/ 1418 w 1475"/>
                  <a:gd name="T47" fmla="*/ 28 h 2118"/>
                  <a:gd name="T48" fmla="*/ 1422 w 1475"/>
                  <a:gd name="T49" fmla="*/ 50 h 2118"/>
                  <a:gd name="T50" fmla="*/ 1352 w 1475"/>
                  <a:gd name="T51" fmla="*/ 81 h 2118"/>
                  <a:gd name="T52" fmla="*/ 1352 w 1475"/>
                  <a:gd name="T53" fmla="*/ 81 h 2118"/>
                  <a:gd name="T54" fmla="*/ 1352 w 1475"/>
                  <a:gd name="T55" fmla="*/ 81 h 2118"/>
                  <a:gd name="T56" fmla="*/ 1352 w 1475"/>
                  <a:gd name="T57" fmla="*/ 81 h 2118"/>
                  <a:gd name="T58" fmla="*/ 1353 w 1475"/>
                  <a:gd name="T59" fmla="*/ 82 h 2118"/>
                  <a:gd name="T60" fmla="*/ 1359 w 1475"/>
                  <a:gd name="T61" fmla="*/ 143 h 2118"/>
                  <a:gd name="T62" fmla="*/ 1325 w 1475"/>
                  <a:gd name="T63" fmla="*/ 323 h 2118"/>
                  <a:gd name="T64" fmla="*/ 1247 w 1475"/>
                  <a:gd name="T65" fmla="*/ 578 h 2118"/>
                  <a:gd name="T66" fmla="*/ 1102 w 1475"/>
                  <a:gd name="T67" fmla="*/ 1015 h 2118"/>
                  <a:gd name="T68" fmla="*/ 877 w 1475"/>
                  <a:gd name="T69" fmla="*/ 1425 h 2118"/>
                  <a:gd name="T70" fmla="*/ 874 w 1475"/>
                  <a:gd name="T71" fmla="*/ 1431 h 2118"/>
                  <a:gd name="T72" fmla="*/ 873 w 1475"/>
                  <a:gd name="T73" fmla="*/ 1432 h 2118"/>
                  <a:gd name="T74" fmla="*/ 872 w 1475"/>
                  <a:gd name="T75" fmla="*/ 1433 h 2118"/>
                  <a:gd name="T76" fmla="*/ 839 w 1475"/>
                  <a:gd name="T77" fmla="*/ 148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5" h="2118">
                    <a:moveTo>
                      <a:pt x="1065" y="2118"/>
                    </a:moveTo>
                    <a:cubicBezTo>
                      <a:pt x="910" y="2087"/>
                      <a:pt x="760" y="2048"/>
                      <a:pt x="608" y="2012"/>
                    </a:cubicBezTo>
                    <a:cubicBezTo>
                      <a:pt x="409" y="1966"/>
                      <a:pt x="206" y="1935"/>
                      <a:pt x="0" y="1910"/>
                    </a:cubicBezTo>
                    <a:cubicBezTo>
                      <a:pt x="18" y="1903"/>
                      <a:pt x="36" y="1895"/>
                      <a:pt x="54" y="1888"/>
                    </a:cubicBezTo>
                    <a:cubicBezTo>
                      <a:pt x="192" y="1905"/>
                      <a:pt x="329" y="1923"/>
                      <a:pt x="461" y="1949"/>
                    </a:cubicBezTo>
                    <a:cubicBezTo>
                      <a:pt x="655" y="1986"/>
                      <a:pt x="839" y="2037"/>
                      <a:pt x="1029" y="2078"/>
                    </a:cubicBezTo>
                    <a:cubicBezTo>
                      <a:pt x="1083" y="2090"/>
                      <a:pt x="1139" y="2101"/>
                      <a:pt x="1196" y="2111"/>
                    </a:cubicBezTo>
                    <a:cubicBezTo>
                      <a:pt x="1153" y="2114"/>
                      <a:pt x="1108" y="2116"/>
                      <a:pt x="1065" y="2118"/>
                    </a:cubicBezTo>
                    <a:moveTo>
                      <a:pt x="839" y="1488"/>
                    </a:moveTo>
                    <a:cubicBezTo>
                      <a:pt x="847" y="1466"/>
                      <a:pt x="857" y="1444"/>
                      <a:pt x="867" y="1422"/>
                    </a:cubicBezTo>
                    <a:cubicBezTo>
                      <a:pt x="908" y="1337"/>
                      <a:pt x="950" y="1252"/>
                      <a:pt x="987" y="1166"/>
                    </a:cubicBezTo>
                    <a:cubicBezTo>
                      <a:pt x="1064" y="990"/>
                      <a:pt x="1125" y="813"/>
                      <a:pt x="1179" y="634"/>
                    </a:cubicBezTo>
                    <a:cubicBezTo>
                      <a:pt x="1203" y="557"/>
                      <a:pt x="1227" y="479"/>
                      <a:pt x="1249" y="402"/>
                    </a:cubicBezTo>
                    <a:cubicBezTo>
                      <a:pt x="1041" y="365"/>
                      <a:pt x="828" y="335"/>
                      <a:pt x="613" y="308"/>
                    </a:cubicBezTo>
                    <a:cubicBezTo>
                      <a:pt x="596" y="296"/>
                      <a:pt x="579" y="285"/>
                      <a:pt x="561" y="274"/>
                    </a:cubicBezTo>
                    <a:cubicBezTo>
                      <a:pt x="569" y="275"/>
                      <a:pt x="577" y="276"/>
                      <a:pt x="585" y="277"/>
                    </a:cubicBezTo>
                    <a:cubicBezTo>
                      <a:pt x="588" y="277"/>
                      <a:pt x="592" y="278"/>
                      <a:pt x="596" y="278"/>
                    </a:cubicBezTo>
                    <a:cubicBezTo>
                      <a:pt x="817" y="307"/>
                      <a:pt x="1041" y="334"/>
                      <a:pt x="1258" y="373"/>
                    </a:cubicBezTo>
                    <a:cubicBezTo>
                      <a:pt x="1284" y="279"/>
                      <a:pt x="1308" y="185"/>
                      <a:pt x="1324" y="89"/>
                    </a:cubicBezTo>
                    <a:cubicBezTo>
                      <a:pt x="1328" y="65"/>
                      <a:pt x="1372" y="53"/>
                      <a:pt x="1402" y="37"/>
                    </a:cubicBezTo>
                    <a:cubicBezTo>
                      <a:pt x="1425" y="24"/>
                      <a:pt x="1450" y="12"/>
                      <a:pt x="1475" y="0"/>
                    </a:cubicBezTo>
                    <a:cubicBezTo>
                      <a:pt x="1455" y="9"/>
                      <a:pt x="1436" y="19"/>
                      <a:pt x="1418" y="28"/>
                    </a:cubicBezTo>
                    <a:lnTo>
                      <a:pt x="1418" y="28"/>
                    </a:lnTo>
                    <a:lnTo>
                      <a:pt x="1418" y="28"/>
                    </a:lnTo>
                    <a:cubicBezTo>
                      <a:pt x="1419" y="36"/>
                      <a:pt x="1421" y="43"/>
                      <a:pt x="1422" y="50"/>
                    </a:cubicBezTo>
                    <a:cubicBezTo>
                      <a:pt x="1399" y="60"/>
                      <a:pt x="1375" y="71"/>
                      <a:pt x="1352" y="81"/>
                    </a:cubicBezTo>
                    <a:lnTo>
                      <a:pt x="1352" y="81"/>
                    </a:lnTo>
                    <a:lnTo>
                      <a:pt x="1352" y="81"/>
                    </a:lnTo>
                    <a:lnTo>
                      <a:pt x="1352" y="81"/>
                    </a:lnTo>
                    <a:lnTo>
                      <a:pt x="1353" y="82"/>
                    </a:lnTo>
                    <a:cubicBezTo>
                      <a:pt x="1357" y="102"/>
                      <a:pt x="1359" y="122"/>
                      <a:pt x="1359" y="143"/>
                    </a:cubicBezTo>
                    <a:cubicBezTo>
                      <a:pt x="1359" y="203"/>
                      <a:pt x="1343" y="264"/>
                      <a:pt x="1325" y="323"/>
                    </a:cubicBezTo>
                    <a:cubicBezTo>
                      <a:pt x="1300" y="408"/>
                      <a:pt x="1273" y="493"/>
                      <a:pt x="1247" y="578"/>
                    </a:cubicBezTo>
                    <a:cubicBezTo>
                      <a:pt x="1203" y="724"/>
                      <a:pt x="1159" y="870"/>
                      <a:pt x="1102" y="1015"/>
                    </a:cubicBezTo>
                    <a:cubicBezTo>
                      <a:pt x="1035" y="1153"/>
                      <a:pt x="960" y="1290"/>
                      <a:pt x="877" y="1425"/>
                    </a:cubicBezTo>
                    <a:cubicBezTo>
                      <a:pt x="876" y="1427"/>
                      <a:pt x="875" y="1429"/>
                      <a:pt x="874" y="1431"/>
                    </a:cubicBezTo>
                    <a:cubicBezTo>
                      <a:pt x="873" y="1431"/>
                      <a:pt x="873" y="1432"/>
                      <a:pt x="873" y="1432"/>
                    </a:cubicBezTo>
                    <a:cubicBezTo>
                      <a:pt x="873" y="1432"/>
                      <a:pt x="872" y="1432"/>
                      <a:pt x="872" y="1433"/>
                    </a:cubicBezTo>
                    <a:cubicBezTo>
                      <a:pt x="862" y="1450"/>
                      <a:pt x="850" y="1469"/>
                      <a:pt x="839" y="1488"/>
                    </a:cubicBezTo>
                  </a:path>
                </a:pathLst>
              </a:custGeom>
              <a:solidFill>
                <a:srgbClr val="844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5" name="Freeform 1146">
                <a:extLst>
                  <a:ext uri="{FF2B5EF4-FFF2-40B4-BE49-F238E27FC236}">
                    <a16:creationId xmlns:a16="http://schemas.microsoft.com/office/drawing/2014/main" id="{DC275FB9-B9AC-4461-A869-AA26FFCB5F6C}"/>
                  </a:ext>
                </a:extLst>
              </p:cNvPr>
              <p:cNvSpPr>
                <a:spLocks noEditPoints="1"/>
              </p:cNvSpPr>
              <p:nvPr/>
            </p:nvSpPr>
            <p:spPr bwMode="auto">
              <a:xfrm>
                <a:off x="8695419" y="2430463"/>
                <a:ext cx="652463" cy="574675"/>
              </a:xfrm>
              <a:custGeom>
                <a:avLst/>
                <a:gdLst>
                  <a:gd name="T0" fmla="*/ 606 w 1309"/>
                  <a:gd name="T1" fmla="*/ 1151 h 1151"/>
                  <a:gd name="T2" fmla="*/ 594 w 1309"/>
                  <a:gd name="T3" fmla="*/ 1148 h 1151"/>
                  <a:gd name="T4" fmla="*/ 417 w 1309"/>
                  <a:gd name="T5" fmla="*/ 1132 h 1151"/>
                  <a:gd name="T6" fmla="*/ 259 w 1309"/>
                  <a:gd name="T7" fmla="*/ 1103 h 1151"/>
                  <a:gd name="T8" fmla="*/ 390 w 1309"/>
                  <a:gd name="T9" fmla="*/ 1096 h 1151"/>
                  <a:gd name="T10" fmla="*/ 667 w 1309"/>
                  <a:gd name="T11" fmla="*/ 1121 h 1151"/>
                  <a:gd name="T12" fmla="*/ 701 w 1309"/>
                  <a:gd name="T13" fmla="*/ 1121 h 1151"/>
                  <a:gd name="T14" fmla="*/ 869 w 1309"/>
                  <a:gd name="T15" fmla="*/ 1102 h 1151"/>
                  <a:gd name="T16" fmla="*/ 935 w 1309"/>
                  <a:gd name="T17" fmla="*/ 1085 h 1151"/>
                  <a:gd name="T18" fmla="*/ 1139 w 1309"/>
                  <a:gd name="T19" fmla="*/ 976 h 1151"/>
                  <a:gd name="T20" fmla="*/ 1116 w 1309"/>
                  <a:gd name="T21" fmla="*/ 1040 h 1151"/>
                  <a:gd name="T22" fmla="*/ 1097 w 1309"/>
                  <a:gd name="T23" fmla="*/ 1051 h 1151"/>
                  <a:gd name="T24" fmla="*/ 1097 w 1309"/>
                  <a:gd name="T25" fmla="*/ 1051 h 1151"/>
                  <a:gd name="T26" fmla="*/ 1097 w 1309"/>
                  <a:gd name="T27" fmla="*/ 1051 h 1151"/>
                  <a:gd name="T28" fmla="*/ 1097 w 1309"/>
                  <a:gd name="T29" fmla="*/ 1051 h 1151"/>
                  <a:gd name="T30" fmla="*/ 1097 w 1309"/>
                  <a:gd name="T31" fmla="*/ 1051 h 1151"/>
                  <a:gd name="T32" fmla="*/ 1114 w 1309"/>
                  <a:gd name="T33" fmla="*/ 1045 h 1151"/>
                  <a:gd name="T34" fmla="*/ 1087 w 1309"/>
                  <a:gd name="T35" fmla="*/ 1087 h 1151"/>
                  <a:gd name="T36" fmla="*/ 1309 w 1309"/>
                  <a:gd name="T37" fmla="*/ 983 h 1151"/>
                  <a:gd name="T38" fmla="*/ 1273 w 1309"/>
                  <a:gd name="T39" fmla="*/ 1007 h 1151"/>
                  <a:gd name="T40" fmla="*/ 1125 w 1309"/>
                  <a:gd name="T41" fmla="*/ 1075 h 1151"/>
                  <a:gd name="T42" fmla="*/ 1101 w 1309"/>
                  <a:gd name="T43" fmla="*/ 1083 h 1151"/>
                  <a:gd name="T44" fmla="*/ 749 w 1309"/>
                  <a:gd name="T45" fmla="*/ 1145 h 1151"/>
                  <a:gd name="T46" fmla="*/ 733 w 1309"/>
                  <a:gd name="T47" fmla="*/ 1146 h 1151"/>
                  <a:gd name="T48" fmla="*/ 607 w 1309"/>
                  <a:gd name="T49" fmla="*/ 1151 h 1151"/>
                  <a:gd name="T50" fmla="*/ 606 w 1309"/>
                  <a:gd name="T51" fmla="*/ 1151 h 1151"/>
                  <a:gd name="T52" fmla="*/ 422 w 1309"/>
                  <a:gd name="T53" fmla="*/ 865 h 1151"/>
                  <a:gd name="T54" fmla="*/ 299 w 1309"/>
                  <a:gd name="T55" fmla="*/ 849 h 1151"/>
                  <a:gd name="T56" fmla="*/ 14 w 1309"/>
                  <a:gd name="T57" fmla="*/ 652 h 1151"/>
                  <a:gd name="T58" fmla="*/ 33 w 1309"/>
                  <a:gd name="T59" fmla="*/ 473 h 1151"/>
                  <a:gd name="T60" fmla="*/ 66 w 1309"/>
                  <a:gd name="T61" fmla="*/ 418 h 1151"/>
                  <a:gd name="T62" fmla="*/ 32 w 1309"/>
                  <a:gd name="T63" fmla="*/ 550 h 1151"/>
                  <a:gd name="T64" fmla="*/ 145 w 1309"/>
                  <a:gd name="T65" fmla="*/ 757 h 1151"/>
                  <a:gd name="T66" fmla="*/ 156 w 1309"/>
                  <a:gd name="T67" fmla="*/ 737 h 1151"/>
                  <a:gd name="T68" fmla="*/ 168 w 1309"/>
                  <a:gd name="T69" fmla="*/ 750 h 1151"/>
                  <a:gd name="T70" fmla="*/ 408 w 1309"/>
                  <a:gd name="T71" fmla="*/ 842 h 1151"/>
                  <a:gd name="T72" fmla="*/ 607 w 1309"/>
                  <a:gd name="T73" fmla="*/ 750 h 1151"/>
                  <a:gd name="T74" fmla="*/ 423 w 1309"/>
                  <a:gd name="T75" fmla="*/ 690 h 1151"/>
                  <a:gd name="T76" fmla="*/ 418 w 1309"/>
                  <a:gd name="T77" fmla="*/ 684 h 1151"/>
                  <a:gd name="T78" fmla="*/ 420 w 1309"/>
                  <a:gd name="T79" fmla="*/ 679 h 1151"/>
                  <a:gd name="T80" fmla="*/ 432 w 1309"/>
                  <a:gd name="T81" fmla="*/ 671 h 1151"/>
                  <a:gd name="T82" fmla="*/ 418 w 1309"/>
                  <a:gd name="T83" fmla="*/ 684 h 1151"/>
                  <a:gd name="T84" fmla="*/ 446 w 1309"/>
                  <a:gd name="T85" fmla="*/ 683 h 1151"/>
                  <a:gd name="T86" fmla="*/ 635 w 1309"/>
                  <a:gd name="T87" fmla="*/ 758 h 1151"/>
                  <a:gd name="T88" fmla="*/ 710 w 1309"/>
                  <a:gd name="T89" fmla="*/ 640 h 1151"/>
                  <a:gd name="T90" fmla="*/ 715 w 1309"/>
                  <a:gd name="T91" fmla="*/ 620 h 1151"/>
                  <a:gd name="T92" fmla="*/ 716 w 1309"/>
                  <a:gd name="T93" fmla="*/ 620 h 1151"/>
                  <a:gd name="T94" fmla="*/ 731 w 1309"/>
                  <a:gd name="T95" fmla="*/ 621 h 1151"/>
                  <a:gd name="T96" fmla="*/ 732 w 1309"/>
                  <a:gd name="T97" fmla="*/ 621 h 1151"/>
                  <a:gd name="T98" fmla="*/ 700 w 1309"/>
                  <a:gd name="T99" fmla="*/ 684 h 1151"/>
                  <a:gd name="T100" fmla="*/ 655 w 1309"/>
                  <a:gd name="T101" fmla="*/ 775 h 1151"/>
                  <a:gd name="T102" fmla="*/ 472 w 1309"/>
                  <a:gd name="T103" fmla="*/ 862 h 1151"/>
                  <a:gd name="T104" fmla="*/ 422 w 1309"/>
                  <a:gd name="T105" fmla="*/ 865 h 1151"/>
                  <a:gd name="T106" fmla="*/ 467 w 1309"/>
                  <a:gd name="T107" fmla="*/ 625 h 1151"/>
                  <a:gd name="T108" fmla="*/ 481 w 1309"/>
                  <a:gd name="T109" fmla="*/ 595 h 1151"/>
                  <a:gd name="T110" fmla="*/ 481 w 1309"/>
                  <a:gd name="T111" fmla="*/ 600 h 1151"/>
                  <a:gd name="T112" fmla="*/ 467 w 1309"/>
                  <a:gd name="T113" fmla="*/ 625 h 1151"/>
                  <a:gd name="T114" fmla="*/ 68 w 1309"/>
                  <a:gd name="T115" fmla="*/ 416 h 1151"/>
                  <a:gd name="T116" fmla="*/ 71 w 1309"/>
                  <a:gd name="T117" fmla="*/ 410 h 1151"/>
                  <a:gd name="T118" fmla="*/ 296 w 1309"/>
                  <a:gd name="T119" fmla="*/ 0 h 1151"/>
                  <a:gd name="T120" fmla="*/ 296 w 1309"/>
                  <a:gd name="T121" fmla="*/ 0 h 1151"/>
                  <a:gd name="T122" fmla="*/ 71 w 1309"/>
                  <a:gd name="T123" fmla="*/ 410 h 1151"/>
                  <a:gd name="T124" fmla="*/ 68 w 1309"/>
                  <a:gd name="T125" fmla="*/ 41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9" h="1151">
                    <a:moveTo>
                      <a:pt x="606" y="1151"/>
                    </a:moveTo>
                    <a:cubicBezTo>
                      <a:pt x="601" y="1151"/>
                      <a:pt x="597" y="1150"/>
                      <a:pt x="594" y="1148"/>
                    </a:cubicBezTo>
                    <a:cubicBezTo>
                      <a:pt x="535" y="1146"/>
                      <a:pt x="476" y="1141"/>
                      <a:pt x="417" y="1132"/>
                    </a:cubicBezTo>
                    <a:cubicBezTo>
                      <a:pt x="364" y="1123"/>
                      <a:pt x="311" y="1114"/>
                      <a:pt x="259" y="1103"/>
                    </a:cubicBezTo>
                    <a:cubicBezTo>
                      <a:pt x="302" y="1101"/>
                      <a:pt x="347" y="1099"/>
                      <a:pt x="390" y="1096"/>
                    </a:cubicBezTo>
                    <a:cubicBezTo>
                      <a:pt x="481" y="1111"/>
                      <a:pt x="575" y="1121"/>
                      <a:pt x="667" y="1121"/>
                    </a:cubicBezTo>
                    <a:cubicBezTo>
                      <a:pt x="678" y="1121"/>
                      <a:pt x="690" y="1121"/>
                      <a:pt x="701" y="1121"/>
                    </a:cubicBezTo>
                    <a:cubicBezTo>
                      <a:pt x="757" y="1115"/>
                      <a:pt x="813" y="1109"/>
                      <a:pt x="869" y="1102"/>
                    </a:cubicBezTo>
                    <a:cubicBezTo>
                      <a:pt x="891" y="1097"/>
                      <a:pt x="913" y="1092"/>
                      <a:pt x="935" y="1085"/>
                    </a:cubicBezTo>
                    <a:cubicBezTo>
                      <a:pt x="1022" y="1059"/>
                      <a:pt x="1091" y="1021"/>
                      <a:pt x="1139" y="976"/>
                    </a:cubicBezTo>
                    <a:cubicBezTo>
                      <a:pt x="1135" y="997"/>
                      <a:pt x="1127" y="1019"/>
                      <a:pt x="1116" y="1040"/>
                    </a:cubicBezTo>
                    <a:cubicBezTo>
                      <a:pt x="1110" y="1043"/>
                      <a:pt x="1104" y="1047"/>
                      <a:pt x="1097" y="1051"/>
                    </a:cubicBezTo>
                    <a:lnTo>
                      <a:pt x="1097" y="1051"/>
                    </a:lnTo>
                    <a:lnTo>
                      <a:pt x="1097" y="1051"/>
                    </a:lnTo>
                    <a:lnTo>
                      <a:pt x="1097" y="1051"/>
                    </a:lnTo>
                    <a:lnTo>
                      <a:pt x="1097" y="1051"/>
                    </a:lnTo>
                    <a:cubicBezTo>
                      <a:pt x="1103" y="1049"/>
                      <a:pt x="1108" y="1047"/>
                      <a:pt x="1114" y="1045"/>
                    </a:cubicBezTo>
                    <a:cubicBezTo>
                      <a:pt x="1106" y="1059"/>
                      <a:pt x="1097" y="1073"/>
                      <a:pt x="1087" y="1087"/>
                    </a:cubicBezTo>
                    <a:cubicBezTo>
                      <a:pt x="1172" y="1061"/>
                      <a:pt x="1247" y="1028"/>
                      <a:pt x="1309" y="983"/>
                    </a:cubicBezTo>
                    <a:cubicBezTo>
                      <a:pt x="1297" y="991"/>
                      <a:pt x="1286" y="999"/>
                      <a:pt x="1273" y="1007"/>
                    </a:cubicBezTo>
                    <a:cubicBezTo>
                      <a:pt x="1229" y="1034"/>
                      <a:pt x="1179" y="1056"/>
                      <a:pt x="1125" y="1075"/>
                    </a:cubicBezTo>
                    <a:cubicBezTo>
                      <a:pt x="1117" y="1078"/>
                      <a:pt x="1109" y="1080"/>
                      <a:pt x="1101" y="1083"/>
                    </a:cubicBezTo>
                    <a:cubicBezTo>
                      <a:pt x="995" y="1116"/>
                      <a:pt x="874" y="1135"/>
                      <a:pt x="749" y="1145"/>
                    </a:cubicBezTo>
                    <a:cubicBezTo>
                      <a:pt x="744" y="1145"/>
                      <a:pt x="739" y="1146"/>
                      <a:pt x="733" y="1146"/>
                    </a:cubicBezTo>
                    <a:cubicBezTo>
                      <a:pt x="691" y="1149"/>
                      <a:pt x="649" y="1150"/>
                      <a:pt x="607" y="1151"/>
                    </a:cubicBezTo>
                    <a:cubicBezTo>
                      <a:pt x="606" y="1151"/>
                      <a:pt x="606" y="1151"/>
                      <a:pt x="606" y="1151"/>
                    </a:cubicBezTo>
                    <a:moveTo>
                      <a:pt x="422" y="865"/>
                    </a:moveTo>
                    <a:cubicBezTo>
                      <a:pt x="380" y="865"/>
                      <a:pt x="337" y="859"/>
                      <a:pt x="299" y="849"/>
                    </a:cubicBezTo>
                    <a:cubicBezTo>
                      <a:pt x="144" y="820"/>
                      <a:pt x="37" y="747"/>
                      <a:pt x="14" y="652"/>
                    </a:cubicBezTo>
                    <a:cubicBezTo>
                      <a:pt x="0" y="591"/>
                      <a:pt x="11" y="532"/>
                      <a:pt x="33" y="473"/>
                    </a:cubicBezTo>
                    <a:cubicBezTo>
                      <a:pt x="44" y="454"/>
                      <a:pt x="56" y="435"/>
                      <a:pt x="66" y="418"/>
                    </a:cubicBezTo>
                    <a:cubicBezTo>
                      <a:pt x="50" y="461"/>
                      <a:pt x="30" y="504"/>
                      <a:pt x="32" y="550"/>
                    </a:cubicBezTo>
                    <a:cubicBezTo>
                      <a:pt x="36" y="624"/>
                      <a:pt x="66" y="699"/>
                      <a:pt x="145" y="757"/>
                    </a:cubicBezTo>
                    <a:cubicBezTo>
                      <a:pt x="147" y="751"/>
                      <a:pt x="151" y="744"/>
                      <a:pt x="156" y="737"/>
                    </a:cubicBezTo>
                    <a:cubicBezTo>
                      <a:pt x="159" y="741"/>
                      <a:pt x="163" y="746"/>
                      <a:pt x="168" y="750"/>
                    </a:cubicBezTo>
                    <a:cubicBezTo>
                      <a:pt x="216" y="794"/>
                      <a:pt x="310" y="835"/>
                      <a:pt x="408" y="842"/>
                    </a:cubicBezTo>
                    <a:cubicBezTo>
                      <a:pt x="490" y="839"/>
                      <a:pt x="636" y="808"/>
                      <a:pt x="607" y="750"/>
                    </a:cubicBezTo>
                    <a:cubicBezTo>
                      <a:pt x="585" y="707"/>
                      <a:pt x="499" y="690"/>
                      <a:pt x="423" y="690"/>
                    </a:cubicBezTo>
                    <a:cubicBezTo>
                      <a:pt x="417" y="690"/>
                      <a:pt x="415" y="686"/>
                      <a:pt x="418" y="684"/>
                    </a:cubicBezTo>
                    <a:cubicBezTo>
                      <a:pt x="417" y="682"/>
                      <a:pt x="418" y="680"/>
                      <a:pt x="420" y="679"/>
                    </a:cubicBezTo>
                    <a:cubicBezTo>
                      <a:pt x="424" y="677"/>
                      <a:pt x="428" y="674"/>
                      <a:pt x="432" y="671"/>
                    </a:cubicBezTo>
                    <a:cubicBezTo>
                      <a:pt x="428" y="676"/>
                      <a:pt x="423" y="680"/>
                      <a:pt x="418" y="684"/>
                    </a:cubicBezTo>
                    <a:cubicBezTo>
                      <a:pt x="428" y="683"/>
                      <a:pt x="437" y="683"/>
                      <a:pt x="446" y="683"/>
                    </a:cubicBezTo>
                    <a:cubicBezTo>
                      <a:pt x="532" y="683"/>
                      <a:pt x="608" y="713"/>
                      <a:pt x="635" y="758"/>
                    </a:cubicBezTo>
                    <a:cubicBezTo>
                      <a:pt x="662" y="719"/>
                      <a:pt x="687" y="680"/>
                      <a:pt x="710" y="640"/>
                    </a:cubicBezTo>
                    <a:cubicBezTo>
                      <a:pt x="692" y="637"/>
                      <a:pt x="693" y="620"/>
                      <a:pt x="715" y="620"/>
                    </a:cubicBezTo>
                    <a:cubicBezTo>
                      <a:pt x="715" y="620"/>
                      <a:pt x="716" y="620"/>
                      <a:pt x="716" y="620"/>
                    </a:cubicBezTo>
                    <a:cubicBezTo>
                      <a:pt x="721" y="620"/>
                      <a:pt x="726" y="620"/>
                      <a:pt x="731" y="621"/>
                    </a:cubicBezTo>
                    <a:cubicBezTo>
                      <a:pt x="732" y="621"/>
                      <a:pt x="732" y="621"/>
                      <a:pt x="732" y="621"/>
                    </a:cubicBezTo>
                    <a:cubicBezTo>
                      <a:pt x="720" y="642"/>
                      <a:pt x="709" y="663"/>
                      <a:pt x="700" y="684"/>
                    </a:cubicBezTo>
                    <a:cubicBezTo>
                      <a:pt x="686" y="713"/>
                      <a:pt x="678" y="746"/>
                      <a:pt x="655" y="775"/>
                    </a:cubicBezTo>
                    <a:cubicBezTo>
                      <a:pt x="640" y="820"/>
                      <a:pt x="556" y="857"/>
                      <a:pt x="472" y="862"/>
                    </a:cubicBezTo>
                    <a:cubicBezTo>
                      <a:pt x="456" y="864"/>
                      <a:pt x="439" y="865"/>
                      <a:pt x="422" y="865"/>
                    </a:cubicBezTo>
                    <a:moveTo>
                      <a:pt x="467" y="625"/>
                    </a:moveTo>
                    <a:cubicBezTo>
                      <a:pt x="472" y="615"/>
                      <a:pt x="476" y="604"/>
                      <a:pt x="481" y="595"/>
                    </a:cubicBezTo>
                    <a:cubicBezTo>
                      <a:pt x="482" y="597"/>
                      <a:pt x="482" y="598"/>
                      <a:pt x="481" y="600"/>
                    </a:cubicBezTo>
                    <a:cubicBezTo>
                      <a:pt x="476" y="608"/>
                      <a:pt x="472" y="617"/>
                      <a:pt x="467" y="625"/>
                    </a:cubicBezTo>
                    <a:close/>
                    <a:moveTo>
                      <a:pt x="68" y="416"/>
                    </a:moveTo>
                    <a:cubicBezTo>
                      <a:pt x="69" y="414"/>
                      <a:pt x="70" y="412"/>
                      <a:pt x="71" y="410"/>
                    </a:cubicBezTo>
                    <a:cubicBezTo>
                      <a:pt x="154" y="275"/>
                      <a:pt x="229" y="138"/>
                      <a:pt x="296" y="0"/>
                    </a:cubicBezTo>
                    <a:lnTo>
                      <a:pt x="296" y="0"/>
                    </a:lnTo>
                    <a:cubicBezTo>
                      <a:pt x="229" y="138"/>
                      <a:pt x="154" y="275"/>
                      <a:pt x="71" y="410"/>
                    </a:cubicBezTo>
                    <a:cubicBezTo>
                      <a:pt x="70" y="412"/>
                      <a:pt x="69" y="414"/>
                      <a:pt x="68" y="416"/>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6" name="Freeform 1147">
                <a:extLst>
                  <a:ext uri="{FF2B5EF4-FFF2-40B4-BE49-F238E27FC236}">
                    <a16:creationId xmlns:a16="http://schemas.microsoft.com/office/drawing/2014/main" id="{E44D7EF2-A8AC-4E06-A7E6-0DAD666723DE}"/>
                  </a:ext>
                </a:extLst>
              </p:cNvPr>
              <p:cNvSpPr>
                <a:spLocks/>
              </p:cNvSpPr>
              <p:nvPr/>
            </p:nvSpPr>
            <p:spPr bwMode="auto">
              <a:xfrm>
                <a:off x="8727169" y="2638425"/>
                <a:ext cx="1588" cy="0"/>
              </a:xfrm>
              <a:custGeom>
                <a:avLst/>
                <a:gdLst>
                  <a:gd name="T0" fmla="*/ 0 w 2"/>
                  <a:gd name="T1" fmla="*/ 2 h 2"/>
                  <a:gd name="T2" fmla="*/ 1 w 2"/>
                  <a:gd name="T3" fmla="*/ 1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0" y="1"/>
                      <a:pt x="1" y="1"/>
                      <a:pt x="1" y="1"/>
                    </a:cubicBezTo>
                    <a:cubicBezTo>
                      <a:pt x="1" y="1"/>
                      <a:pt x="1" y="0"/>
                      <a:pt x="2" y="0"/>
                    </a:cubicBezTo>
                    <a:cubicBezTo>
                      <a:pt x="1" y="0"/>
                      <a:pt x="1" y="1"/>
                      <a:pt x="0" y="2"/>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7" name="Freeform 1148">
                <a:extLst>
                  <a:ext uri="{FF2B5EF4-FFF2-40B4-BE49-F238E27FC236}">
                    <a16:creationId xmlns:a16="http://schemas.microsoft.com/office/drawing/2014/main" id="{15961EF5-1672-4136-8198-615A36012201}"/>
                  </a:ext>
                </a:extLst>
              </p:cNvPr>
              <p:cNvSpPr>
                <a:spLocks noEditPoints="1"/>
              </p:cNvSpPr>
              <p:nvPr/>
            </p:nvSpPr>
            <p:spPr bwMode="auto">
              <a:xfrm>
                <a:off x="8709706" y="1860550"/>
                <a:ext cx="1092200" cy="1112838"/>
              </a:xfrm>
              <a:custGeom>
                <a:avLst/>
                <a:gdLst>
                  <a:gd name="T0" fmla="*/ 1084 w 2188"/>
                  <a:gd name="T1" fmla="*/ 2189 h 2231"/>
                  <a:gd name="T2" fmla="*/ 1667 w 2188"/>
                  <a:gd name="T3" fmla="*/ 1508 h 2231"/>
                  <a:gd name="T4" fmla="*/ 2146 w 2188"/>
                  <a:gd name="T5" fmla="*/ 370 h 2231"/>
                  <a:gd name="T6" fmla="*/ 2146 w 2188"/>
                  <a:gd name="T7" fmla="*/ 370 h 2231"/>
                  <a:gd name="T8" fmla="*/ 2146 w 2188"/>
                  <a:gd name="T9" fmla="*/ 370 h 2231"/>
                  <a:gd name="T10" fmla="*/ 1380 w 2188"/>
                  <a:gd name="T11" fmla="*/ 30 h 2231"/>
                  <a:gd name="T12" fmla="*/ 586 w 2188"/>
                  <a:gd name="T13" fmla="*/ 179 h 2231"/>
                  <a:gd name="T14" fmla="*/ 639 w 2188"/>
                  <a:gd name="T15" fmla="*/ 129 h 2231"/>
                  <a:gd name="T16" fmla="*/ 1310 w 2188"/>
                  <a:gd name="T17" fmla="*/ 0 h 2231"/>
                  <a:gd name="T18" fmla="*/ 2184 w 2188"/>
                  <a:gd name="T19" fmla="*/ 349 h 2231"/>
                  <a:gd name="T20" fmla="*/ 2115 w 2188"/>
                  <a:gd name="T21" fmla="*/ 596 h 2231"/>
                  <a:gd name="T22" fmla="*/ 1695 w 2188"/>
                  <a:gd name="T23" fmla="*/ 1558 h 2231"/>
                  <a:gd name="T24" fmla="*/ 1279 w 2188"/>
                  <a:gd name="T25" fmla="*/ 2127 h 2231"/>
                  <a:gd name="T26" fmla="*/ 1057 w 2188"/>
                  <a:gd name="T27" fmla="*/ 2231 h 2231"/>
                  <a:gd name="T28" fmla="*/ 1109 w 2188"/>
                  <a:gd name="T29" fmla="*/ 2120 h 2231"/>
                  <a:gd name="T30" fmla="*/ 1060 w 2188"/>
                  <a:gd name="T31" fmla="*/ 1742 h 2231"/>
                  <a:gd name="T32" fmla="*/ 702 w 2188"/>
                  <a:gd name="T33" fmla="*/ 1765 h 2231"/>
                  <a:gd name="T34" fmla="*/ 686 w 2188"/>
                  <a:gd name="T35" fmla="*/ 1764 h 2231"/>
                  <a:gd name="T36" fmla="*/ 680 w 2188"/>
                  <a:gd name="T37" fmla="*/ 1784 h 2231"/>
                  <a:gd name="T38" fmla="*/ 416 w 2188"/>
                  <a:gd name="T39" fmla="*/ 1827 h 2231"/>
                  <a:gd name="T40" fmla="*/ 402 w 2188"/>
                  <a:gd name="T41" fmla="*/ 1815 h 2231"/>
                  <a:gd name="T42" fmla="*/ 451 w 2188"/>
                  <a:gd name="T43" fmla="*/ 1744 h 2231"/>
                  <a:gd name="T44" fmla="*/ 456 w 2188"/>
                  <a:gd name="T45" fmla="*/ 1730 h 2231"/>
                  <a:gd name="T46" fmla="*/ 237 w 2188"/>
                  <a:gd name="T47" fmla="*/ 1721 h 2231"/>
                  <a:gd name="T48" fmla="*/ 115 w 2188"/>
                  <a:gd name="T49" fmla="*/ 1901 h 2231"/>
                  <a:gd name="T50" fmla="*/ 36 w 2188"/>
                  <a:gd name="T51" fmla="*/ 1562 h 2231"/>
                  <a:gd name="T52" fmla="*/ 41 w 2188"/>
                  <a:gd name="T53" fmla="*/ 1554 h 2231"/>
                  <a:gd name="T54" fmla="*/ 246 w 2188"/>
                  <a:gd name="T55" fmla="*/ 1195 h 2231"/>
                  <a:gd name="T56" fmla="*/ 35 w 2188"/>
                  <a:gd name="T57" fmla="*/ 1690 h 2231"/>
                  <a:gd name="T58" fmla="*/ 31 w 2188"/>
                  <a:gd name="T59" fmla="*/ 1737 h 2231"/>
                  <a:gd name="T60" fmla="*/ 58 w 2188"/>
                  <a:gd name="T61" fmla="*/ 1843 h 2231"/>
                  <a:gd name="T62" fmla="*/ 58 w 2188"/>
                  <a:gd name="T63" fmla="*/ 1843 h 2231"/>
                  <a:gd name="T64" fmla="*/ 58 w 2188"/>
                  <a:gd name="T65" fmla="*/ 1843 h 2231"/>
                  <a:gd name="T66" fmla="*/ 58 w 2188"/>
                  <a:gd name="T67" fmla="*/ 1842 h 2231"/>
                  <a:gd name="T68" fmla="*/ 58 w 2188"/>
                  <a:gd name="T69" fmla="*/ 1840 h 2231"/>
                  <a:gd name="T70" fmla="*/ 59 w 2188"/>
                  <a:gd name="T71" fmla="*/ 1832 h 2231"/>
                  <a:gd name="T72" fmla="*/ 173 w 2188"/>
                  <a:gd name="T73" fmla="*/ 1713 h 2231"/>
                  <a:gd name="T74" fmla="*/ 187 w 2188"/>
                  <a:gd name="T75" fmla="*/ 1706 h 2231"/>
                  <a:gd name="T76" fmla="*/ 940 w 2188"/>
                  <a:gd name="T77" fmla="*/ 1659 h 2231"/>
                  <a:gd name="T78" fmla="*/ 1215 w 2188"/>
                  <a:gd name="T79" fmla="*/ 1851 h 2231"/>
                  <a:gd name="T80" fmla="*/ 1214 w 2188"/>
                  <a:gd name="T81" fmla="*/ 2054 h 2231"/>
                  <a:gd name="T82" fmla="*/ 449 w 2188"/>
                  <a:gd name="T83" fmla="*/ 1822 h 2231"/>
                  <a:gd name="T84" fmla="*/ 707 w 2188"/>
                  <a:gd name="T85" fmla="*/ 1655 h 2231"/>
                  <a:gd name="T86" fmla="*/ 645 w 2188"/>
                  <a:gd name="T87" fmla="*/ 1653 h 2231"/>
                  <a:gd name="T88" fmla="*/ 479 w 2188"/>
                  <a:gd name="T89" fmla="*/ 1768 h 2231"/>
                  <a:gd name="T90" fmla="*/ 449 w 2188"/>
                  <a:gd name="T91" fmla="*/ 1822 h 2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8" h="2231">
                    <a:moveTo>
                      <a:pt x="1057" y="2231"/>
                    </a:moveTo>
                    <a:cubicBezTo>
                      <a:pt x="1067" y="2217"/>
                      <a:pt x="1076" y="2203"/>
                      <a:pt x="1084" y="2189"/>
                    </a:cubicBezTo>
                    <a:cubicBezTo>
                      <a:pt x="1164" y="2159"/>
                      <a:pt x="1231" y="2120"/>
                      <a:pt x="1280" y="2073"/>
                    </a:cubicBezTo>
                    <a:cubicBezTo>
                      <a:pt x="1460" y="1898"/>
                      <a:pt x="1568" y="1700"/>
                      <a:pt x="1667" y="1508"/>
                    </a:cubicBezTo>
                    <a:cubicBezTo>
                      <a:pt x="1767" y="1313"/>
                      <a:pt x="1998" y="794"/>
                      <a:pt x="2062" y="600"/>
                    </a:cubicBezTo>
                    <a:cubicBezTo>
                      <a:pt x="2087" y="523"/>
                      <a:pt x="2139" y="440"/>
                      <a:pt x="2146" y="370"/>
                    </a:cubicBezTo>
                    <a:lnTo>
                      <a:pt x="2146" y="370"/>
                    </a:lnTo>
                    <a:lnTo>
                      <a:pt x="2146" y="370"/>
                    </a:lnTo>
                    <a:lnTo>
                      <a:pt x="2146" y="370"/>
                    </a:lnTo>
                    <a:lnTo>
                      <a:pt x="2146" y="370"/>
                    </a:lnTo>
                    <a:cubicBezTo>
                      <a:pt x="2089" y="262"/>
                      <a:pt x="1997" y="183"/>
                      <a:pt x="1825" y="116"/>
                    </a:cubicBezTo>
                    <a:cubicBezTo>
                      <a:pt x="1694" y="66"/>
                      <a:pt x="1540" y="35"/>
                      <a:pt x="1380" y="30"/>
                    </a:cubicBezTo>
                    <a:cubicBezTo>
                      <a:pt x="1359" y="30"/>
                      <a:pt x="1339" y="29"/>
                      <a:pt x="1319" y="29"/>
                    </a:cubicBezTo>
                    <a:cubicBezTo>
                      <a:pt x="1043" y="29"/>
                      <a:pt x="800" y="89"/>
                      <a:pt x="586" y="179"/>
                    </a:cubicBezTo>
                    <a:cubicBezTo>
                      <a:pt x="585" y="172"/>
                      <a:pt x="583" y="165"/>
                      <a:pt x="582" y="157"/>
                    </a:cubicBezTo>
                    <a:cubicBezTo>
                      <a:pt x="600" y="148"/>
                      <a:pt x="619" y="138"/>
                      <a:pt x="639" y="129"/>
                    </a:cubicBezTo>
                    <a:cubicBezTo>
                      <a:pt x="642" y="128"/>
                      <a:pt x="645" y="126"/>
                      <a:pt x="648" y="125"/>
                    </a:cubicBezTo>
                    <a:cubicBezTo>
                      <a:pt x="830" y="44"/>
                      <a:pt x="1072" y="0"/>
                      <a:pt x="1310" y="0"/>
                    </a:cubicBezTo>
                    <a:cubicBezTo>
                      <a:pt x="1346" y="0"/>
                      <a:pt x="1382" y="1"/>
                      <a:pt x="1417" y="3"/>
                    </a:cubicBezTo>
                    <a:cubicBezTo>
                      <a:pt x="1798" y="25"/>
                      <a:pt x="2065" y="160"/>
                      <a:pt x="2184" y="349"/>
                    </a:cubicBezTo>
                    <a:cubicBezTo>
                      <a:pt x="2187" y="353"/>
                      <a:pt x="2188" y="360"/>
                      <a:pt x="2188" y="369"/>
                    </a:cubicBezTo>
                    <a:cubicBezTo>
                      <a:pt x="2188" y="420"/>
                      <a:pt x="2143" y="530"/>
                      <a:pt x="2115" y="596"/>
                    </a:cubicBezTo>
                    <a:cubicBezTo>
                      <a:pt x="2070" y="705"/>
                      <a:pt x="2025" y="809"/>
                      <a:pt x="1983" y="918"/>
                    </a:cubicBezTo>
                    <a:cubicBezTo>
                      <a:pt x="1900" y="1131"/>
                      <a:pt x="1806" y="1349"/>
                      <a:pt x="1695" y="1558"/>
                    </a:cubicBezTo>
                    <a:cubicBezTo>
                      <a:pt x="1641" y="1662"/>
                      <a:pt x="1582" y="1764"/>
                      <a:pt x="1511" y="1865"/>
                    </a:cubicBezTo>
                    <a:cubicBezTo>
                      <a:pt x="1448" y="1953"/>
                      <a:pt x="1384" y="2051"/>
                      <a:pt x="1279" y="2127"/>
                    </a:cubicBezTo>
                    <a:lnTo>
                      <a:pt x="1279" y="2127"/>
                    </a:lnTo>
                    <a:cubicBezTo>
                      <a:pt x="1217" y="2172"/>
                      <a:pt x="1142" y="2205"/>
                      <a:pt x="1057" y="2231"/>
                    </a:cubicBezTo>
                    <a:moveTo>
                      <a:pt x="1086" y="2184"/>
                    </a:moveTo>
                    <a:cubicBezTo>
                      <a:pt x="1097" y="2163"/>
                      <a:pt x="1105" y="2141"/>
                      <a:pt x="1109" y="2120"/>
                    </a:cubicBezTo>
                    <a:cubicBezTo>
                      <a:pt x="1148" y="2084"/>
                      <a:pt x="1172" y="2043"/>
                      <a:pt x="1180" y="2000"/>
                    </a:cubicBezTo>
                    <a:cubicBezTo>
                      <a:pt x="1196" y="1915"/>
                      <a:pt x="1171" y="1807"/>
                      <a:pt x="1060" y="1742"/>
                    </a:cubicBezTo>
                    <a:cubicBezTo>
                      <a:pt x="982" y="1695"/>
                      <a:pt x="871" y="1668"/>
                      <a:pt x="757" y="1658"/>
                    </a:cubicBezTo>
                    <a:cubicBezTo>
                      <a:pt x="742" y="1694"/>
                      <a:pt x="722" y="1729"/>
                      <a:pt x="702" y="1765"/>
                    </a:cubicBezTo>
                    <a:cubicBezTo>
                      <a:pt x="702" y="1765"/>
                      <a:pt x="702" y="1765"/>
                      <a:pt x="701" y="1765"/>
                    </a:cubicBezTo>
                    <a:cubicBezTo>
                      <a:pt x="696" y="1764"/>
                      <a:pt x="691" y="1764"/>
                      <a:pt x="686" y="1764"/>
                    </a:cubicBezTo>
                    <a:cubicBezTo>
                      <a:pt x="686" y="1764"/>
                      <a:pt x="685" y="1764"/>
                      <a:pt x="685" y="1764"/>
                    </a:cubicBezTo>
                    <a:cubicBezTo>
                      <a:pt x="663" y="1764"/>
                      <a:pt x="662" y="1781"/>
                      <a:pt x="680" y="1784"/>
                    </a:cubicBezTo>
                    <a:cubicBezTo>
                      <a:pt x="657" y="1824"/>
                      <a:pt x="632" y="1863"/>
                      <a:pt x="605" y="1902"/>
                    </a:cubicBezTo>
                    <a:cubicBezTo>
                      <a:pt x="578" y="1857"/>
                      <a:pt x="502" y="1827"/>
                      <a:pt x="416" y="1827"/>
                    </a:cubicBezTo>
                    <a:cubicBezTo>
                      <a:pt x="407" y="1827"/>
                      <a:pt x="398" y="1827"/>
                      <a:pt x="388" y="1828"/>
                    </a:cubicBezTo>
                    <a:cubicBezTo>
                      <a:pt x="393" y="1824"/>
                      <a:pt x="398" y="1820"/>
                      <a:pt x="402" y="1815"/>
                    </a:cubicBezTo>
                    <a:cubicBezTo>
                      <a:pt x="418" y="1802"/>
                      <a:pt x="428" y="1785"/>
                      <a:pt x="437" y="1769"/>
                    </a:cubicBezTo>
                    <a:cubicBezTo>
                      <a:pt x="442" y="1761"/>
                      <a:pt x="446" y="1752"/>
                      <a:pt x="451" y="1744"/>
                    </a:cubicBezTo>
                    <a:cubicBezTo>
                      <a:pt x="452" y="1742"/>
                      <a:pt x="452" y="1741"/>
                      <a:pt x="451" y="1739"/>
                    </a:cubicBezTo>
                    <a:cubicBezTo>
                      <a:pt x="453" y="1736"/>
                      <a:pt x="454" y="1733"/>
                      <a:pt x="456" y="1730"/>
                    </a:cubicBezTo>
                    <a:cubicBezTo>
                      <a:pt x="470" y="1707"/>
                      <a:pt x="482" y="1682"/>
                      <a:pt x="501" y="1660"/>
                    </a:cubicBezTo>
                    <a:cubicBezTo>
                      <a:pt x="405" y="1669"/>
                      <a:pt x="311" y="1688"/>
                      <a:pt x="237" y="1721"/>
                    </a:cubicBezTo>
                    <a:cubicBezTo>
                      <a:pt x="148" y="1761"/>
                      <a:pt x="78" y="1820"/>
                      <a:pt x="126" y="1881"/>
                    </a:cubicBezTo>
                    <a:cubicBezTo>
                      <a:pt x="121" y="1888"/>
                      <a:pt x="117" y="1895"/>
                      <a:pt x="115" y="1901"/>
                    </a:cubicBezTo>
                    <a:cubicBezTo>
                      <a:pt x="36" y="1843"/>
                      <a:pt x="6" y="1768"/>
                      <a:pt x="2" y="1694"/>
                    </a:cubicBezTo>
                    <a:cubicBezTo>
                      <a:pt x="0" y="1648"/>
                      <a:pt x="20" y="1605"/>
                      <a:pt x="36" y="1562"/>
                    </a:cubicBezTo>
                    <a:cubicBezTo>
                      <a:pt x="37" y="1561"/>
                      <a:pt x="37" y="1560"/>
                      <a:pt x="38" y="1560"/>
                    </a:cubicBezTo>
                    <a:cubicBezTo>
                      <a:pt x="39" y="1558"/>
                      <a:pt x="40" y="1556"/>
                      <a:pt x="41" y="1554"/>
                    </a:cubicBezTo>
                    <a:cubicBezTo>
                      <a:pt x="124" y="1419"/>
                      <a:pt x="199" y="1282"/>
                      <a:pt x="266" y="1144"/>
                    </a:cubicBezTo>
                    <a:cubicBezTo>
                      <a:pt x="260" y="1161"/>
                      <a:pt x="253" y="1178"/>
                      <a:pt x="246" y="1195"/>
                    </a:cubicBezTo>
                    <a:cubicBezTo>
                      <a:pt x="212" y="1277"/>
                      <a:pt x="177" y="1359"/>
                      <a:pt x="137" y="1440"/>
                    </a:cubicBezTo>
                    <a:cubicBezTo>
                      <a:pt x="98" y="1522"/>
                      <a:pt x="48" y="1606"/>
                      <a:pt x="35" y="1690"/>
                    </a:cubicBezTo>
                    <a:cubicBezTo>
                      <a:pt x="32" y="1706"/>
                      <a:pt x="31" y="1721"/>
                      <a:pt x="31" y="1737"/>
                    </a:cubicBezTo>
                    <a:lnTo>
                      <a:pt x="31" y="1737"/>
                    </a:lnTo>
                    <a:cubicBezTo>
                      <a:pt x="31" y="1773"/>
                      <a:pt x="38" y="1809"/>
                      <a:pt x="58" y="1843"/>
                    </a:cubicBezTo>
                    <a:lnTo>
                      <a:pt x="58" y="1843"/>
                    </a:lnTo>
                    <a:lnTo>
                      <a:pt x="58" y="1843"/>
                    </a:lnTo>
                    <a:lnTo>
                      <a:pt x="58" y="1843"/>
                    </a:lnTo>
                    <a:lnTo>
                      <a:pt x="58" y="1843"/>
                    </a:lnTo>
                    <a:lnTo>
                      <a:pt x="58" y="1843"/>
                    </a:lnTo>
                    <a:cubicBezTo>
                      <a:pt x="58" y="1843"/>
                      <a:pt x="58" y="1843"/>
                      <a:pt x="58" y="1842"/>
                    </a:cubicBezTo>
                    <a:cubicBezTo>
                      <a:pt x="58" y="1842"/>
                      <a:pt x="58" y="1842"/>
                      <a:pt x="58" y="1842"/>
                    </a:cubicBezTo>
                    <a:lnTo>
                      <a:pt x="58" y="1842"/>
                    </a:lnTo>
                    <a:cubicBezTo>
                      <a:pt x="58" y="1841"/>
                      <a:pt x="58" y="1840"/>
                      <a:pt x="58" y="1840"/>
                    </a:cubicBezTo>
                    <a:cubicBezTo>
                      <a:pt x="58" y="1837"/>
                      <a:pt x="58" y="1835"/>
                      <a:pt x="59" y="1832"/>
                    </a:cubicBezTo>
                    <a:cubicBezTo>
                      <a:pt x="59" y="1832"/>
                      <a:pt x="59" y="1832"/>
                      <a:pt x="59" y="1832"/>
                    </a:cubicBezTo>
                    <a:cubicBezTo>
                      <a:pt x="59" y="1832"/>
                      <a:pt x="59" y="1832"/>
                      <a:pt x="59" y="1832"/>
                    </a:cubicBezTo>
                    <a:cubicBezTo>
                      <a:pt x="63" y="1786"/>
                      <a:pt x="109" y="1745"/>
                      <a:pt x="173" y="1713"/>
                    </a:cubicBezTo>
                    <a:cubicBezTo>
                      <a:pt x="173" y="1713"/>
                      <a:pt x="173" y="1713"/>
                      <a:pt x="173" y="1713"/>
                    </a:cubicBezTo>
                    <a:cubicBezTo>
                      <a:pt x="177" y="1711"/>
                      <a:pt x="182" y="1708"/>
                      <a:pt x="187" y="1706"/>
                    </a:cubicBezTo>
                    <a:cubicBezTo>
                      <a:pt x="309" y="1652"/>
                      <a:pt x="474" y="1623"/>
                      <a:pt x="638" y="1623"/>
                    </a:cubicBezTo>
                    <a:cubicBezTo>
                      <a:pt x="744" y="1623"/>
                      <a:pt x="848" y="1635"/>
                      <a:pt x="940" y="1659"/>
                    </a:cubicBezTo>
                    <a:cubicBezTo>
                      <a:pt x="1084" y="1697"/>
                      <a:pt x="1175" y="1769"/>
                      <a:pt x="1216" y="1851"/>
                    </a:cubicBezTo>
                    <a:cubicBezTo>
                      <a:pt x="1215" y="1851"/>
                      <a:pt x="1215" y="1851"/>
                      <a:pt x="1215" y="1851"/>
                    </a:cubicBezTo>
                    <a:cubicBezTo>
                      <a:pt x="1248" y="1917"/>
                      <a:pt x="1247" y="1990"/>
                      <a:pt x="1214" y="2054"/>
                    </a:cubicBezTo>
                    <a:lnTo>
                      <a:pt x="1214" y="2054"/>
                    </a:lnTo>
                    <a:cubicBezTo>
                      <a:pt x="1188" y="2106"/>
                      <a:pt x="1143" y="2149"/>
                      <a:pt x="1086" y="2184"/>
                    </a:cubicBezTo>
                    <a:moveTo>
                      <a:pt x="449" y="1822"/>
                    </a:moveTo>
                    <a:cubicBezTo>
                      <a:pt x="515" y="1822"/>
                      <a:pt x="583" y="1838"/>
                      <a:pt x="613" y="1869"/>
                    </a:cubicBezTo>
                    <a:cubicBezTo>
                      <a:pt x="641" y="1798"/>
                      <a:pt x="655" y="1723"/>
                      <a:pt x="707" y="1655"/>
                    </a:cubicBezTo>
                    <a:cubicBezTo>
                      <a:pt x="693" y="1654"/>
                      <a:pt x="678" y="1653"/>
                      <a:pt x="663" y="1653"/>
                    </a:cubicBezTo>
                    <a:cubicBezTo>
                      <a:pt x="657" y="1653"/>
                      <a:pt x="651" y="1653"/>
                      <a:pt x="645" y="1653"/>
                    </a:cubicBezTo>
                    <a:cubicBezTo>
                      <a:pt x="616" y="1653"/>
                      <a:pt x="586" y="1654"/>
                      <a:pt x="556" y="1656"/>
                    </a:cubicBezTo>
                    <a:cubicBezTo>
                      <a:pt x="532" y="1693"/>
                      <a:pt x="508" y="1732"/>
                      <a:pt x="479" y="1768"/>
                    </a:cubicBezTo>
                    <a:cubicBezTo>
                      <a:pt x="467" y="1785"/>
                      <a:pt x="453" y="1808"/>
                      <a:pt x="427" y="1823"/>
                    </a:cubicBezTo>
                    <a:cubicBezTo>
                      <a:pt x="434" y="1822"/>
                      <a:pt x="442" y="1822"/>
                      <a:pt x="449" y="1822"/>
                    </a:cubicBezTo>
                  </a:path>
                </a:pathLst>
              </a:custGeom>
              <a:solidFill>
                <a:srgbClr val="753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8" name="Freeform 1149">
                <a:extLst>
                  <a:ext uri="{FF2B5EF4-FFF2-40B4-BE49-F238E27FC236}">
                    <a16:creationId xmlns:a16="http://schemas.microsoft.com/office/drawing/2014/main" id="{58B7B532-B51D-4F68-8207-E965BF54E2F9}"/>
                  </a:ext>
                </a:extLst>
              </p:cNvPr>
              <p:cNvSpPr>
                <a:spLocks noEditPoints="1"/>
              </p:cNvSpPr>
              <p:nvPr/>
            </p:nvSpPr>
            <p:spPr bwMode="auto">
              <a:xfrm>
                <a:off x="2696256" y="1922463"/>
                <a:ext cx="931863" cy="923925"/>
              </a:xfrm>
              <a:custGeom>
                <a:avLst/>
                <a:gdLst>
                  <a:gd name="T0" fmla="*/ 821 w 1869"/>
                  <a:gd name="T1" fmla="*/ 1852 h 1852"/>
                  <a:gd name="T2" fmla="*/ 883 w 1869"/>
                  <a:gd name="T3" fmla="*/ 1812 h 1852"/>
                  <a:gd name="T4" fmla="*/ 821 w 1869"/>
                  <a:gd name="T5" fmla="*/ 1852 h 1852"/>
                  <a:gd name="T6" fmla="*/ 1869 w 1869"/>
                  <a:gd name="T7" fmla="*/ 1779 h 1852"/>
                  <a:gd name="T8" fmla="*/ 1850 w 1869"/>
                  <a:gd name="T9" fmla="*/ 1648 h 1852"/>
                  <a:gd name="T10" fmla="*/ 1648 w 1869"/>
                  <a:gd name="T11" fmla="*/ 1121 h 1852"/>
                  <a:gd name="T12" fmla="*/ 1457 w 1869"/>
                  <a:gd name="T13" fmla="*/ 606 h 1852"/>
                  <a:gd name="T14" fmla="*/ 1387 w 1869"/>
                  <a:gd name="T15" fmla="*/ 349 h 1852"/>
                  <a:gd name="T16" fmla="*/ 1349 w 1869"/>
                  <a:gd name="T17" fmla="*/ 128 h 1852"/>
                  <a:gd name="T18" fmla="*/ 1183 w 1869"/>
                  <a:gd name="T19" fmla="*/ 49 h 1852"/>
                  <a:gd name="T20" fmla="*/ 1038 w 1869"/>
                  <a:gd name="T21" fmla="*/ 11 h 1852"/>
                  <a:gd name="T22" fmla="*/ 1311 w 1869"/>
                  <a:gd name="T23" fmla="*/ 562 h 1852"/>
                  <a:gd name="T24" fmla="*/ 1713 w 1869"/>
                  <a:gd name="T25" fmla="*/ 1724 h 1852"/>
                  <a:gd name="T26" fmla="*/ 1412 w 1869"/>
                  <a:gd name="T27" fmla="*/ 1674 h 1852"/>
                  <a:gd name="T28" fmla="*/ 1400 w 1869"/>
                  <a:gd name="T29" fmla="*/ 1674 h 1852"/>
                  <a:gd name="T30" fmla="*/ 951 w 1869"/>
                  <a:gd name="T31" fmla="*/ 1777 h 1852"/>
                  <a:gd name="T32" fmla="*/ 790 w 1869"/>
                  <a:gd name="T33" fmla="*/ 1707 h 1852"/>
                  <a:gd name="T34" fmla="*/ 360 w 1869"/>
                  <a:gd name="T35" fmla="*/ 651 h 1852"/>
                  <a:gd name="T36" fmla="*/ 363 w 1869"/>
                  <a:gd name="T37" fmla="*/ 112 h 1852"/>
                  <a:gd name="T38" fmla="*/ 0 w 1869"/>
                  <a:gd name="T39" fmla="*/ 478 h 1852"/>
                  <a:gd name="T40" fmla="*/ 0 w 1869"/>
                  <a:gd name="T41" fmla="*/ 478 h 1852"/>
                  <a:gd name="T42" fmla="*/ 0 w 1869"/>
                  <a:gd name="T43" fmla="*/ 478 h 1852"/>
                  <a:gd name="T44" fmla="*/ 435 w 1869"/>
                  <a:gd name="T45" fmla="*/ 81 h 1852"/>
                  <a:gd name="T46" fmla="*/ 889 w 1869"/>
                  <a:gd name="T47" fmla="*/ 0 h 1852"/>
                  <a:gd name="T48" fmla="*/ 1183 w 1869"/>
                  <a:gd name="T49" fmla="*/ 49 h 1852"/>
                  <a:gd name="T50" fmla="*/ 1349 w 1869"/>
                  <a:gd name="T51" fmla="*/ 128 h 1852"/>
                  <a:gd name="T52" fmla="*/ 1387 w 1869"/>
                  <a:gd name="T53" fmla="*/ 349 h 1852"/>
                  <a:gd name="T54" fmla="*/ 1457 w 1869"/>
                  <a:gd name="T55" fmla="*/ 606 h 1852"/>
                  <a:gd name="T56" fmla="*/ 1648 w 1869"/>
                  <a:gd name="T57" fmla="*/ 1121 h 1852"/>
                  <a:gd name="T58" fmla="*/ 1850 w 1869"/>
                  <a:gd name="T59" fmla="*/ 1648 h 1852"/>
                  <a:gd name="T60" fmla="*/ 1869 w 1869"/>
                  <a:gd name="T61" fmla="*/ 1779 h 1852"/>
                  <a:gd name="T62" fmla="*/ 1869 w 1869"/>
                  <a:gd name="T63" fmla="*/ 1779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9" h="1852">
                    <a:moveTo>
                      <a:pt x="821" y="1852"/>
                    </a:moveTo>
                    <a:cubicBezTo>
                      <a:pt x="840" y="1838"/>
                      <a:pt x="861" y="1825"/>
                      <a:pt x="883" y="1812"/>
                    </a:cubicBezTo>
                    <a:cubicBezTo>
                      <a:pt x="861" y="1825"/>
                      <a:pt x="840" y="1838"/>
                      <a:pt x="821" y="1852"/>
                    </a:cubicBezTo>
                    <a:close/>
                    <a:moveTo>
                      <a:pt x="1869" y="1779"/>
                    </a:moveTo>
                    <a:cubicBezTo>
                      <a:pt x="1869" y="1734"/>
                      <a:pt x="1860" y="1688"/>
                      <a:pt x="1850" y="1648"/>
                    </a:cubicBezTo>
                    <a:cubicBezTo>
                      <a:pt x="1807" y="1470"/>
                      <a:pt x="1725" y="1296"/>
                      <a:pt x="1648" y="1121"/>
                    </a:cubicBezTo>
                    <a:cubicBezTo>
                      <a:pt x="1573" y="951"/>
                      <a:pt x="1512" y="779"/>
                      <a:pt x="1457" y="606"/>
                    </a:cubicBezTo>
                    <a:cubicBezTo>
                      <a:pt x="1431" y="521"/>
                      <a:pt x="1405" y="435"/>
                      <a:pt x="1387" y="349"/>
                    </a:cubicBezTo>
                    <a:cubicBezTo>
                      <a:pt x="1378" y="308"/>
                      <a:pt x="1359" y="138"/>
                      <a:pt x="1349" y="128"/>
                    </a:cubicBezTo>
                    <a:cubicBezTo>
                      <a:pt x="1332" y="111"/>
                      <a:pt x="1214" y="62"/>
                      <a:pt x="1183" y="49"/>
                    </a:cubicBezTo>
                    <a:cubicBezTo>
                      <a:pt x="1139" y="31"/>
                      <a:pt x="1090" y="18"/>
                      <a:pt x="1038" y="11"/>
                    </a:cubicBezTo>
                    <a:cubicBezTo>
                      <a:pt x="1236" y="159"/>
                      <a:pt x="1276" y="412"/>
                      <a:pt x="1311" y="562"/>
                    </a:cubicBezTo>
                    <a:cubicBezTo>
                      <a:pt x="1400" y="940"/>
                      <a:pt x="1542" y="1335"/>
                      <a:pt x="1713" y="1724"/>
                    </a:cubicBezTo>
                    <a:cubicBezTo>
                      <a:pt x="1629" y="1691"/>
                      <a:pt x="1518" y="1674"/>
                      <a:pt x="1412" y="1674"/>
                    </a:cubicBezTo>
                    <a:cubicBezTo>
                      <a:pt x="1408" y="1674"/>
                      <a:pt x="1404" y="1674"/>
                      <a:pt x="1400" y="1674"/>
                    </a:cubicBezTo>
                    <a:cubicBezTo>
                      <a:pt x="1233" y="1676"/>
                      <a:pt x="1077" y="1718"/>
                      <a:pt x="951" y="1777"/>
                    </a:cubicBezTo>
                    <a:cubicBezTo>
                      <a:pt x="877" y="1774"/>
                      <a:pt x="817" y="1749"/>
                      <a:pt x="790" y="1707"/>
                    </a:cubicBezTo>
                    <a:cubicBezTo>
                      <a:pt x="578" y="1365"/>
                      <a:pt x="467" y="1006"/>
                      <a:pt x="360" y="651"/>
                    </a:cubicBezTo>
                    <a:cubicBezTo>
                      <a:pt x="305" y="469"/>
                      <a:pt x="280" y="282"/>
                      <a:pt x="363" y="112"/>
                    </a:cubicBezTo>
                    <a:cubicBezTo>
                      <a:pt x="163" y="206"/>
                      <a:pt x="46" y="336"/>
                      <a:pt x="0" y="478"/>
                    </a:cubicBezTo>
                    <a:lnTo>
                      <a:pt x="0" y="478"/>
                    </a:lnTo>
                    <a:lnTo>
                      <a:pt x="0" y="478"/>
                    </a:lnTo>
                    <a:cubicBezTo>
                      <a:pt x="52" y="320"/>
                      <a:pt x="190" y="176"/>
                      <a:pt x="435" y="81"/>
                    </a:cubicBezTo>
                    <a:cubicBezTo>
                      <a:pt x="556" y="34"/>
                      <a:pt x="726" y="0"/>
                      <a:pt x="889" y="0"/>
                    </a:cubicBezTo>
                    <a:cubicBezTo>
                      <a:pt x="996" y="0"/>
                      <a:pt x="1099" y="14"/>
                      <a:pt x="1183" y="49"/>
                    </a:cubicBezTo>
                    <a:cubicBezTo>
                      <a:pt x="1214" y="62"/>
                      <a:pt x="1332" y="111"/>
                      <a:pt x="1349" y="128"/>
                    </a:cubicBezTo>
                    <a:cubicBezTo>
                      <a:pt x="1359" y="138"/>
                      <a:pt x="1378" y="308"/>
                      <a:pt x="1387" y="349"/>
                    </a:cubicBezTo>
                    <a:cubicBezTo>
                      <a:pt x="1405" y="435"/>
                      <a:pt x="1431" y="521"/>
                      <a:pt x="1457" y="606"/>
                    </a:cubicBezTo>
                    <a:cubicBezTo>
                      <a:pt x="1512" y="779"/>
                      <a:pt x="1573" y="951"/>
                      <a:pt x="1648" y="1121"/>
                    </a:cubicBezTo>
                    <a:cubicBezTo>
                      <a:pt x="1725" y="1296"/>
                      <a:pt x="1807" y="1470"/>
                      <a:pt x="1850" y="1648"/>
                    </a:cubicBezTo>
                    <a:cubicBezTo>
                      <a:pt x="1860" y="1688"/>
                      <a:pt x="1869" y="1734"/>
                      <a:pt x="1869" y="1779"/>
                    </a:cubicBezTo>
                    <a:lnTo>
                      <a:pt x="1869" y="1779"/>
                    </a:lnTo>
                  </a:path>
                </a:pathLst>
              </a:custGeom>
              <a:solidFill>
                <a:srgbClr val="E8B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9" name="Freeform 1150">
                <a:extLst>
                  <a:ext uri="{FF2B5EF4-FFF2-40B4-BE49-F238E27FC236}">
                    <a16:creationId xmlns:a16="http://schemas.microsoft.com/office/drawing/2014/main" id="{993D6194-CF20-4935-AD5A-5DFEF5600A7E}"/>
                  </a:ext>
                </a:extLst>
              </p:cNvPr>
              <p:cNvSpPr>
                <a:spLocks noEditPoints="1"/>
              </p:cNvSpPr>
              <p:nvPr/>
            </p:nvSpPr>
            <p:spPr bwMode="auto">
              <a:xfrm>
                <a:off x="8738281" y="1874838"/>
                <a:ext cx="1041400" cy="908050"/>
              </a:xfrm>
              <a:custGeom>
                <a:avLst/>
                <a:gdLst>
                  <a:gd name="T0" fmla="*/ 1158 w 2088"/>
                  <a:gd name="T1" fmla="*/ 1822 h 1822"/>
                  <a:gd name="T2" fmla="*/ 882 w 2088"/>
                  <a:gd name="T3" fmla="*/ 1630 h 1822"/>
                  <a:gd name="T4" fmla="*/ 580 w 2088"/>
                  <a:gd name="T5" fmla="*/ 1594 h 1822"/>
                  <a:gd name="T6" fmla="*/ 129 w 2088"/>
                  <a:gd name="T7" fmla="*/ 1677 h 1822"/>
                  <a:gd name="T8" fmla="*/ 115 w 2088"/>
                  <a:gd name="T9" fmla="*/ 1684 h 1822"/>
                  <a:gd name="T10" fmla="*/ 255 w 2088"/>
                  <a:gd name="T11" fmla="*/ 1265 h 1822"/>
                  <a:gd name="T12" fmla="*/ 509 w 2088"/>
                  <a:gd name="T13" fmla="*/ 672 h 1822"/>
                  <a:gd name="T14" fmla="*/ 763 w 2088"/>
                  <a:gd name="T15" fmla="*/ 69 h 1822"/>
                  <a:gd name="T16" fmla="*/ 458 w 2088"/>
                  <a:gd name="T17" fmla="*/ 181 h 1822"/>
                  <a:gd name="T18" fmla="*/ 458 w 2088"/>
                  <a:gd name="T19" fmla="*/ 181 h 1822"/>
                  <a:gd name="T20" fmla="*/ 458 w 2088"/>
                  <a:gd name="T21" fmla="*/ 181 h 1822"/>
                  <a:gd name="T22" fmla="*/ 1261 w 2088"/>
                  <a:gd name="T23" fmla="*/ 0 h 1822"/>
                  <a:gd name="T24" fmla="*/ 1322 w 2088"/>
                  <a:gd name="T25" fmla="*/ 1 h 1822"/>
                  <a:gd name="T26" fmla="*/ 1767 w 2088"/>
                  <a:gd name="T27" fmla="*/ 87 h 1822"/>
                  <a:gd name="T28" fmla="*/ 2088 w 2088"/>
                  <a:gd name="T29" fmla="*/ 341 h 1822"/>
                  <a:gd name="T30" fmla="*/ 2088 w 2088"/>
                  <a:gd name="T31" fmla="*/ 341 h 1822"/>
                  <a:gd name="T32" fmla="*/ 2088 w 2088"/>
                  <a:gd name="T33" fmla="*/ 341 h 1822"/>
                  <a:gd name="T34" fmla="*/ 1819 w 2088"/>
                  <a:gd name="T35" fmla="*/ 109 h 1822"/>
                  <a:gd name="T36" fmla="*/ 1840 w 2088"/>
                  <a:gd name="T37" fmla="*/ 661 h 1822"/>
                  <a:gd name="T38" fmla="*/ 1296 w 2088"/>
                  <a:gd name="T39" fmla="*/ 1752 h 1822"/>
                  <a:gd name="T40" fmla="*/ 1158 w 2088"/>
                  <a:gd name="T41" fmla="*/ 1822 h 1822"/>
                  <a:gd name="T42" fmla="*/ 0 w 2088"/>
                  <a:gd name="T43" fmla="*/ 1813 h 1822"/>
                  <a:gd name="T44" fmla="*/ 0 w 2088"/>
                  <a:gd name="T45" fmla="*/ 1813 h 1822"/>
                  <a:gd name="T46" fmla="*/ 0 w 2088"/>
                  <a:gd name="T47" fmla="*/ 1813 h 1822"/>
                  <a:gd name="T48" fmla="*/ 0 w 2088"/>
                  <a:gd name="T49" fmla="*/ 1813 h 1822"/>
                  <a:gd name="T50" fmla="*/ 1 w 2088"/>
                  <a:gd name="T51" fmla="*/ 1803 h 1822"/>
                  <a:gd name="T52" fmla="*/ 0 w 2088"/>
                  <a:gd name="T53" fmla="*/ 1811 h 1822"/>
                  <a:gd name="T54" fmla="*/ 0 w 2088"/>
                  <a:gd name="T55" fmla="*/ 1813 h 1822"/>
                  <a:gd name="T56" fmla="*/ 1 w 2088"/>
                  <a:gd name="T57" fmla="*/ 1803 h 1822"/>
                  <a:gd name="T58" fmla="*/ 1 w 2088"/>
                  <a:gd name="T59" fmla="*/ 1803 h 1822"/>
                  <a:gd name="T60" fmla="*/ 1 w 2088"/>
                  <a:gd name="T61" fmla="*/ 1803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88" h="1822">
                    <a:moveTo>
                      <a:pt x="1158" y="1822"/>
                    </a:moveTo>
                    <a:cubicBezTo>
                      <a:pt x="1117" y="1740"/>
                      <a:pt x="1026" y="1668"/>
                      <a:pt x="882" y="1630"/>
                    </a:cubicBezTo>
                    <a:cubicBezTo>
                      <a:pt x="790" y="1606"/>
                      <a:pt x="686" y="1594"/>
                      <a:pt x="580" y="1594"/>
                    </a:cubicBezTo>
                    <a:cubicBezTo>
                      <a:pt x="416" y="1594"/>
                      <a:pt x="251" y="1623"/>
                      <a:pt x="129" y="1677"/>
                    </a:cubicBezTo>
                    <a:cubicBezTo>
                      <a:pt x="124" y="1679"/>
                      <a:pt x="119" y="1682"/>
                      <a:pt x="115" y="1684"/>
                    </a:cubicBezTo>
                    <a:cubicBezTo>
                      <a:pt x="95" y="1547"/>
                      <a:pt x="211" y="1389"/>
                      <a:pt x="255" y="1265"/>
                    </a:cubicBezTo>
                    <a:cubicBezTo>
                      <a:pt x="326" y="1065"/>
                      <a:pt x="450" y="873"/>
                      <a:pt x="509" y="672"/>
                    </a:cubicBezTo>
                    <a:cubicBezTo>
                      <a:pt x="562" y="490"/>
                      <a:pt x="599" y="253"/>
                      <a:pt x="763" y="69"/>
                    </a:cubicBezTo>
                    <a:cubicBezTo>
                      <a:pt x="655" y="99"/>
                      <a:pt x="554" y="137"/>
                      <a:pt x="458" y="181"/>
                    </a:cubicBezTo>
                    <a:lnTo>
                      <a:pt x="458" y="181"/>
                    </a:lnTo>
                    <a:lnTo>
                      <a:pt x="458" y="181"/>
                    </a:lnTo>
                    <a:cubicBezTo>
                      <a:pt x="689" y="74"/>
                      <a:pt x="955" y="0"/>
                      <a:pt x="1261" y="0"/>
                    </a:cubicBezTo>
                    <a:cubicBezTo>
                      <a:pt x="1281" y="0"/>
                      <a:pt x="1301" y="1"/>
                      <a:pt x="1322" y="1"/>
                    </a:cubicBezTo>
                    <a:cubicBezTo>
                      <a:pt x="1482" y="6"/>
                      <a:pt x="1636" y="37"/>
                      <a:pt x="1767" y="87"/>
                    </a:cubicBezTo>
                    <a:cubicBezTo>
                      <a:pt x="1939" y="154"/>
                      <a:pt x="2031" y="233"/>
                      <a:pt x="2088" y="341"/>
                    </a:cubicBezTo>
                    <a:lnTo>
                      <a:pt x="2088" y="341"/>
                    </a:lnTo>
                    <a:lnTo>
                      <a:pt x="2088" y="341"/>
                    </a:lnTo>
                    <a:cubicBezTo>
                      <a:pt x="2037" y="245"/>
                      <a:pt x="1958" y="171"/>
                      <a:pt x="1819" y="109"/>
                    </a:cubicBezTo>
                    <a:cubicBezTo>
                      <a:pt x="1937" y="282"/>
                      <a:pt x="1912" y="490"/>
                      <a:pt x="1840" y="661"/>
                    </a:cubicBezTo>
                    <a:cubicBezTo>
                      <a:pt x="1686" y="1029"/>
                      <a:pt x="1444" y="1384"/>
                      <a:pt x="1296" y="1752"/>
                    </a:cubicBezTo>
                    <a:cubicBezTo>
                      <a:pt x="1278" y="1797"/>
                      <a:pt x="1221" y="1818"/>
                      <a:pt x="1158" y="1822"/>
                    </a:cubicBezTo>
                    <a:moveTo>
                      <a:pt x="0" y="1813"/>
                    </a:moveTo>
                    <a:cubicBezTo>
                      <a:pt x="0" y="1813"/>
                      <a:pt x="0" y="1813"/>
                      <a:pt x="0" y="1813"/>
                    </a:cubicBezTo>
                    <a:cubicBezTo>
                      <a:pt x="0" y="1813"/>
                      <a:pt x="0" y="1813"/>
                      <a:pt x="0" y="1813"/>
                    </a:cubicBezTo>
                    <a:close/>
                    <a:moveTo>
                      <a:pt x="0" y="1813"/>
                    </a:moveTo>
                    <a:cubicBezTo>
                      <a:pt x="0" y="1810"/>
                      <a:pt x="0" y="1806"/>
                      <a:pt x="1" y="1803"/>
                    </a:cubicBezTo>
                    <a:cubicBezTo>
                      <a:pt x="0" y="1806"/>
                      <a:pt x="0" y="1808"/>
                      <a:pt x="0" y="1811"/>
                    </a:cubicBezTo>
                    <a:cubicBezTo>
                      <a:pt x="0" y="1811"/>
                      <a:pt x="0" y="1812"/>
                      <a:pt x="0" y="1813"/>
                    </a:cubicBezTo>
                    <a:moveTo>
                      <a:pt x="1" y="1803"/>
                    </a:moveTo>
                    <a:cubicBezTo>
                      <a:pt x="1" y="1803"/>
                      <a:pt x="1" y="1803"/>
                      <a:pt x="1" y="1803"/>
                    </a:cubicBezTo>
                    <a:cubicBezTo>
                      <a:pt x="1" y="1803"/>
                      <a:pt x="1" y="1803"/>
                      <a:pt x="1" y="1803"/>
                    </a:cubicBezTo>
                    <a:close/>
                  </a:path>
                </a:pathLst>
              </a:custGeom>
              <a:solidFill>
                <a:srgbClr val="E8B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 name="Freeform 1151">
                <a:extLst>
                  <a:ext uri="{FF2B5EF4-FFF2-40B4-BE49-F238E27FC236}">
                    <a16:creationId xmlns:a16="http://schemas.microsoft.com/office/drawing/2014/main" id="{884C2498-8586-45FD-A701-E8B884F49A61}"/>
                  </a:ext>
                </a:extLst>
              </p:cNvPr>
              <p:cNvSpPr>
                <a:spLocks/>
              </p:cNvSpPr>
              <p:nvPr/>
            </p:nvSpPr>
            <p:spPr bwMode="auto">
              <a:xfrm>
                <a:off x="3135994" y="2808288"/>
                <a:ext cx="34925" cy="17463"/>
              </a:xfrm>
              <a:custGeom>
                <a:avLst/>
                <a:gdLst>
                  <a:gd name="T0" fmla="*/ 0 w 68"/>
                  <a:gd name="T1" fmla="*/ 35 h 35"/>
                  <a:gd name="T2" fmla="*/ 68 w 68"/>
                  <a:gd name="T3" fmla="*/ 0 h 35"/>
                  <a:gd name="T4" fmla="*/ 68 w 68"/>
                  <a:gd name="T5" fmla="*/ 0 h 35"/>
                  <a:gd name="T6" fmla="*/ 0 w 68"/>
                  <a:gd name="T7" fmla="*/ 35 h 35"/>
                </a:gdLst>
                <a:ahLst/>
                <a:cxnLst>
                  <a:cxn ang="0">
                    <a:pos x="T0" y="T1"/>
                  </a:cxn>
                  <a:cxn ang="0">
                    <a:pos x="T2" y="T3"/>
                  </a:cxn>
                  <a:cxn ang="0">
                    <a:pos x="T4" y="T5"/>
                  </a:cxn>
                  <a:cxn ang="0">
                    <a:pos x="T6" y="T7"/>
                  </a:cxn>
                </a:cxnLst>
                <a:rect l="0" t="0" r="r" b="b"/>
                <a:pathLst>
                  <a:path w="68" h="35">
                    <a:moveTo>
                      <a:pt x="0" y="35"/>
                    </a:moveTo>
                    <a:cubicBezTo>
                      <a:pt x="22" y="23"/>
                      <a:pt x="44" y="11"/>
                      <a:pt x="68" y="0"/>
                    </a:cubicBezTo>
                    <a:cubicBezTo>
                      <a:pt x="68" y="0"/>
                      <a:pt x="68" y="0"/>
                      <a:pt x="68" y="0"/>
                    </a:cubicBezTo>
                    <a:cubicBezTo>
                      <a:pt x="45" y="11"/>
                      <a:pt x="22" y="23"/>
                      <a:pt x="0" y="35"/>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 name="Freeform 1152">
                <a:extLst>
                  <a:ext uri="{FF2B5EF4-FFF2-40B4-BE49-F238E27FC236}">
                    <a16:creationId xmlns:a16="http://schemas.microsoft.com/office/drawing/2014/main" id="{ECC6B2E7-B276-4E7C-9FE8-201529B68F48}"/>
                  </a:ext>
                </a:extLst>
              </p:cNvPr>
              <p:cNvSpPr>
                <a:spLocks/>
              </p:cNvSpPr>
              <p:nvPr/>
            </p:nvSpPr>
            <p:spPr bwMode="auto">
              <a:xfrm>
                <a:off x="2696256" y="1978025"/>
                <a:ext cx="474663" cy="952500"/>
              </a:xfrm>
              <a:custGeom>
                <a:avLst/>
                <a:gdLst>
                  <a:gd name="T0" fmla="*/ 695 w 951"/>
                  <a:gd name="T1" fmla="*/ 1909 h 1909"/>
                  <a:gd name="T2" fmla="*/ 679 w 951"/>
                  <a:gd name="T3" fmla="*/ 1866 h 1909"/>
                  <a:gd name="T4" fmla="*/ 596 w 951"/>
                  <a:gd name="T5" fmla="*/ 1662 h 1909"/>
                  <a:gd name="T6" fmla="*/ 375 w 951"/>
                  <a:gd name="T7" fmla="*/ 1208 h 1909"/>
                  <a:gd name="T8" fmla="*/ 0 w 951"/>
                  <a:gd name="T9" fmla="*/ 366 h 1909"/>
                  <a:gd name="T10" fmla="*/ 363 w 951"/>
                  <a:gd name="T11" fmla="*/ 0 h 1909"/>
                  <a:gd name="T12" fmla="*/ 360 w 951"/>
                  <a:gd name="T13" fmla="*/ 539 h 1909"/>
                  <a:gd name="T14" fmla="*/ 790 w 951"/>
                  <a:gd name="T15" fmla="*/ 1595 h 1909"/>
                  <a:gd name="T16" fmla="*/ 951 w 951"/>
                  <a:gd name="T17" fmla="*/ 1665 h 1909"/>
                  <a:gd name="T18" fmla="*/ 883 w 951"/>
                  <a:gd name="T19" fmla="*/ 1700 h 1909"/>
                  <a:gd name="T20" fmla="*/ 821 w 951"/>
                  <a:gd name="T21" fmla="*/ 1740 h 1909"/>
                  <a:gd name="T22" fmla="*/ 821 w 951"/>
                  <a:gd name="T23" fmla="*/ 1740 h 1909"/>
                  <a:gd name="T24" fmla="*/ 695 w 951"/>
                  <a:gd name="T25" fmla="*/ 1909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1" h="1909">
                    <a:moveTo>
                      <a:pt x="695" y="1909"/>
                    </a:moveTo>
                    <a:cubicBezTo>
                      <a:pt x="690" y="1894"/>
                      <a:pt x="684" y="1880"/>
                      <a:pt x="679" y="1866"/>
                    </a:cubicBezTo>
                    <a:cubicBezTo>
                      <a:pt x="655" y="1797"/>
                      <a:pt x="626" y="1730"/>
                      <a:pt x="596" y="1662"/>
                    </a:cubicBezTo>
                    <a:cubicBezTo>
                      <a:pt x="527" y="1510"/>
                      <a:pt x="449" y="1359"/>
                      <a:pt x="375" y="1208"/>
                    </a:cubicBezTo>
                    <a:cubicBezTo>
                      <a:pt x="238" y="929"/>
                      <a:pt x="108" y="649"/>
                      <a:pt x="0" y="366"/>
                    </a:cubicBezTo>
                    <a:cubicBezTo>
                      <a:pt x="46" y="224"/>
                      <a:pt x="163" y="94"/>
                      <a:pt x="363" y="0"/>
                    </a:cubicBezTo>
                    <a:cubicBezTo>
                      <a:pt x="280" y="170"/>
                      <a:pt x="305" y="357"/>
                      <a:pt x="360" y="539"/>
                    </a:cubicBezTo>
                    <a:cubicBezTo>
                      <a:pt x="467" y="894"/>
                      <a:pt x="578" y="1253"/>
                      <a:pt x="790" y="1595"/>
                    </a:cubicBezTo>
                    <a:cubicBezTo>
                      <a:pt x="817" y="1637"/>
                      <a:pt x="877" y="1662"/>
                      <a:pt x="951" y="1665"/>
                    </a:cubicBezTo>
                    <a:cubicBezTo>
                      <a:pt x="927" y="1676"/>
                      <a:pt x="905" y="1688"/>
                      <a:pt x="883" y="1700"/>
                    </a:cubicBezTo>
                    <a:cubicBezTo>
                      <a:pt x="861" y="1713"/>
                      <a:pt x="840" y="1726"/>
                      <a:pt x="821" y="1740"/>
                    </a:cubicBezTo>
                    <a:lnTo>
                      <a:pt x="821" y="1740"/>
                    </a:lnTo>
                    <a:cubicBezTo>
                      <a:pt x="749" y="1791"/>
                      <a:pt x="704" y="1851"/>
                      <a:pt x="695" y="1909"/>
                    </a:cubicBezTo>
                    <a:close/>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 name="Freeform 1153">
                <a:extLst>
                  <a:ext uri="{FF2B5EF4-FFF2-40B4-BE49-F238E27FC236}">
                    <a16:creationId xmlns:a16="http://schemas.microsoft.com/office/drawing/2014/main" id="{F6E579AE-AC4B-4F28-A8AE-A2345DE843D0}"/>
                  </a:ext>
                </a:extLst>
              </p:cNvPr>
              <p:cNvSpPr>
                <a:spLocks/>
              </p:cNvSpPr>
              <p:nvPr/>
            </p:nvSpPr>
            <p:spPr bwMode="auto">
              <a:xfrm>
                <a:off x="3550331" y="2781300"/>
                <a:ext cx="77788" cy="66675"/>
              </a:xfrm>
              <a:custGeom>
                <a:avLst/>
                <a:gdLst>
                  <a:gd name="T0" fmla="*/ 145 w 156"/>
                  <a:gd name="T1" fmla="*/ 134 h 134"/>
                  <a:gd name="T2" fmla="*/ 1 w 156"/>
                  <a:gd name="T3" fmla="*/ 0 h 134"/>
                  <a:gd name="T4" fmla="*/ 0 w 156"/>
                  <a:gd name="T5" fmla="*/ 0 h 134"/>
                  <a:gd name="T6" fmla="*/ 145 w 156"/>
                  <a:gd name="T7" fmla="*/ 134 h 134"/>
                  <a:gd name="T8" fmla="*/ 156 w 156"/>
                  <a:gd name="T9" fmla="*/ 55 h 134"/>
                  <a:gd name="T10" fmla="*/ 145 w 156"/>
                  <a:gd name="T11" fmla="*/ 134 h 134"/>
                </a:gdLst>
                <a:ahLst/>
                <a:cxnLst>
                  <a:cxn ang="0">
                    <a:pos x="T0" y="T1"/>
                  </a:cxn>
                  <a:cxn ang="0">
                    <a:pos x="T2" y="T3"/>
                  </a:cxn>
                  <a:cxn ang="0">
                    <a:pos x="T4" y="T5"/>
                  </a:cxn>
                  <a:cxn ang="0">
                    <a:pos x="T6" y="T7"/>
                  </a:cxn>
                  <a:cxn ang="0">
                    <a:pos x="T8" y="T9"/>
                  </a:cxn>
                  <a:cxn ang="0">
                    <a:pos x="T10" y="T11"/>
                  </a:cxn>
                </a:cxnLst>
                <a:rect l="0" t="0" r="r" b="b"/>
                <a:pathLst>
                  <a:path w="156" h="134">
                    <a:moveTo>
                      <a:pt x="145" y="134"/>
                    </a:moveTo>
                    <a:cubicBezTo>
                      <a:pt x="138" y="76"/>
                      <a:pt x="81" y="32"/>
                      <a:pt x="1" y="0"/>
                    </a:cubicBezTo>
                    <a:cubicBezTo>
                      <a:pt x="1" y="0"/>
                      <a:pt x="0" y="0"/>
                      <a:pt x="0" y="0"/>
                    </a:cubicBezTo>
                    <a:cubicBezTo>
                      <a:pt x="81" y="31"/>
                      <a:pt x="138" y="76"/>
                      <a:pt x="145" y="134"/>
                    </a:cubicBezTo>
                    <a:cubicBezTo>
                      <a:pt x="153" y="108"/>
                      <a:pt x="156" y="82"/>
                      <a:pt x="156" y="55"/>
                    </a:cubicBezTo>
                    <a:cubicBezTo>
                      <a:pt x="156" y="82"/>
                      <a:pt x="153" y="108"/>
                      <a:pt x="145" y="134"/>
                    </a:cubicBezTo>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 name="Freeform 1154">
                <a:extLst>
                  <a:ext uri="{FF2B5EF4-FFF2-40B4-BE49-F238E27FC236}">
                    <a16:creationId xmlns:a16="http://schemas.microsoft.com/office/drawing/2014/main" id="{2A132A28-315C-4E55-92A2-7A86FD2F81AE}"/>
                  </a:ext>
                </a:extLst>
              </p:cNvPr>
              <p:cNvSpPr>
                <a:spLocks/>
              </p:cNvSpPr>
              <p:nvPr/>
            </p:nvSpPr>
            <p:spPr bwMode="auto">
              <a:xfrm>
                <a:off x="3213781" y="1927225"/>
                <a:ext cx="414338" cy="920750"/>
              </a:xfrm>
              <a:custGeom>
                <a:avLst/>
                <a:gdLst>
                  <a:gd name="T0" fmla="*/ 820 w 831"/>
                  <a:gd name="T1" fmla="*/ 1847 h 1847"/>
                  <a:gd name="T2" fmla="*/ 675 w 831"/>
                  <a:gd name="T3" fmla="*/ 1713 h 1847"/>
                  <a:gd name="T4" fmla="*/ 273 w 831"/>
                  <a:gd name="T5" fmla="*/ 551 h 1847"/>
                  <a:gd name="T6" fmla="*/ 0 w 831"/>
                  <a:gd name="T7" fmla="*/ 0 h 1847"/>
                  <a:gd name="T8" fmla="*/ 145 w 831"/>
                  <a:gd name="T9" fmla="*/ 38 h 1847"/>
                  <a:gd name="T10" fmla="*/ 311 w 831"/>
                  <a:gd name="T11" fmla="*/ 117 h 1847"/>
                  <a:gd name="T12" fmla="*/ 349 w 831"/>
                  <a:gd name="T13" fmla="*/ 338 h 1847"/>
                  <a:gd name="T14" fmla="*/ 419 w 831"/>
                  <a:gd name="T15" fmla="*/ 595 h 1847"/>
                  <a:gd name="T16" fmla="*/ 610 w 831"/>
                  <a:gd name="T17" fmla="*/ 1110 h 1847"/>
                  <a:gd name="T18" fmla="*/ 812 w 831"/>
                  <a:gd name="T19" fmla="*/ 1637 h 1847"/>
                  <a:gd name="T20" fmla="*/ 831 w 831"/>
                  <a:gd name="T21" fmla="*/ 1768 h 1847"/>
                  <a:gd name="T22" fmla="*/ 820 w 831"/>
                  <a:gd name="T23" fmla="*/ 1847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847">
                    <a:moveTo>
                      <a:pt x="820" y="1847"/>
                    </a:moveTo>
                    <a:cubicBezTo>
                      <a:pt x="813" y="1789"/>
                      <a:pt x="756" y="1744"/>
                      <a:pt x="675" y="1713"/>
                    </a:cubicBezTo>
                    <a:cubicBezTo>
                      <a:pt x="504" y="1324"/>
                      <a:pt x="362" y="929"/>
                      <a:pt x="273" y="551"/>
                    </a:cubicBezTo>
                    <a:cubicBezTo>
                      <a:pt x="238" y="401"/>
                      <a:pt x="198" y="148"/>
                      <a:pt x="0" y="0"/>
                    </a:cubicBezTo>
                    <a:cubicBezTo>
                      <a:pt x="52" y="7"/>
                      <a:pt x="101" y="20"/>
                      <a:pt x="145" y="38"/>
                    </a:cubicBezTo>
                    <a:cubicBezTo>
                      <a:pt x="176" y="51"/>
                      <a:pt x="294" y="100"/>
                      <a:pt x="311" y="117"/>
                    </a:cubicBezTo>
                    <a:cubicBezTo>
                      <a:pt x="321" y="127"/>
                      <a:pt x="340" y="297"/>
                      <a:pt x="349" y="338"/>
                    </a:cubicBezTo>
                    <a:cubicBezTo>
                      <a:pt x="367" y="424"/>
                      <a:pt x="393" y="510"/>
                      <a:pt x="419" y="595"/>
                    </a:cubicBezTo>
                    <a:cubicBezTo>
                      <a:pt x="474" y="768"/>
                      <a:pt x="535" y="940"/>
                      <a:pt x="610" y="1110"/>
                    </a:cubicBezTo>
                    <a:cubicBezTo>
                      <a:pt x="687" y="1285"/>
                      <a:pt x="769" y="1459"/>
                      <a:pt x="812" y="1637"/>
                    </a:cubicBezTo>
                    <a:cubicBezTo>
                      <a:pt x="822" y="1677"/>
                      <a:pt x="831" y="1723"/>
                      <a:pt x="831" y="1768"/>
                    </a:cubicBezTo>
                    <a:cubicBezTo>
                      <a:pt x="831" y="1795"/>
                      <a:pt x="828" y="1821"/>
                      <a:pt x="820" y="1847"/>
                    </a:cubicBezTo>
                    <a:close/>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4" name="Freeform 1155">
                <a:extLst>
                  <a:ext uri="{FF2B5EF4-FFF2-40B4-BE49-F238E27FC236}">
                    <a16:creationId xmlns:a16="http://schemas.microsoft.com/office/drawing/2014/main" id="{FCC3B295-8011-4D4A-A989-E5AC53815CB8}"/>
                  </a:ext>
                </a:extLst>
              </p:cNvPr>
              <p:cNvSpPr>
                <a:spLocks/>
              </p:cNvSpPr>
              <p:nvPr/>
            </p:nvSpPr>
            <p:spPr bwMode="auto">
              <a:xfrm>
                <a:off x="8738281" y="277812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5" name="Freeform 1156">
                <a:extLst>
                  <a:ext uri="{FF2B5EF4-FFF2-40B4-BE49-F238E27FC236}">
                    <a16:creationId xmlns:a16="http://schemas.microsoft.com/office/drawing/2014/main" id="{398C2F17-F10A-45CC-959E-0643708E3BB3}"/>
                  </a:ext>
                </a:extLst>
              </p:cNvPr>
              <p:cNvSpPr>
                <a:spLocks noEditPoints="1"/>
              </p:cNvSpPr>
              <p:nvPr/>
            </p:nvSpPr>
            <p:spPr bwMode="auto">
              <a:xfrm>
                <a:off x="8738281" y="2714625"/>
                <a:ext cx="57150" cy="63500"/>
              </a:xfrm>
              <a:custGeom>
                <a:avLst/>
                <a:gdLst>
                  <a:gd name="T0" fmla="*/ 0 w 115"/>
                  <a:gd name="T1" fmla="*/ 129 h 129"/>
                  <a:gd name="T2" fmla="*/ 0 w 115"/>
                  <a:gd name="T3" fmla="*/ 129 h 129"/>
                  <a:gd name="T4" fmla="*/ 0 w 115"/>
                  <a:gd name="T5" fmla="*/ 129 h 129"/>
                  <a:gd name="T6" fmla="*/ 1 w 115"/>
                  <a:gd name="T7" fmla="*/ 119 h 129"/>
                  <a:gd name="T8" fmla="*/ 1 w 115"/>
                  <a:gd name="T9" fmla="*/ 119 h 129"/>
                  <a:gd name="T10" fmla="*/ 1 w 115"/>
                  <a:gd name="T11" fmla="*/ 119 h 129"/>
                  <a:gd name="T12" fmla="*/ 1 w 115"/>
                  <a:gd name="T13" fmla="*/ 119 h 129"/>
                  <a:gd name="T14" fmla="*/ 115 w 115"/>
                  <a:gd name="T15" fmla="*/ 0 h 129"/>
                  <a:gd name="T16" fmla="*/ 115 w 115"/>
                  <a:gd name="T17" fmla="*/ 0 h 129"/>
                  <a:gd name="T18" fmla="*/ 1 w 115"/>
                  <a:gd name="T19"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29">
                    <a:moveTo>
                      <a:pt x="0" y="129"/>
                    </a:moveTo>
                    <a:lnTo>
                      <a:pt x="0" y="129"/>
                    </a:lnTo>
                    <a:lnTo>
                      <a:pt x="0" y="129"/>
                    </a:lnTo>
                    <a:close/>
                    <a:moveTo>
                      <a:pt x="1" y="119"/>
                    </a:moveTo>
                    <a:cubicBezTo>
                      <a:pt x="1" y="119"/>
                      <a:pt x="1" y="119"/>
                      <a:pt x="1" y="119"/>
                    </a:cubicBezTo>
                    <a:cubicBezTo>
                      <a:pt x="1" y="119"/>
                      <a:pt x="1" y="119"/>
                      <a:pt x="1" y="119"/>
                    </a:cubicBezTo>
                    <a:close/>
                    <a:moveTo>
                      <a:pt x="1" y="119"/>
                    </a:moveTo>
                    <a:cubicBezTo>
                      <a:pt x="5" y="73"/>
                      <a:pt x="51" y="31"/>
                      <a:pt x="115" y="0"/>
                    </a:cubicBezTo>
                    <a:cubicBezTo>
                      <a:pt x="115" y="0"/>
                      <a:pt x="115" y="0"/>
                      <a:pt x="115" y="0"/>
                    </a:cubicBezTo>
                    <a:cubicBezTo>
                      <a:pt x="51" y="32"/>
                      <a:pt x="5" y="73"/>
                      <a:pt x="1" y="119"/>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6" name="Freeform 1157">
                <a:extLst>
                  <a:ext uri="{FF2B5EF4-FFF2-40B4-BE49-F238E27FC236}">
                    <a16:creationId xmlns:a16="http://schemas.microsoft.com/office/drawing/2014/main" id="{9E0BBE88-BF9A-4027-BC6D-7DFD5AD2DC63}"/>
                  </a:ext>
                </a:extLst>
              </p:cNvPr>
              <p:cNvSpPr>
                <a:spLocks/>
              </p:cNvSpPr>
              <p:nvPr/>
            </p:nvSpPr>
            <p:spPr bwMode="auto">
              <a:xfrm>
                <a:off x="8725581" y="1908175"/>
                <a:ext cx="393700" cy="871538"/>
              </a:xfrm>
              <a:custGeom>
                <a:avLst/>
                <a:gdLst>
                  <a:gd name="T0" fmla="*/ 27 w 790"/>
                  <a:gd name="T1" fmla="*/ 1745 h 1745"/>
                  <a:gd name="T2" fmla="*/ 0 w 790"/>
                  <a:gd name="T3" fmla="*/ 1639 h 1745"/>
                  <a:gd name="T4" fmla="*/ 4 w 790"/>
                  <a:gd name="T5" fmla="*/ 1592 h 1745"/>
                  <a:gd name="T6" fmla="*/ 106 w 790"/>
                  <a:gd name="T7" fmla="*/ 1342 h 1745"/>
                  <a:gd name="T8" fmla="*/ 215 w 790"/>
                  <a:gd name="T9" fmla="*/ 1097 h 1745"/>
                  <a:gd name="T10" fmla="*/ 380 w 790"/>
                  <a:gd name="T11" fmla="*/ 609 h 1745"/>
                  <a:gd name="T12" fmla="*/ 458 w 790"/>
                  <a:gd name="T13" fmla="*/ 354 h 1745"/>
                  <a:gd name="T14" fmla="*/ 492 w 790"/>
                  <a:gd name="T15" fmla="*/ 174 h 1745"/>
                  <a:gd name="T16" fmla="*/ 492 w 790"/>
                  <a:gd name="T17" fmla="*/ 174 h 1745"/>
                  <a:gd name="T18" fmla="*/ 486 w 790"/>
                  <a:gd name="T19" fmla="*/ 113 h 1745"/>
                  <a:gd name="T20" fmla="*/ 485 w 790"/>
                  <a:gd name="T21" fmla="*/ 112 h 1745"/>
                  <a:gd name="T22" fmla="*/ 790 w 790"/>
                  <a:gd name="T23" fmla="*/ 0 h 1745"/>
                  <a:gd name="T24" fmla="*/ 536 w 790"/>
                  <a:gd name="T25" fmla="*/ 603 h 1745"/>
                  <a:gd name="T26" fmla="*/ 282 w 790"/>
                  <a:gd name="T27" fmla="*/ 1196 h 1745"/>
                  <a:gd name="T28" fmla="*/ 142 w 790"/>
                  <a:gd name="T29" fmla="*/ 1615 h 1745"/>
                  <a:gd name="T30" fmla="*/ 28 w 790"/>
                  <a:gd name="T31" fmla="*/ 1734 h 1745"/>
                  <a:gd name="T32" fmla="*/ 28 w 790"/>
                  <a:gd name="T33" fmla="*/ 1734 h 1745"/>
                  <a:gd name="T34" fmla="*/ 28 w 790"/>
                  <a:gd name="T35" fmla="*/ 1734 h 1745"/>
                  <a:gd name="T36" fmla="*/ 27 w 790"/>
                  <a:gd name="T37" fmla="*/ 1744 h 1745"/>
                  <a:gd name="T38" fmla="*/ 27 w 790"/>
                  <a:gd name="T39" fmla="*/ 1744 h 1745"/>
                  <a:gd name="T40" fmla="*/ 27 w 790"/>
                  <a:gd name="T41" fmla="*/ 1744 h 1745"/>
                  <a:gd name="T42" fmla="*/ 27 w 790"/>
                  <a:gd name="T43" fmla="*/ 1745 h 1745"/>
                  <a:gd name="T44" fmla="*/ 27 w 790"/>
                  <a:gd name="T45" fmla="*/ 1745 h 1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0" h="1745">
                    <a:moveTo>
                      <a:pt x="27" y="1745"/>
                    </a:moveTo>
                    <a:cubicBezTo>
                      <a:pt x="7" y="1711"/>
                      <a:pt x="0" y="1675"/>
                      <a:pt x="0" y="1639"/>
                    </a:cubicBezTo>
                    <a:cubicBezTo>
                      <a:pt x="0" y="1623"/>
                      <a:pt x="1" y="1608"/>
                      <a:pt x="4" y="1592"/>
                    </a:cubicBezTo>
                    <a:cubicBezTo>
                      <a:pt x="17" y="1508"/>
                      <a:pt x="67" y="1424"/>
                      <a:pt x="106" y="1342"/>
                    </a:cubicBezTo>
                    <a:cubicBezTo>
                      <a:pt x="146" y="1261"/>
                      <a:pt x="181" y="1179"/>
                      <a:pt x="215" y="1097"/>
                    </a:cubicBezTo>
                    <a:cubicBezTo>
                      <a:pt x="281" y="935"/>
                      <a:pt x="331" y="772"/>
                      <a:pt x="380" y="609"/>
                    </a:cubicBezTo>
                    <a:cubicBezTo>
                      <a:pt x="406" y="524"/>
                      <a:pt x="433" y="439"/>
                      <a:pt x="458" y="354"/>
                    </a:cubicBezTo>
                    <a:cubicBezTo>
                      <a:pt x="476" y="295"/>
                      <a:pt x="492" y="234"/>
                      <a:pt x="492" y="174"/>
                    </a:cubicBezTo>
                    <a:lnTo>
                      <a:pt x="492" y="174"/>
                    </a:lnTo>
                    <a:cubicBezTo>
                      <a:pt x="492" y="153"/>
                      <a:pt x="490" y="133"/>
                      <a:pt x="486" y="113"/>
                    </a:cubicBezTo>
                    <a:lnTo>
                      <a:pt x="485" y="112"/>
                    </a:lnTo>
                    <a:cubicBezTo>
                      <a:pt x="581" y="68"/>
                      <a:pt x="682" y="30"/>
                      <a:pt x="790" y="0"/>
                    </a:cubicBezTo>
                    <a:cubicBezTo>
                      <a:pt x="626" y="184"/>
                      <a:pt x="589" y="421"/>
                      <a:pt x="536" y="603"/>
                    </a:cubicBezTo>
                    <a:cubicBezTo>
                      <a:pt x="477" y="804"/>
                      <a:pt x="353" y="996"/>
                      <a:pt x="282" y="1196"/>
                    </a:cubicBezTo>
                    <a:cubicBezTo>
                      <a:pt x="238" y="1320"/>
                      <a:pt x="122" y="1478"/>
                      <a:pt x="142" y="1615"/>
                    </a:cubicBezTo>
                    <a:cubicBezTo>
                      <a:pt x="78" y="1646"/>
                      <a:pt x="32" y="1688"/>
                      <a:pt x="28" y="1734"/>
                    </a:cubicBezTo>
                    <a:cubicBezTo>
                      <a:pt x="28" y="1734"/>
                      <a:pt x="28" y="1734"/>
                      <a:pt x="28" y="1734"/>
                    </a:cubicBezTo>
                    <a:cubicBezTo>
                      <a:pt x="28" y="1734"/>
                      <a:pt x="28" y="1734"/>
                      <a:pt x="28" y="1734"/>
                    </a:cubicBezTo>
                    <a:cubicBezTo>
                      <a:pt x="27" y="1737"/>
                      <a:pt x="27" y="1741"/>
                      <a:pt x="27" y="1744"/>
                    </a:cubicBezTo>
                    <a:lnTo>
                      <a:pt x="27" y="1744"/>
                    </a:lnTo>
                    <a:cubicBezTo>
                      <a:pt x="27" y="1744"/>
                      <a:pt x="27" y="1744"/>
                      <a:pt x="27" y="1744"/>
                    </a:cubicBezTo>
                    <a:cubicBezTo>
                      <a:pt x="27" y="1745"/>
                      <a:pt x="27" y="1745"/>
                      <a:pt x="27" y="1745"/>
                    </a:cubicBezTo>
                    <a:lnTo>
                      <a:pt x="27" y="1745"/>
                    </a:lnTo>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7" name="Freeform 1158">
                <a:extLst>
                  <a:ext uri="{FF2B5EF4-FFF2-40B4-BE49-F238E27FC236}">
                    <a16:creationId xmlns:a16="http://schemas.microsoft.com/office/drawing/2014/main" id="{8DDE18F0-9D83-453D-8E70-9E308EB30697}"/>
                  </a:ext>
                </a:extLst>
              </p:cNvPr>
              <p:cNvSpPr>
                <a:spLocks/>
              </p:cNvSpPr>
              <p:nvPr/>
            </p:nvSpPr>
            <p:spPr bwMode="auto">
              <a:xfrm>
                <a:off x="9314544" y="2782888"/>
                <a:ext cx="17463" cy="101600"/>
              </a:xfrm>
              <a:custGeom>
                <a:avLst/>
                <a:gdLst>
                  <a:gd name="T0" fmla="*/ 0 w 34"/>
                  <a:gd name="T1" fmla="*/ 203 h 203"/>
                  <a:gd name="T2" fmla="*/ 1 w 34"/>
                  <a:gd name="T3" fmla="*/ 0 h 203"/>
                  <a:gd name="T4" fmla="*/ 2 w 34"/>
                  <a:gd name="T5" fmla="*/ 0 h 203"/>
                  <a:gd name="T6" fmla="*/ 26 w 34"/>
                  <a:gd name="T7" fmla="*/ 101 h 203"/>
                  <a:gd name="T8" fmla="*/ 0 w 34"/>
                  <a:gd name="T9" fmla="*/ 203 h 203"/>
                </a:gdLst>
                <a:ahLst/>
                <a:cxnLst>
                  <a:cxn ang="0">
                    <a:pos x="T0" y="T1"/>
                  </a:cxn>
                  <a:cxn ang="0">
                    <a:pos x="T2" y="T3"/>
                  </a:cxn>
                  <a:cxn ang="0">
                    <a:pos x="T4" y="T5"/>
                  </a:cxn>
                  <a:cxn ang="0">
                    <a:pos x="T6" y="T7"/>
                  </a:cxn>
                  <a:cxn ang="0">
                    <a:pos x="T8" y="T9"/>
                  </a:cxn>
                </a:cxnLst>
                <a:rect l="0" t="0" r="r" b="b"/>
                <a:pathLst>
                  <a:path w="34" h="203">
                    <a:moveTo>
                      <a:pt x="0" y="203"/>
                    </a:moveTo>
                    <a:cubicBezTo>
                      <a:pt x="33" y="139"/>
                      <a:pt x="34" y="66"/>
                      <a:pt x="1" y="0"/>
                    </a:cubicBezTo>
                    <a:cubicBezTo>
                      <a:pt x="1" y="0"/>
                      <a:pt x="1" y="0"/>
                      <a:pt x="2" y="0"/>
                    </a:cubicBezTo>
                    <a:cubicBezTo>
                      <a:pt x="18" y="33"/>
                      <a:pt x="26" y="67"/>
                      <a:pt x="26" y="101"/>
                    </a:cubicBezTo>
                    <a:cubicBezTo>
                      <a:pt x="26" y="136"/>
                      <a:pt x="17" y="171"/>
                      <a:pt x="0" y="203"/>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8" name="Freeform 1159">
                <a:extLst>
                  <a:ext uri="{FF2B5EF4-FFF2-40B4-BE49-F238E27FC236}">
                    <a16:creationId xmlns:a16="http://schemas.microsoft.com/office/drawing/2014/main" id="{B48B46A3-12C6-4D79-8A1D-CEF8702ABA45}"/>
                  </a:ext>
                </a:extLst>
              </p:cNvPr>
              <p:cNvSpPr>
                <a:spLocks/>
              </p:cNvSpPr>
              <p:nvPr/>
            </p:nvSpPr>
            <p:spPr bwMode="auto">
              <a:xfrm>
                <a:off x="9241519" y="1928813"/>
                <a:ext cx="538163" cy="1025525"/>
              </a:xfrm>
              <a:custGeom>
                <a:avLst/>
                <a:gdLst>
                  <a:gd name="T0" fmla="*/ 0 w 1079"/>
                  <a:gd name="T1" fmla="*/ 2057 h 2057"/>
                  <a:gd name="T2" fmla="*/ 147 w 1079"/>
                  <a:gd name="T3" fmla="*/ 1916 h 2057"/>
                  <a:gd name="T4" fmla="*/ 147 w 1079"/>
                  <a:gd name="T5" fmla="*/ 1916 h 2057"/>
                  <a:gd name="T6" fmla="*/ 173 w 1079"/>
                  <a:gd name="T7" fmla="*/ 1814 h 2057"/>
                  <a:gd name="T8" fmla="*/ 149 w 1079"/>
                  <a:gd name="T9" fmla="*/ 1713 h 2057"/>
                  <a:gd name="T10" fmla="*/ 287 w 1079"/>
                  <a:gd name="T11" fmla="*/ 1643 h 2057"/>
                  <a:gd name="T12" fmla="*/ 831 w 1079"/>
                  <a:gd name="T13" fmla="*/ 552 h 2057"/>
                  <a:gd name="T14" fmla="*/ 810 w 1079"/>
                  <a:gd name="T15" fmla="*/ 0 h 2057"/>
                  <a:gd name="T16" fmla="*/ 1079 w 1079"/>
                  <a:gd name="T17" fmla="*/ 232 h 2057"/>
                  <a:gd name="T18" fmla="*/ 995 w 1079"/>
                  <a:gd name="T19" fmla="*/ 462 h 2057"/>
                  <a:gd name="T20" fmla="*/ 600 w 1079"/>
                  <a:gd name="T21" fmla="*/ 1370 h 2057"/>
                  <a:gd name="T22" fmla="*/ 213 w 1079"/>
                  <a:gd name="T23" fmla="*/ 1935 h 2057"/>
                  <a:gd name="T24" fmla="*/ 17 w 1079"/>
                  <a:gd name="T25" fmla="*/ 2051 h 2057"/>
                  <a:gd name="T26" fmla="*/ 0 w 1079"/>
                  <a:gd name="T27" fmla="*/ 2057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9" h="2057">
                    <a:moveTo>
                      <a:pt x="0" y="2057"/>
                    </a:moveTo>
                    <a:cubicBezTo>
                      <a:pt x="66" y="2020"/>
                      <a:pt x="118" y="1974"/>
                      <a:pt x="147" y="1916"/>
                    </a:cubicBezTo>
                    <a:lnTo>
                      <a:pt x="147" y="1916"/>
                    </a:lnTo>
                    <a:cubicBezTo>
                      <a:pt x="164" y="1884"/>
                      <a:pt x="173" y="1849"/>
                      <a:pt x="173" y="1814"/>
                    </a:cubicBezTo>
                    <a:cubicBezTo>
                      <a:pt x="173" y="1780"/>
                      <a:pt x="165" y="1746"/>
                      <a:pt x="149" y="1713"/>
                    </a:cubicBezTo>
                    <a:cubicBezTo>
                      <a:pt x="212" y="1709"/>
                      <a:pt x="269" y="1688"/>
                      <a:pt x="287" y="1643"/>
                    </a:cubicBezTo>
                    <a:cubicBezTo>
                      <a:pt x="435" y="1275"/>
                      <a:pt x="677" y="920"/>
                      <a:pt x="831" y="552"/>
                    </a:cubicBezTo>
                    <a:cubicBezTo>
                      <a:pt x="903" y="381"/>
                      <a:pt x="928" y="173"/>
                      <a:pt x="810" y="0"/>
                    </a:cubicBezTo>
                    <a:cubicBezTo>
                      <a:pt x="949" y="62"/>
                      <a:pt x="1028" y="136"/>
                      <a:pt x="1079" y="232"/>
                    </a:cubicBezTo>
                    <a:cubicBezTo>
                      <a:pt x="1072" y="302"/>
                      <a:pt x="1020" y="385"/>
                      <a:pt x="995" y="462"/>
                    </a:cubicBezTo>
                    <a:cubicBezTo>
                      <a:pt x="931" y="656"/>
                      <a:pt x="700" y="1175"/>
                      <a:pt x="600" y="1370"/>
                    </a:cubicBezTo>
                    <a:cubicBezTo>
                      <a:pt x="501" y="1562"/>
                      <a:pt x="393" y="1760"/>
                      <a:pt x="213" y="1935"/>
                    </a:cubicBezTo>
                    <a:cubicBezTo>
                      <a:pt x="164" y="1982"/>
                      <a:pt x="97" y="2021"/>
                      <a:pt x="17" y="2051"/>
                    </a:cubicBezTo>
                    <a:cubicBezTo>
                      <a:pt x="11" y="2053"/>
                      <a:pt x="6" y="2055"/>
                      <a:pt x="0" y="2057"/>
                    </a:cubicBezTo>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9" name="Freeform 1160">
                <a:extLst>
                  <a:ext uri="{FF2B5EF4-FFF2-40B4-BE49-F238E27FC236}">
                    <a16:creationId xmlns:a16="http://schemas.microsoft.com/office/drawing/2014/main" id="{A0361D76-491B-49BC-BD3F-24D20AD3E2A0}"/>
                  </a:ext>
                </a:extLst>
              </p:cNvPr>
              <p:cNvSpPr>
                <a:spLocks/>
              </p:cNvSpPr>
              <p:nvPr/>
            </p:nvSpPr>
            <p:spPr bwMode="auto">
              <a:xfrm>
                <a:off x="2877231" y="1887538"/>
                <a:ext cx="517525" cy="879475"/>
              </a:xfrm>
              <a:custGeom>
                <a:avLst/>
                <a:gdLst>
                  <a:gd name="T0" fmla="*/ 479 w 1037"/>
                  <a:gd name="T1" fmla="*/ 205 h 1763"/>
                  <a:gd name="T2" fmla="*/ 734 w 1037"/>
                  <a:gd name="T3" fmla="*/ 105 h 1763"/>
                  <a:gd name="T4" fmla="*/ 41 w 1037"/>
                  <a:gd name="T5" fmla="*/ 166 h 1763"/>
                  <a:gd name="T6" fmla="*/ 0 w 1037"/>
                  <a:gd name="T7" fmla="*/ 180 h 1763"/>
                  <a:gd name="T8" fmla="*/ 285 w 1037"/>
                  <a:gd name="T9" fmla="*/ 260 h 1763"/>
                  <a:gd name="T10" fmla="*/ 815 w 1037"/>
                  <a:gd name="T11" fmla="*/ 1763 h 1763"/>
                  <a:gd name="T12" fmla="*/ 1037 w 1037"/>
                  <a:gd name="T13" fmla="*/ 1742 h 1763"/>
                  <a:gd name="T14" fmla="*/ 479 w 1037"/>
                  <a:gd name="T15" fmla="*/ 205 h 1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1763">
                    <a:moveTo>
                      <a:pt x="479" y="205"/>
                    </a:moveTo>
                    <a:cubicBezTo>
                      <a:pt x="428" y="61"/>
                      <a:pt x="734" y="105"/>
                      <a:pt x="734" y="105"/>
                    </a:cubicBezTo>
                    <a:cubicBezTo>
                      <a:pt x="469" y="0"/>
                      <a:pt x="41" y="166"/>
                      <a:pt x="41" y="166"/>
                    </a:cubicBezTo>
                    <a:lnTo>
                      <a:pt x="0" y="180"/>
                    </a:lnTo>
                    <a:cubicBezTo>
                      <a:pt x="72" y="155"/>
                      <a:pt x="234" y="155"/>
                      <a:pt x="285" y="260"/>
                    </a:cubicBezTo>
                    <a:cubicBezTo>
                      <a:pt x="336" y="365"/>
                      <a:pt x="815" y="1763"/>
                      <a:pt x="815" y="1763"/>
                    </a:cubicBezTo>
                    <a:cubicBezTo>
                      <a:pt x="917" y="1741"/>
                      <a:pt x="1037" y="1742"/>
                      <a:pt x="1037" y="1742"/>
                    </a:cubicBezTo>
                    <a:cubicBezTo>
                      <a:pt x="1037" y="1742"/>
                      <a:pt x="530" y="348"/>
                      <a:pt x="479" y="2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0" name="Freeform 1161">
                <a:extLst>
                  <a:ext uri="{FF2B5EF4-FFF2-40B4-BE49-F238E27FC236}">
                    <a16:creationId xmlns:a16="http://schemas.microsoft.com/office/drawing/2014/main" id="{AE5A21D1-DC69-4365-AAB1-8B8616DD177D}"/>
                  </a:ext>
                </a:extLst>
              </p:cNvPr>
              <p:cNvSpPr>
                <a:spLocks/>
              </p:cNvSpPr>
              <p:nvPr/>
            </p:nvSpPr>
            <p:spPr bwMode="auto">
              <a:xfrm>
                <a:off x="9009744" y="1838325"/>
                <a:ext cx="636588" cy="831850"/>
              </a:xfrm>
              <a:custGeom>
                <a:avLst/>
                <a:gdLst>
                  <a:gd name="T0" fmla="*/ 351 w 1277"/>
                  <a:gd name="T1" fmla="*/ 110 h 1668"/>
                  <a:gd name="T2" fmla="*/ 687 w 1277"/>
                  <a:gd name="T3" fmla="*/ 259 h 1668"/>
                  <a:gd name="T4" fmla="*/ 0 w 1277"/>
                  <a:gd name="T5" fmla="*/ 1651 h 1668"/>
                  <a:gd name="T6" fmla="*/ 229 w 1277"/>
                  <a:gd name="T7" fmla="*/ 1668 h 1668"/>
                  <a:gd name="T8" fmla="*/ 855 w 1277"/>
                  <a:gd name="T9" fmla="*/ 350 h 1668"/>
                  <a:gd name="T10" fmla="*/ 1277 w 1277"/>
                  <a:gd name="T11" fmla="*/ 183 h 1668"/>
                  <a:gd name="T12" fmla="*/ 351 w 1277"/>
                  <a:gd name="T13" fmla="*/ 110 h 1668"/>
                </a:gdLst>
                <a:ahLst/>
                <a:cxnLst>
                  <a:cxn ang="0">
                    <a:pos x="T0" y="T1"/>
                  </a:cxn>
                  <a:cxn ang="0">
                    <a:pos x="T2" y="T3"/>
                  </a:cxn>
                  <a:cxn ang="0">
                    <a:pos x="T4" y="T5"/>
                  </a:cxn>
                  <a:cxn ang="0">
                    <a:pos x="T6" y="T7"/>
                  </a:cxn>
                  <a:cxn ang="0">
                    <a:pos x="T8" y="T9"/>
                  </a:cxn>
                  <a:cxn ang="0">
                    <a:pos x="T10" y="T11"/>
                  </a:cxn>
                  <a:cxn ang="0">
                    <a:pos x="T12" y="T13"/>
                  </a:cxn>
                </a:cxnLst>
                <a:rect l="0" t="0" r="r" b="b"/>
                <a:pathLst>
                  <a:path w="1277" h="1668">
                    <a:moveTo>
                      <a:pt x="351" y="110"/>
                    </a:moveTo>
                    <a:cubicBezTo>
                      <a:pt x="611" y="85"/>
                      <a:pt x="748" y="135"/>
                      <a:pt x="687" y="259"/>
                    </a:cubicBezTo>
                    <a:cubicBezTo>
                      <a:pt x="626" y="383"/>
                      <a:pt x="0" y="1651"/>
                      <a:pt x="0" y="1651"/>
                    </a:cubicBezTo>
                    <a:lnTo>
                      <a:pt x="229" y="1668"/>
                    </a:lnTo>
                    <a:cubicBezTo>
                      <a:pt x="229" y="1668"/>
                      <a:pt x="764" y="615"/>
                      <a:pt x="855" y="350"/>
                    </a:cubicBezTo>
                    <a:cubicBezTo>
                      <a:pt x="947" y="85"/>
                      <a:pt x="1277" y="183"/>
                      <a:pt x="1277" y="183"/>
                    </a:cubicBezTo>
                    <a:cubicBezTo>
                      <a:pt x="859" y="0"/>
                      <a:pt x="351" y="110"/>
                      <a:pt x="351"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1" name="Freeform 1162">
                <a:extLst>
                  <a:ext uri="{FF2B5EF4-FFF2-40B4-BE49-F238E27FC236}">
                    <a16:creationId xmlns:a16="http://schemas.microsoft.com/office/drawing/2014/main" id="{621EC392-E120-4530-8869-584D523E975F}"/>
                  </a:ext>
                </a:extLst>
              </p:cNvPr>
              <p:cNvSpPr>
                <a:spLocks/>
              </p:cNvSpPr>
              <p:nvPr/>
            </p:nvSpPr>
            <p:spPr bwMode="auto">
              <a:xfrm>
                <a:off x="3947206" y="1916113"/>
                <a:ext cx="4779963" cy="182563"/>
              </a:xfrm>
              <a:custGeom>
                <a:avLst/>
                <a:gdLst>
                  <a:gd name="T0" fmla="*/ 0 w 9580"/>
                  <a:gd name="T1" fmla="*/ 367 h 367"/>
                  <a:gd name="T2" fmla="*/ 4619 w 9580"/>
                  <a:gd name="T3" fmla="*/ 49 h 367"/>
                  <a:gd name="T4" fmla="*/ 9580 w 9580"/>
                  <a:gd name="T5" fmla="*/ 350 h 367"/>
                  <a:gd name="T6" fmla="*/ 4497 w 9580"/>
                  <a:gd name="T7" fmla="*/ 99 h 367"/>
                  <a:gd name="T8" fmla="*/ 0 w 9580"/>
                  <a:gd name="T9" fmla="*/ 367 h 367"/>
                </a:gdLst>
                <a:ahLst/>
                <a:cxnLst>
                  <a:cxn ang="0">
                    <a:pos x="T0" y="T1"/>
                  </a:cxn>
                  <a:cxn ang="0">
                    <a:pos x="T2" y="T3"/>
                  </a:cxn>
                  <a:cxn ang="0">
                    <a:pos x="T4" y="T5"/>
                  </a:cxn>
                  <a:cxn ang="0">
                    <a:pos x="T6" y="T7"/>
                  </a:cxn>
                  <a:cxn ang="0">
                    <a:pos x="T8" y="T9"/>
                  </a:cxn>
                </a:cxnLst>
                <a:rect l="0" t="0" r="r" b="b"/>
                <a:pathLst>
                  <a:path w="9580" h="367">
                    <a:moveTo>
                      <a:pt x="0" y="367"/>
                    </a:moveTo>
                    <a:cubicBezTo>
                      <a:pt x="0" y="367"/>
                      <a:pt x="1685" y="0"/>
                      <a:pt x="4619" y="49"/>
                    </a:cubicBezTo>
                    <a:cubicBezTo>
                      <a:pt x="7190" y="93"/>
                      <a:pt x="8022" y="143"/>
                      <a:pt x="9580" y="350"/>
                    </a:cubicBezTo>
                    <a:cubicBezTo>
                      <a:pt x="9580" y="350"/>
                      <a:pt x="7309" y="116"/>
                      <a:pt x="4497" y="99"/>
                    </a:cubicBezTo>
                    <a:cubicBezTo>
                      <a:pt x="1685" y="82"/>
                      <a:pt x="0" y="367"/>
                      <a:pt x="0" y="36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46" name="TextBox 45">
              <a:extLst>
                <a:ext uri="{FF2B5EF4-FFF2-40B4-BE49-F238E27FC236}">
                  <a16:creationId xmlns:a16="http://schemas.microsoft.com/office/drawing/2014/main" id="{9775D417-1F50-43C4-90C7-4294948E37F1}"/>
                </a:ext>
              </a:extLst>
            </p:cNvPr>
            <p:cNvSpPr txBox="1"/>
            <p:nvPr/>
          </p:nvSpPr>
          <p:spPr>
            <a:xfrm>
              <a:off x="4036282" y="707642"/>
              <a:ext cx="3810520" cy="738664"/>
            </a:xfrm>
            <a:prstGeom prst="rect">
              <a:avLst/>
            </a:prstGeom>
            <a:noFill/>
          </p:spPr>
          <p:txBody>
            <a:bodyPr wrap="square" rtlCol="0">
              <a:spAutoFit/>
            </a:bodyPr>
            <a:lstStyle/>
            <a:p>
              <a:pPr algn="ctr"/>
              <a:r>
                <a:rPr lang="en-US" sz="3000" b="1">
                  <a:solidFill>
                    <a:schemeClr val="bg1"/>
                  </a:solidFill>
                  <a:latin typeface="Arial" panose="020B0604020202020204" pitchFamily="34" charset="0"/>
                  <a:cs typeface="Arial" panose="020B0604020202020204" pitchFamily="34" charset="0"/>
                </a:rPr>
                <a:t>CÂU HỎI</a:t>
              </a:r>
            </a:p>
          </p:txBody>
        </p:sp>
      </p:grpSp>
      <p:sp>
        <p:nvSpPr>
          <p:cNvPr id="47" name="TextBox 46">
            <a:extLst>
              <a:ext uri="{FF2B5EF4-FFF2-40B4-BE49-F238E27FC236}">
                <a16:creationId xmlns:a16="http://schemas.microsoft.com/office/drawing/2014/main" id="{CEDE4EC8-4F8A-49BC-9163-932912FCA3C1}"/>
              </a:ext>
            </a:extLst>
          </p:cNvPr>
          <p:cNvSpPr txBox="1"/>
          <p:nvPr/>
        </p:nvSpPr>
        <p:spPr>
          <a:xfrm>
            <a:off x="1957733" y="1320732"/>
            <a:ext cx="5722817" cy="2031325"/>
          </a:xfrm>
          <a:prstGeom prst="rect">
            <a:avLst/>
          </a:prstGeom>
          <a:noFill/>
        </p:spPr>
        <p:txBody>
          <a:bodyPr wrap="square">
            <a:spAutoFit/>
          </a:bodyPr>
          <a:lstStyle/>
          <a:p>
            <a:r>
              <a:rPr lang="vi-VN" b="1">
                <a:solidFill>
                  <a:schemeClr val="accent3"/>
                </a:solidFill>
              </a:rPr>
              <a:t>Câu 1: “Muốn cứu nước và giải phóng dân tộc không có con đường nào khác là con đường cách mạng vô sản” là khẳng định của Nguyễn Ái Quốc sau khi</a:t>
            </a:r>
            <a:endParaRPr lang="en-US" b="1">
              <a:solidFill>
                <a:schemeClr val="accent3"/>
              </a:solidFill>
            </a:endParaRPr>
          </a:p>
          <a:p>
            <a:r>
              <a:rPr lang="vi-VN" b="1">
                <a:solidFill>
                  <a:schemeClr val="accent3"/>
                </a:solidFill>
              </a:rPr>
              <a:t>A. Tham gia thành lập Hội liên Hiệp thuộc địa ở Pari </a:t>
            </a:r>
            <a:endParaRPr lang="en-US" b="1">
              <a:solidFill>
                <a:schemeClr val="accent3"/>
              </a:solidFill>
            </a:endParaRPr>
          </a:p>
          <a:p>
            <a:r>
              <a:rPr lang="vi-VN" b="1">
                <a:solidFill>
                  <a:schemeClr val="accent3"/>
                </a:solidFill>
              </a:rPr>
              <a:t>B. Bỏ phiếu tán thành gia nhập Quốc tế Cộng sản. </a:t>
            </a:r>
            <a:endParaRPr lang="en-US" b="1">
              <a:solidFill>
                <a:schemeClr val="accent3"/>
              </a:solidFill>
            </a:endParaRPr>
          </a:p>
          <a:p>
            <a:r>
              <a:rPr lang="vi-VN" b="1">
                <a:solidFill>
                  <a:schemeClr val="accent3"/>
                </a:solidFill>
              </a:rPr>
              <a:t>C. Đọc bản Sơ thảo lần thứ nhất những luận cương về vấn đề dân tộc và vấn đề thuộc địa của Lênin. </a:t>
            </a:r>
            <a:endParaRPr lang="en-US" b="1">
              <a:solidFill>
                <a:schemeClr val="accent3"/>
              </a:solidFill>
            </a:endParaRPr>
          </a:p>
          <a:p>
            <a:r>
              <a:rPr lang="vi-VN" b="1">
                <a:solidFill>
                  <a:schemeClr val="accent3"/>
                </a:solidFill>
              </a:rPr>
              <a:t>D. Gửi bản Yêu sách của nhân dân An Nam đến Hội nghị Vécxai.</a:t>
            </a:r>
            <a:endParaRPr lang="en-US" b="1">
              <a:solidFill>
                <a:schemeClr val="accent3"/>
              </a:solidFill>
            </a:endParaRPr>
          </a:p>
          <a:p>
            <a:pPr algn="ctr"/>
            <a:endParaRPr lang="vi-VN" b="1">
              <a:solidFill>
                <a:schemeClr val="tx2"/>
              </a:solidFill>
              <a:latin typeface="Arial" panose="020B0604020202020204" pitchFamily="34" charset="0"/>
              <a:cs typeface="Arial" panose="020B0604020202020204" pitchFamily="34" charset="0"/>
            </a:endParaRPr>
          </a:p>
        </p:txBody>
      </p:sp>
      <p:pic>
        <p:nvPicPr>
          <p:cNvPr id="4" name="Sai">
            <a:extLst>
              <a:ext uri="{FF2B5EF4-FFF2-40B4-BE49-F238E27FC236}">
                <a16:creationId xmlns:a16="http://schemas.microsoft.com/office/drawing/2014/main" id="{61C60729-608E-49A5-A22E-BCA4474C0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9214" y="5642037"/>
            <a:ext cx="1096710" cy="1070042"/>
          </a:xfrm>
          <a:prstGeom prst="rect">
            <a:avLst/>
          </a:prstGeom>
        </p:spPr>
      </p:pic>
      <p:pic>
        <p:nvPicPr>
          <p:cNvPr id="50" name="Đúng">
            <a:extLst>
              <a:ext uri="{FF2B5EF4-FFF2-40B4-BE49-F238E27FC236}">
                <a16:creationId xmlns:a16="http://schemas.microsoft.com/office/drawing/2014/main" id="{A1A17A7A-13CD-4F22-A028-CAA66AAC5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9915" y="5634099"/>
            <a:ext cx="954914" cy="992537"/>
          </a:xfrm>
          <a:prstGeom prst="rect">
            <a:avLst/>
          </a:prstGeom>
        </p:spPr>
      </p:pic>
      <p:pic>
        <p:nvPicPr>
          <p:cNvPr id="48" name="Picture 47">
            <a:hlinkClick r:id="rId8" action="ppaction://hlinksldjump"/>
            <a:extLst>
              <a:ext uri="{FF2B5EF4-FFF2-40B4-BE49-F238E27FC236}">
                <a16:creationId xmlns:a16="http://schemas.microsoft.com/office/drawing/2014/main" id="{F55223AB-E59F-40A8-A30C-7EB4A5405A8E}"/>
              </a:ext>
            </a:extLst>
          </p:cNvPr>
          <p:cNvPicPr>
            <a:picLocks noChangeAspect="1"/>
          </p:cNvPicPr>
          <p:nvPr/>
        </p:nvPicPr>
        <p:blipFill rotWithShape="1">
          <a:blip r:embed="rId9">
            <a:extLst>
              <a:ext uri="{28A0092B-C50C-407E-A947-70E740481C1C}">
                <a14:useLocalDpi xmlns:a14="http://schemas.microsoft.com/office/drawing/2010/main" val="0"/>
              </a:ext>
            </a:extLst>
          </a:blip>
          <a:srcRect l="28585" t="29757" r="27796" b="28785"/>
          <a:stretch/>
        </p:blipFill>
        <p:spPr>
          <a:xfrm>
            <a:off x="569401" y="2280680"/>
            <a:ext cx="1655894" cy="1573864"/>
          </a:xfrm>
          <a:prstGeom prst="rect">
            <a:avLst/>
          </a:prstGeom>
        </p:spPr>
      </p:pic>
    </p:spTree>
    <p:extLst>
      <p:ext uri="{BB962C8B-B14F-4D97-AF65-F5344CB8AC3E}">
        <p14:creationId xmlns:p14="http://schemas.microsoft.com/office/powerpoint/2010/main" val="140807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subTnLst>
                                    <p:audio>
                                      <p:cMediaNode>
                                        <p:cTn display="0" masterRel="sameClick">
                                          <p:stCondLst>
                                            <p:cond evt="begin" delay="0">
                                              <p:tn val="5"/>
                                            </p:cond>
                                          </p:stCondLst>
                                          <p:endCondLst>
                                            <p:cond evt="onStopAudio" delay="0">
                                              <p:tgtEl>
                                                <p:sldTgt/>
                                              </p:tgtEl>
                                            </p:cond>
                                          </p:endCondLst>
                                        </p:cTn>
                                        <p:tgtEl>
                                          <p:sndTgt r:embed="rId2" name="arrow.wav"/>
                                        </p:tgtEl>
                                      </p:cMediaNode>
                                    </p:audio>
                                  </p:subTnLst>
                                </p:cTn>
                              </p:par>
                              <p:par>
                                <p:cTn id="8" presetID="22" presetClass="entr" presetSubtype="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53" presetClass="entr" presetSubtype="16" fill="hold" nodeType="withEffect">
                                  <p:stCondLst>
                                    <p:cond delay="50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30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30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300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42"/>
                    </p:tgtEl>
                  </p:cond>
                </p:stCondLst>
                <p:endSync evt="end" delay="0">
                  <p:rtn val="all"/>
                </p:endSync>
                <p:childTnLst>
                  <p:par>
                    <p:cTn id="35" fill="hold">
                      <p:stCondLst>
                        <p:cond delay="0"/>
                      </p:stCondLst>
                      <p:childTnLst>
                        <p:par>
                          <p:cTn id="36" fill="hold">
                            <p:stCondLst>
                              <p:cond delay="0"/>
                            </p:stCondLst>
                            <p:childTnLst>
                              <p:par>
                                <p:cTn id="37" presetID="1" presetClass="emph" presetSubtype="2" fill="hold" nodeType="afterEffect">
                                  <p:stCondLst>
                                    <p:cond delay="0"/>
                                  </p:stCondLst>
                                  <p:childTnLst>
                                    <p:animClr clrSpc="rgb" dir="cw">
                                      <p:cBhvr>
                                        <p:cTn id="38" dur="250" fill="hold"/>
                                        <p:tgtEl>
                                          <p:spTgt spid="42"/>
                                        </p:tgtEl>
                                        <p:attrNameLst>
                                          <p:attrName>fillcolor</p:attrName>
                                        </p:attrNameLst>
                                      </p:cBhvr>
                                      <p:to>
                                        <a:srgbClr val="FF0000"/>
                                      </p:to>
                                    </p:animClr>
                                    <p:set>
                                      <p:cBhvr>
                                        <p:cTn id="39" dur="250" fill="hold"/>
                                        <p:tgtEl>
                                          <p:spTgt spid="42"/>
                                        </p:tgtEl>
                                        <p:attrNameLst>
                                          <p:attrName>fill.type</p:attrName>
                                        </p:attrNameLst>
                                      </p:cBhvr>
                                      <p:to>
                                        <p:strVal val="solid"/>
                                      </p:to>
                                    </p:set>
                                    <p:set>
                                      <p:cBhvr>
                                        <p:cTn id="40" dur="250" fill="hold"/>
                                        <p:tgtEl>
                                          <p:spTgt spid="42"/>
                                        </p:tgtEl>
                                        <p:attrNameLst>
                                          <p:attrName>fill.on</p:attrName>
                                        </p:attrNameLst>
                                      </p:cBhvr>
                                      <p:to>
                                        <p:strVal val="true"/>
                                      </p:to>
                                    </p:set>
                                  </p:childTnLst>
                                </p:cTn>
                              </p:par>
                              <p:par>
                                <p:cTn id="41" presetID="64" presetClass="path" presetSubtype="0" accel="50000" decel="50000" fill="hold" nodeType="withEffect">
                                  <p:stCondLst>
                                    <p:cond delay="0"/>
                                  </p:stCondLst>
                                  <p:childTnLst>
                                    <p:animMotion origin="layout" path="M -1.45833E-6 4.07407E-6 L -0.17018 -0.46227 " pathEditMode="relative" rAng="0" ptsTypes="AA">
                                      <p:cBhvr>
                                        <p:cTn id="42" dur="250" fill="hold"/>
                                        <p:tgtEl>
                                          <p:spTgt spid="4"/>
                                        </p:tgtEl>
                                        <p:attrNameLst>
                                          <p:attrName>ppt_x</p:attrName>
                                          <p:attrName>ppt_y</p:attrName>
                                        </p:attrNameLst>
                                      </p:cBhvr>
                                      <p:rCtr x="-8516" y="-23125"/>
                                    </p:animMotion>
                                  </p:childTnLst>
                                  <p:subTnLst>
                                    <p:audio>
                                      <p:cMediaNode>
                                        <p:cTn display="0" masterRel="sameClick">
                                          <p:stCondLst>
                                            <p:cond evt="begin" delay="0">
                                              <p:tn val="41"/>
                                            </p:cond>
                                          </p:stCondLst>
                                          <p:endCondLst>
                                            <p:cond evt="onStopAudio" delay="0">
                                              <p:tgtEl>
                                                <p:sldTgt/>
                                              </p:tgtEl>
                                            </p:cond>
                                          </p:endCondLst>
                                        </p:cTn>
                                        <p:tgtEl>
                                          <p:sndTgt r:embed="rId3" name="Sai.wav"/>
                                        </p:tgtEl>
                                      </p:cMediaNode>
                                    </p:audio>
                                  </p:subTnLst>
                                </p:cTn>
                              </p:par>
                            </p:childTnLst>
                          </p:cTn>
                        </p:par>
                      </p:childTnLst>
                    </p:cTn>
                  </p:par>
                </p:childTnLst>
              </p:cTn>
              <p:nextCondLst>
                <p:cond evt="onClick" delay="0">
                  <p:tgtEl>
                    <p:spTgt spid="42"/>
                  </p:tgtEl>
                </p:cond>
              </p:nextCondLst>
            </p:seq>
            <p:seq concurrent="1" nextAc="seek">
              <p:cTn id="43" restart="whenNotActive" fill="hold" evtFilter="cancelBubble" nodeType="interactiveSeq">
                <p:stCondLst>
                  <p:cond evt="onClick" delay="0">
                    <p:tgtEl>
                      <p:spTgt spid="43"/>
                    </p:tgtEl>
                  </p:cond>
                </p:stCondLst>
                <p:endSync evt="end" delay="0">
                  <p:rtn val="all"/>
                </p:endSync>
                <p:childTnLst>
                  <p:par>
                    <p:cTn id="44" fill="hold">
                      <p:stCondLst>
                        <p:cond delay="0"/>
                      </p:stCondLst>
                      <p:childTnLst>
                        <p:par>
                          <p:cTn id="45" fill="hold">
                            <p:stCondLst>
                              <p:cond delay="0"/>
                            </p:stCondLst>
                            <p:childTnLst>
                              <p:par>
                                <p:cTn id="46" presetID="1" presetClass="emph" presetSubtype="2" fill="hold" nodeType="afterEffect">
                                  <p:stCondLst>
                                    <p:cond delay="0"/>
                                  </p:stCondLst>
                                  <p:childTnLst>
                                    <p:animClr clrSpc="rgb" dir="cw">
                                      <p:cBhvr>
                                        <p:cTn id="47" dur="250" fill="hold"/>
                                        <p:tgtEl>
                                          <p:spTgt spid="43"/>
                                        </p:tgtEl>
                                        <p:attrNameLst>
                                          <p:attrName>fillcolor</p:attrName>
                                        </p:attrNameLst>
                                      </p:cBhvr>
                                      <p:to>
                                        <a:srgbClr val="FF0000"/>
                                      </p:to>
                                    </p:animClr>
                                    <p:set>
                                      <p:cBhvr>
                                        <p:cTn id="48" dur="250" fill="hold"/>
                                        <p:tgtEl>
                                          <p:spTgt spid="43"/>
                                        </p:tgtEl>
                                        <p:attrNameLst>
                                          <p:attrName>fill.type</p:attrName>
                                        </p:attrNameLst>
                                      </p:cBhvr>
                                      <p:to>
                                        <p:strVal val="solid"/>
                                      </p:to>
                                    </p:set>
                                    <p:set>
                                      <p:cBhvr>
                                        <p:cTn id="49" dur="250" fill="hold"/>
                                        <p:tgtEl>
                                          <p:spTgt spid="43"/>
                                        </p:tgtEl>
                                        <p:attrNameLst>
                                          <p:attrName>fill.on</p:attrName>
                                        </p:attrNameLst>
                                      </p:cBhvr>
                                      <p:to>
                                        <p:strVal val="true"/>
                                      </p:to>
                                    </p:set>
                                  </p:childTnLst>
                                </p:cTn>
                              </p:par>
                              <p:par>
                                <p:cTn id="50" presetID="64" presetClass="path" presetSubtype="0" accel="50000" decel="50000" fill="hold" nodeType="withEffect">
                                  <p:stCondLst>
                                    <p:cond delay="0"/>
                                  </p:stCondLst>
                                  <p:childTnLst>
                                    <p:animMotion origin="layout" path="M -1.45833E-6 4.07407E-6 L 0.14336 -0.46227 " pathEditMode="relative" rAng="0" ptsTypes="AA">
                                      <p:cBhvr>
                                        <p:cTn id="51" dur="250" fill="hold"/>
                                        <p:tgtEl>
                                          <p:spTgt spid="4"/>
                                        </p:tgtEl>
                                        <p:attrNameLst>
                                          <p:attrName>ppt_x</p:attrName>
                                          <p:attrName>ppt_y</p:attrName>
                                        </p:attrNameLst>
                                      </p:cBhvr>
                                      <p:rCtr x="7161" y="-23125"/>
                                    </p:animMotion>
                                  </p:childTnLst>
                                  <p:subTnLst>
                                    <p:audio>
                                      <p:cMediaNode>
                                        <p:cTn display="0" masterRel="sameClick">
                                          <p:stCondLst>
                                            <p:cond evt="begin" delay="0">
                                              <p:tn val="50"/>
                                            </p:cond>
                                          </p:stCondLst>
                                          <p:endCondLst>
                                            <p:cond evt="onStopAudio" delay="0">
                                              <p:tgtEl>
                                                <p:sldTgt/>
                                              </p:tgtEl>
                                            </p:cond>
                                          </p:endCondLst>
                                        </p:cTn>
                                        <p:tgtEl>
                                          <p:sndTgt r:embed="rId3" name="Sai.wav"/>
                                        </p:tgtEl>
                                      </p:cMediaNode>
                                    </p:audio>
                                  </p:subTnLst>
                                </p:cTn>
                              </p:par>
                            </p:childTnLst>
                          </p:cTn>
                        </p:par>
                      </p:childTnLst>
                    </p:cTn>
                  </p:par>
                </p:childTnLst>
              </p:cTn>
              <p:nextCondLst>
                <p:cond evt="onClick" delay="0">
                  <p:tgtEl>
                    <p:spTgt spid="43"/>
                  </p:tgtEl>
                </p:cond>
              </p:nextCondLst>
            </p:seq>
            <p:seq concurrent="1" nextAc="seek">
              <p:cTn id="52" restart="whenNotActive" fill="hold" evtFilter="cancelBubble" nodeType="interactiveSeq">
                <p:stCondLst>
                  <p:cond evt="onClick" delay="0">
                    <p:tgtEl>
                      <p:spTgt spid="44"/>
                    </p:tgtEl>
                  </p:cond>
                </p:stCondLst>
                <p:endSync evt="end" delay="0">
                  <p:rtn val="all"/>
                </p:endSync>
                <p:childTnLst>
                  <p:par>
                    <p:cTn id="53" fill="hold">
                      <p:stCondLst>
                        <p:cond delay="0"/>
                      </p:stCondLst>
                      <p:childTnLst>
                        <p:par>
                          <p:cTn id="54" fill="hold">
                            <p:stCondLst>
                              <p:cond delay="0"/>
                            </p:stCondLst>
                            <p:childTnLst>
                              <p:par>
                                <p:cTn id="55" presetID="1" presetClass="emph" presetSubtype="2" fill="hold" nodeType="afterEffect">
                                  <p:stCondLst>
                                    <p:cond delay="0"/>
                                  </p:stCondLst>
                                  <p:childTnLst>
                                    <p:animClr clrSpc="rgb" dir="cw">
                                      <p:cBhvr>
                                        <p:cTn id="56" dur="250" fill="hold"/>
                                        <p:tgtEl>
                                          <p:spTgt spid="44"/>
                                        </p:tgtEl>
                                        <p:attrNameLst>
                                          <p:attrName>fillcolor</p:attrName>
                                        </p:attrNameLst>
                                      </p:cBhvr>
                                      <p:to>
                                        <a:srgbClr val="00B0F0"/>
                                      </p:to>
                                    </p:animClr>
                                    <p:set>
                                      <p:cBhvr>
                                        <p:cTn id="57" dur="250" fill="hold"/>
                                        <p:tgtEl>
                                          <p:spTgt spid="44"/>
                                        </p:tgtEl>
                                        <p:attrNameLst>
                                          <p:attrName>fill.type</p:attrName>
                                        </p:attrNameLst>
                                      </p:cBhvr>
                                      <p:to>
                                        <p:strVal val="solid"/>
                                      </p:to>
                                    </p:set>
                                    <p:set>
                                      <p:cBhvr>
                                        <p:cTn id="58" dur="250" fill="hold"/>
                                        <p:tgtEl>
                                          <p:spTgt spid="44"/>
                                        </p:tgtEl>
                                        <p:attrNameLst>
                                          <p:attrName>fill.on</p:attrName>
                                        </p:attrNameLst>
                                      </p:cBhvr>
                                      <p:to>
                                        <p:strVal val="true"/>
                                      </p:to>
                                    </p:set>
                                  </p:childTnLst>
                                </p:cTn>
                              </p:par>
                              <p:par>
                                <p:cTn id="59" presetID="64" presetClass="path" presetSubtype="0" accel="50000" decel="50000" fill="hold" nodeType="withEffect">
                                  <p:stCondLst>
                                    <p:cond delay="0"/>
                                  </p:stCondLst>
                                  <p:childTnLst>
                                    <p:animMotion origin="layout" path="M 1.11022E-16 1.85185E-6 L -0.43906 -0.3132 " pathEditMode="relative" rAng="0" ptsTypes="AA">
                                      <p:cBhvr>
                                        <p:cTn id="60" dur="250" fill="hold"/>
                                        <p:tgtEl>
                                          <p:spTgt spid="50"/>
                                        </p:tgtEl>
                                        <p:attrNameLst>
                                          <p:attrName>ppt_x</p:attrName>
                                          <p:attrName>ppt_y</p:attrName>
                                        </p:attrNameLst>
                                      </p:cBhvr>
                                      <p:rCtr x="-21953" y="-15671"/>
                                    </p:animMotion>
                                  </p:childTnLst>
                                  <p:subTnLst>
                                    <p:audio>
                                      <p:cMediaNode>
                                        <p:cTn display="0" masterRel="sameClick">
                                          <p:stCondLst>
                                            <p:cond evt="begin" delay="0">
                                              <p:tn val="59"/>
                                            </p:cond>
                                          </p:stCondLst>
                                          <p:endCondLst>
                                            <p:cond evt="onStopAudio" delay="0">
                                              <p:tgtEl>
                                                <p:sldTgt/>
                                              </p:tgtEl>
                                            </p:cond>
                                          </p:endCondLst>
                                        </p:cTn>
                                        <p:tgtEl>
                                          <p:sndTgt r:embed="rId4" name="applause.wav"/>
                                        </p:tgtEl>
                                      </p:cMediaNode>
                                    </p:audio>
                                  </p:subTnLst>
                                </p:cTn>
                              </p:par>
                            </p:childTnLst>
                          </p:cTn>
                        </p:par>
                      </p:childTnLst>
                    </p:cTn>
                  </p:par>
                </p:childTnLst>
              </p:cTn>
              <p:nextCondLst>
                <p:cond evt="onClick" delay="0">
                  <p:tgtEl>
                    <p:spTgt spid="44"/>
                  </p:tgtEl>
                </p:cond>
              </p:nextCondLst>
            </p:seq>
            <p:seq concurrent="1" nextAc="seek">
              <p:cTn id="61" restart="whenNotActive" fill="hold" evtFilter="cancelBubble" nodeType="interactiveSeq">
                <p:stCondLst>
                  <p:cond evt="onClick" delay="0">
                    <p:tgtEl>
                      <p:spTgt spid="45"/>
                    </p:tgtEl>
                  </p:cond>
                </p:stCondLst>
                <p:endSync evt="end" delay="0">
                  <p:rtn val="all"/>
                </p:endSync>
                <p:childTnLst>
                  <p:par>
                    <p:cTn id="62" fill="hold">
                      <p:stCondLst>
                        <p:cond delay="0"/>
                      </p:stCondLst>
                      <p:childTnLst>
                        <p:par>
                          <p:cTn id="63" fill="hold">
                            <p:stCondLst>
                              <p:cond delay="0"/>
                            </p:stCondLst>
                            <p:childTnLst>
                              <p:par>
                                <p:cTn id="64" presetID="1" presetClass="emph" presetSubtype="2" fill="hold" nodeType="afterEffect">
                                  <p:stCondLst>
                                    <p:cond delay="0"/>
                                  </p:stCondLst>
                                  <p:childTnLst>
                                    <p:animClr clrSpc="rgb" dir="cw">
                                      <p:cBhvr>
                                        <p:cTn id="65" dur="250" fill="hold"/>
                                        <p:tgtEl>
                                          <p:spTgt spid="45"/>
                                        </p:tgtEl>
                                        <p:attrNameLst>
                                          <p:attrName>fillcolor</p:attrName>
                                        </p:attrNameLst>
                                      </p:cBhvr>
                                      <p:to>
                                        <a:srgbClr val="FF0000"/>
                                      </p:to>
                                    </p:animClr>
                                    <p:set>
                                      <p:cBhvr>
                                        <p:cTn id="66" dur="250" fill="hold"/>
                                        <p:tgtEl>
                                          <p:spTgt spid="45"/>
                                        </p:tgtEl>
                                        <p:attrNameLst>
                                          <p:attrName>fill.type</p:attrName>
                                        </p:attrNameLst>
                                      </p:cBhvr>
                                      <p:to>
                                        <p:strVal val="solid"/>
                                      </p:to>
                                    </p:set>
                                    <p:set>
                                      <p:cBhvr>
                                        <p:cTn id="67" dur="250" fill="hold"/>
                                        <p:tgtEl>
                                          <p:spTgt spid="45"/>
                                        </p:tgtEl>
                                        <p:attrNameLst>
                                          <p:attrName>fill.on</p:attrName>
                                        </p:attrNameLst>
                                      </p:cBhvr>
                                      <p:to>
                                        <p:strVal val="true"/>
                                      </p:to>
                                    </p:set>
                                  </p:childTnLst>
                                </p:cTn>
                              </p:par>
                              <p:par>
                                <p:cTn id="68" presetID="64" presetClass="path" presetSubtype="0" accel="50000" decel="50000" fill="hold" nodeType="withEffect">
                                  <p:stCondLst>
                                    <p:cond delay="0"/>
                                  </p:stCondLst>
                                  <p:childTnLst>
                                    <p:animMotion origin="layout" path="M -1.45833E-6 4.07407E-6 L 0.1405 -0.30417 " pathEditMode="relative" rAng="0" ptsTypes="AA">
                                      <p:cBhvr>
                                        <p:cTn id="69" dur="250" fill="hold"/>
                                        <p:tgtEl>
                                          <p:spTgt spid="4"/>
                                        </p:tgtEl>
                                        <p:attrNameLst>
                                          <p:attrName>ppt_x</p:attrName>
                                          <p:attrName>ppt_y</p:attrName>
                                        </p:attrNameLst>
                                      </p:cBhvr>
                                      <p:rCtr x="7018" y="-15208"/>
                                    </p:animMotion>
                                  </p:childTnLst>
                                  <p:subTnLst>
                                    <p:audio>
                                      <p:cMediaNode>
                                        <p:cTn display="0" masterRel="sameClick">
                                          <p:stCondLst>
                                            <p:cond evt="begin" delay="0">
                                              <p:tn val="68"/>
                                            </p:cond>
                                          </p:stCondLst>
                                          <p:endCondLst>
                                            <p:cond evt="onStopAudio" delay="0">
                                              <p:tgtEl>
                                                <p:sldTgt/>
                                              </p:tgtEl>
                                            </p:cond>
                                          </p:endCondLst>
                                        </p:cTn>
                                        <p:tgtEl>
                                          <p:sndTgt r:embed="rId3" name="Sai.wav"/>
                                        </p:tgtEl>
                                      </p:cMediaNode>
                                    </p:audio>
                                  </p:subTnLst>
                                </p:cTn>
                              </p:par>
                            </p:childTnLst>
                          </p:cTn>
                        </p:par>
                      </p:childTnLst>
                    </p:cTn>
                  </p:par>
                </p:childTnLst>
              </p:cTn>
              <p:nextCondLst>
                <p:cond evt="onClick" delay="0">
                  <p:tgtEl>
                    <p:spTgt spid="45"/>
                  </p:tgtEl>
                </p:cond>
              </p:nextCondLst>
            </p:seq>
          </p:childTnLst>
        </p:cTn>
      </p:par>
    </p:tnLst>
    <p:bldLst>
      <p:bldP spid="5" grpId="0" animBg="1"/>
      <p:bldP spid="42" grpId="0" animBg="1"/>
      <p:bldP spid="43" grpId="0" animBg="1"/>
      <p:bldP spid="44" grpId="0" animBg="1"/>
      <p:bldP spid="45" grpId="0" animBg="1"/>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pic>
        <p:nvPicPr>
          <p:cNvPr id="496" name="Picture 179" descr="Fire Peashooter (Plants vs Zombies) by NinjaWoodpeckers91 on DeviantArt">
            <a:extLst>
              <a:ext uri="{FF2B5EF4-FFF2-40B4-BE49-F238E27FC236}">
                <a16:creationId xmlns:a16="http://schemas.microsoft.com/office/drawing/2014/main" id="{FEF8B2CE-030C-4A0D-88AE-74F16EBC7E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817" y="190306"/>
            <a:ext cx="923318" cy="1407953"/>
          </a:xfrm>
          <a:prstGeom prst="rect">
            <a:avLst/>
          </a:prstGeom>
          <a:noFill/>
          <a:extLst>
            <a:ext uri="{909E8E84-426E-40DD-AFC4-6F175D3DCCD1}">
              <a14:hiddenFill xmlns:a14="http://schemas.microsoft.com/office/drawing/2010/main">
                <a:solidFill>
                  <a:srgbClr val="FFFFFF"/>
                </a:solidFill>
              </a14:hiddenFill>
            </a:ext>
          </a:extLst>
        </p:spPr>
      </p:pic>
      <p:pic>
        <p:nvPicPr>
          <p:cNvPr id="12467" name="Picture 179" descr="Fire Peashooter (Plants vs Zombies) by NinjaWoodpeckers91 on DeviantArt">
            <a:extLst>
              <a:ext uri="{FF2B5EF4-FFF2-40B4-BE49-F238E27FC236}">
                <a16:creationId xmlns:a16="http://schemas.microsoft.com/office/drawing/2014/main" id="{6DFDEEE0-C4B2-4FE3-B3D2-E28504AB20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817" y="988436"/>
            <a:ext cx="923318" cy="1407953"/>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179" descr="Fire Peashooter (Plants vs Zombies) by NinjaWoodpeckers91 on DeviantArt">
            <a:extLst>
              <a:ext uri="{FF2B5EF4-FFF2-40B4-BE49-F238E27FC236}">
                <a16:creationId xmlns:a16="http://schemas.microsoft.com/office/drawing/2014/main" id="{C3AC7B58-02C2-49E6-8EA3-E7B071E9B9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817" y="1887567"/>
            <a:ext cx="923318" cy="1407953"/>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179" descr="Fire Peashooter (Plants vs Zombies) by NinjaWoodpeckers91 on DeviantArt">
            <a:extLst>
              <a:ext uri="{FF2B5EF4-FFF2-40B4-BE49-F238E27FC236}">
                <a16:creationId xmlns:a16="http://schemas.microsoft.com/office/drawing/2014/main" id="{500859FA-A247-46DF-8A93-82C84148CA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817" y="2818504"/>
            <a:ext cx="923318" cy="1407953"/>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179" descr="Fire Peashooter (Plants vs Zombies) by NinjaWoodpeckers91 on DeviantArt">
            <a:extLst>
              <a:ext uri="{FF2B5EF4-FFF2-40B4-BE49-F238E27FC236}">
                <a16:creationId xmlns:a16="http://schemas.microsoft.com/office/drawing/2014/main" id="{BB645085-E8E1-4AF5-85F9-2DDCA8D906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817" y="3725256"/>
            <a:ext cx="923318" cy="140795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4345089A-E08E-4340-9B5B-F049F8026C5A}"/>
              </a:ext>
            </a:extLst>
          </p:cNvPr>
          <p:cNvSpPr/>
          <p:nvPr/>
        </p:nvSpPr>
        <p:spPr>
          <a:xfrm>
            <a:off x="203658" y="112125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Oval 20">
            <a:extLst>
              <a:ext uri="{FF2B5EF4-FFF2-40B4-BE49-F238E27FC236}">
                <a16:creationId xmlns:a16="http://schemas.microsoft.com/office/drawing/2014/main" id="{572C1AD8-2ACB-4189-A2FC-BB973BF5051B}"/>
              </a:ext>
            </a:extLst>
          </p:cNvPr>
          <p:cNvSpPr/>
          <p:nvPr/>
        </p:nvSpPr>
        <p:spPr>
          <a:xfrm>
            <a:off x="137309" y="1824377"/>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a:extLst>
              <a:ext uri="{FF2B5EF4-FFF2-40B4-BE49-F238E27FC236}">
                <a16:creationId xmlns:a16="http://schemas.microsoft.com/office/drawing/2014/main" id="{E70A2308-EB10-47ED-8F4A-97F061362FD3}"/>
              </a:ext>
            </a:extLst>
          </p:cNvPr>
          <p:cNvSpPr/>
          <p:nvPr/>
        </p:nvSpPr>
        <p:spPr>
          <a:xfrm>
            <a:off x="137309" y="2685132"/>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a:extLst>
              <a:ext uri="{FF2B5EF4-FFF2-40B4-BE49-F238E27FC236}">
                <a16:creationId xmlns:a16="http://schemas.microsoft.com/office/drawing/2014/main" id="{E3954B70-308D-43AA-B4E0-02AA646670CD}"/>
              </a:ext>
            </a:extLst>
          </p:cNvPr>
          <p:cNvSpPr/>
          <p:nvPr/>
        </p:nvSpPr>
        <p:spPr>
          <a:xfrm>
            <a:off x="137309" y="361602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94964C97-896D-48FE-8B86-1507D47B71E3}"/>
              </a:ext>
            </a:extLst>
          </p:cNvPr>
          <p:cNvSpPr/>
          <p:nvPr/>
        </p:nvSpPr>
        <p:spPr>
          <a:xfrm>
            <a:off x="137309" y="458800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 name="Hoa 1" descr="Peashooter/Gallery | Plants vs. Zombies Wiki | Fandom">
            <a:extLst>
              <a:ext uri="{FF2B5EF4-FFF2-40B4-BE49-F238E27FC236}">
                <a16:creationId xmlns:a16="http://schemas.microsoft.com/office/drawing/2014/main" id="{4B2A375F-93D3-4216-AD06-80D999544C3F}"/>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8142" y="653328"/>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7" name="Hoa 2" descr="Peashooter/Gallery | Plants vs. Zombies Wiki | Fandom">
            <a:extLst>
              <a:ext uri="{FF2B5EF4-FFF2-40B4-BE49-F238E27FC236}">
                <a16:creationId xmlns:a16="http://schemas.microsoft.com/office/drawing/2014/main" id="{8ABDF249-FABE-49E3-92E9-4C246929E435}"/>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8142" y="1410565"/>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8" name="Hoa 3" descr="Peashooter/Gallery | Plants vs. Zombies Wiki | Fandom">
            <a:extLst>
              <a:ext uri="{FF2B5EF4-FFF2-40B4-BE49-F238E27FC236}">
                <a16:creationId xmlns:a16="http://schemas.microsoft.com/office/drawing/2014/main" id="{A4435000-DBD7-4F2D-94BE-1049721AF492}"/>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8142" y="2314574"/>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9" name="Hoa 4" descr="Peashooter/Gallery | Plants vs. Zombies Wiki | Fandom">
            <a:extLst>
              <a:ext uri="{FF2B5EF4-FFF2-40B4-BE49-F238E27FC236}">
                <a16:creationId xmlns:a16="http://schemas.microsoft.com/office/drawing/2014/main" id="{B9E89CA4-420E-42E4-BE8A-DF997F4C6D6F}"/>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8142" y="3275733"/>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10" name="Hoa 5" descr="Peashooter/Gallery | Plants vs. Zombies Wiki | Fandom">
            <a:extLst>
              <a:ext uri="{FF2B5EF4-FFF2-40B4-BE49-F238E27FC236}">
                <a16:creationId xmlns:a16="http://schemas.microsoft.com/office/drawing/2014/main" id="{B0B21127-E0D1-4CCB-A2EB-9555A5938E05}"/>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8142" y="4148572"/>
            <a:ext cx="879332" cy="879332"/>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E774E798-E5CF-4D95-AD0F-2FB09AD7E72E}"/>
              </a:ext>
            </a:extLst>
          </p:cNvPr>
          <p:cNvSpPr/>
          <p:nvPr/>
        </p:nvSpPr>
        <p:spPr>
          <a:xfrm>
            <a:off x="2395631" y="287587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a:extLst>
              <a:ext uri="{FF2B5EF4-FFF2-40B4-BE49-F238E27FC236}">
                <a16:creationId xmlns:a16="http://schemas.microsoft.com/office/drawing/2014/main" id="{2EB8C6C9-6AAD-4CD1-AC17-BF690C0B26AB}"/>
              </a:ext>
            </a:extLst>
          </p:cNvPr>
          <p:cNvSpPr/>
          <p:nvPr/>
        </p:nvSpPr>
        <p:spPr>
          <a:xfrm>
            <a:off x="3107517" y="126064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a:extLst>
              <a:ext uri="{FF2B5EF4-FFF2-40B4-BE49-F238E27FC236}">
                <a16:creationId xmlns:a16="http://schemas.microsoft.com/office/drawing/2014/main" id="{448C1F59-7264-4BD5-9F7C-940986BDCB80}"/>
              </a:ext>
            </a:extLst>
          </p:cNvPr>
          <p:cNvSpPr/>
          <p:nvPr/>
        </p:nvSpPr>
        <p:spPr>
          <a:xfrm>
            <a:off x="4260583" y="361602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Oval 27">
            <a:extLst>
              <a:ext uri="{FF2B5EF4-FFF2-40B4-BE49-F238E27FC236}">
                <a16:creationId xmlns:a16="http://schemas.microsoft.com/office/drawing/2014/main" id="{033ECEDB-6FC7-440E-B826-9B94CD94AD67}"/>
              </a:ext>
            </a:extLst>
          </p:cNvPr>
          <p:cNvSpPr/>
          <p:nvPr/>
        </p:nvSpPr>
        <p:spPr>
          <a:xfrm>
            <a:off x="5379939" y="445326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Oval 28">
            <a:extLst>
              <a:ext uri="{FF2B5EF4-FFF2-40B4-BE49-F238E27FC236}">
                <a16:creationId xmlns:a16="http://schemas.microsoft.com/office/drawing/2014/main" id="{0A2BE852-05CF-4508-9423-ECE975AA399F}"/>
              </a:ext>
            </a:extLst>
          </p:cNvPr>
          <p:cNvSpPr/>
          <p:nvPr/>
        </p:nvSpPr>
        <p:spPr>
          <a:xfrm>
            <a:off x="4449364" y="1981645"/>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2" name="Zombies 1" descr="Rammin Animation Ghouls And Game Overs 28 Prev Next Zombie Animated GIF -  LowGif">
            <a:extLst>
              <a:ext uri="{FF2B5EF4-FFF2-40B4-BE49-F238E27FC236}">
                <a16:creationId xmlns:a16="http://schemas.microsoft.com/office/drawing/2014/main" id="{FEAC674E-600C-4274-8516-A67C483C8341}"/>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3024065" y="237041"/>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15" name="Zombies 2" descr="Rammin Animation Ghouls And Game Overs 28 Prev Next Zombie Animated GIF -  LowGif">
            <a:extLst>
              <a:ext uri="{FF2B5EF4-FFF2-40B4-BE49-F238E27FC236}">
                <a16:creationId xmlns:a16="http://schemas.microsoft.com/office/drawing/2014/main" id="{C6CFEDB1-9B30-4B6F-B2E4-7F4E6E4C1823}"/>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4260583" y="926738"/>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17" name="Zombies 3" descr="Rammin Animation Ghouls And Game Overs 28 Prev Next Zombie Animated GIF -  LowGif">
            <a:extLst>
              <a:ext uri="{FF2B5EF4-FFF2-40B4-BE49-F238E27FC236}">
                <a16:creationId xmlns:a16="http://schemas.microsoft.com/office/drawing/2014/main" id="{AB6EF39D-2EED-4ACF-B3CD-0D5B366D1382}"/>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2262930" y="1882053"/>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19" name="Zombies 4" descr="Rammin Animation Ghouls And Game Overs 28 Prev Next Zombie Animated GIF -  LowGif">
            <a:extLst>
              <a:ext uri="{FF2B5EF4-FFF2-40B4-BE49-F238E27FC236}">
                <a16:creationId xmlns:a16="http://schemas.microsoft.com/office/drawing/2014/main" id="{90E0010F-7B78-4161-A338-467F677415A0}"/>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4122284" y="2645133"/>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20" name="Zombies 5" descr="Rammin Animation Ghouls And Game Overs 28 Prev Next Zombie Animated GIF -  LowGif">
            <a:extLst>
              <a:ext uri="{FF2B5EF4-FFF2-40B4-BE49-F238E27FC236}">
                <a16:creationId xmlns:a16="http://schemas.microsoft.com/office/drawing/2014/main" id="{149A46D2-4D95-4A82-B329-337782C37068}"/>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5291940" y="3450104"/>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03A6E9A-288E-4DBA-9517-E20456CEC25D}"/>
              </a:ext>
            </a:extLst>
          </p:cNvPr>
          <p:cNvPicPr>
            <a:picLocks noChangeAspect="1"/>
          </p:cNvPicPr>
          <p:nvPr/>
        </p:nvPicPr>
        <p:blipFill rotWithShape="1">
          <a:blip r:embed="rId11">
            <a:extLst>
              <a:ext uri="{28A0092B-C50C-407E-A947-70E740481C1C}">
                <a14:useLocalDpi xmlns:a14="http://schemas.microsoft.com/office/drawing/2010/main" val="0"/>
              </a:ext>
            </a:extLst>
          </a:blip>
          <a:srcRect l="30637" t="32043" r="27438" b="29876"/>
          <a:stretch/>
        </p:blipFill>
        <p:spPr>
          <a:xfrm>
            <a:off x="1324679" y="764735"/>
            <a:ext cx="355826" cy="323205"/>
          </a:xfrm>
          <a:prstGeom prst="rect">
            <a:avLst/>
          </a:prstGeom>
        </p:spPr>
      </p:pic>
      <p:pic>
        <p:nvPicPr>
          <p:cNvPr id="31" name="Picture 30">
            <a:extLst>
              <a:ext uri="{FF2B5EF4-FFF2-40B4-BE49-F238E27FC236}">
                <a16:creationId xmlns:a16="http://schemas.microsoft.com/office/drawing/2014/main" id="{99095D32-B834-44BB-99D7-EFA6780E667B}"/>
              </a:ext>
            </a:extLst>
          </p:cNvPr>
          <p:cNvPicPr>
            <a:picLocks noChangeAspect="1"/>
          </p:cNvPicPr>
          <p:nvPr/>
        </p:nvPicPr>
        <p:blipFill rotWithShape="1">
          <a:blip r:embed="rId11">
            <a:extLst>
              <a:ext uri="{28A0092B-C50C-407E-A947-70E740481C1C}">
                <a14:useLocalDpi xmlns:a14="http://schemas.microsoft.com/office/drawing/2010/main" val="0"/>
              </a:ext>
            </a:extLst>
          </a:blip>
          <a:srcRect l="30637" t="32043" r="27438" b="29876"/>
          <a:stretch/>
        </p:blipFill>
        <p:spPr>
          <a:xfrm>
            <a:off x="1324679" y="1509353"/>
            <a:ext cx="355826" cy="323205"/>
          </a:xfrm>
          <a:prstGeom prst="rect">
            <a:avLst/>
          </a:prstGeom>
        </p:spPr>
      </p:pic>
      <p:pic>
        <p:nvPicPr>
          <p:cNvPr id="32" name="Picture 31">
            <a:extLst>
              <a:ext uri="{FF2B5EF4-FFF2-40B4-BE49-F238E27FC236}">
                <a16:creationId xmlns:a16="http://schemas.microsoft.com/office/drawing/2014/main" id="{9AF20B7C-A436-4D97-AD90-75E91ABAE1D1}"/>
              </a:ext>
            </a:extLst>
          </p:cNvPr>
          <p:cNvPicPr>
            <a:picLocks noChangeAspect="1"/>
          </p:cNvPicPr>
          <p:nvPr/>
        </p:nvPicPr>
        <p:blipFill rotWithShape="1">
          <a:blip r:embed="rId11">
            <a:extLst>
              <a:ext uri="{28A0092B-C50C-407E-A947-70E740481C1C}">
                <a14:useLocalDpi xmlns:a14="http://schemas.microsoft.com/office/drawing/2010/main" val="0"/>
              </a:ext>
            </a:extLst>
          </a:blip>
          <a:srcRect l="30637" t="32043" r="27438" b="29876"/>
          <a:stretch/>
        </p:blipFill>
        <p:spPr>
          <a:xfrm>
            <a:off x="1324679" y="2430871"/>
            <a:ext cx="355826" cy="323205"/>
          </a:xfrm>
          <a:prstGeom prst="rect">
            <a:avLst/>
          </a:prstGeom>
        </p:spPr>
      </p:pic>
      <p:pic>
        <p:nvPicPr>
          <p:cNvPr id="33" name="Picture 32">
            <a:extLst>
              <a:ext uri="{FF2B5EF4-FFF2-40B4-BE49-F238E27FC236}">
                <a16:creationId xmlns:a16="http://schemas.microsoft.com/office/drawing/2014/main" id="{99F5D1AD-6495-4117-AB1F-C9712D18EBB0}"/>
              </a:ext>
            </a:extLst>
          </p:cNvPr>
          <p:cNvPicPr>
            <a:picLocks noChangeAspect="1"/>
          </p:cNvPicPr>
          <p:nvPr/>
        </p:nvPicPr>
        <p:blipFill rotWithShape="1">
          <a:blip r:embed="rId11">
            <a:extLst>
              <a:ext uri="{28A0092B-C50C-407E-A947-70E740481C1C}">
                <a14:useLocalDpi xmlns:a14="http://schemas.microsoft.com/office/drawing/2010/main" val="0"/>
              </a:ext>
            </a:extLst>
          </a:blip>
          <a:srcRect l="30637" t="32043" r="27438" b="29876"/>
          <a:stretch/>
        </p:blipFill>
        <p:spPr>
          <a:xfrm>
            <a:off x="1324679" y="3403252"/>
            <a:ext cx="355826" cy="323205"/>
          </a:xfrm>
          <a:prstGeom prst="rect">
            <a:avLst/>
          </a:prstGeom>
        </p:spPr>
      </p:pic>
      <p:pic>
        <p:nvPicPr>
          <p:cNvPr id="34" name="Picture 33">
            <a:extLst>
              <a:ext uri="{FF2B5EF4-FFF2-40B4-BE49-F238E27FC236}">
                <a16:creationId xmlns:a16="http://schemas.microsoft.com/office/drawing/2014/main" id="{A8DFA9EC-8984-4026-B840-A342FF587083}"/>
              </a:ext>
            </a:extLst>
          </p:cNvPr>
          <p:cNvPicPr>
            <a:picLocks noChangeAspect="1"/>
          </p:cNvPicPr>
          <p:nvPr/>
        </p:nvPicPr>
        <p:blipFill rotWithShape="1">
          <a:blip r:embed="rId11">
            <a:extLst>
              <a:ext uri="{28A0092B-C50C-407E-A947-70E740481C1C}">
                <a14:useLocalDpi xmlns:a14="http://schemas.microsoft.com/office/drawing/2010/main" val="0"/>
              </a:ext>
            </a:extLst>
          </a:blip>
          <a:srcRect l="30637" t="32043" r="27438" b="29876"/>
          <a:stretch/>
        </p:blipFill>
        <p:spPr>
          <a:xfrm>
            <a:off x="1324679" y="4267630"/>
            <a:ext cx="355826" cy="323205"/>
          </a:xfrm>
          <a:prstGeom prst="rect">
            <a:avLst/>
          </a:prstGeom>
        </p:spPr>
      </p:pic>
      <p:pic>
        <p:nvPicPr>
          <p:cNvPr id="6" name="Picture 2" descr="Download Free png Download Angle Burst Sparks Light Point Of Pattern  Clipart PNG ... - DLPNG.com">
            <a:extLst>
              <a:ext uri="{FF2B5EF4-FFF2-40B4-BE49-F238E27FC236}">
                <a16:creationId xmlns:a16="http://schemas.microsoft.com/office/drawing/2014/main" id="{6E572FBF-75B1-4121-9932-1E81946F5DD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562" t="3555"/>
          <a:stretch/>
        </p:blipFill>
        <p:spPr bwMode="auto">
          <a:xfrm>
            <a:off x="3399343" y="558999"/>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Download Free png Download Angle Burst Sparks Light Point Of Pattern  Clipart PNG ... - DLPNG.com">
            <a:extLst>
              <a:ext uri="{FF2B5EF4-FFF2-40B4-BE49-F238E27FC236}">
                <a16:creationId xmlns:a16="http://schemas.microsoft.com/office/drawing/2014/main" id="{59C459A0-546C-406C-9A6E-8F7C2D0FA95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562" t="3555"/>
          <a:stretch/>
        </p:blipFill>
        <p:spPr bwMode="auto">
          <a:xfrm>
            <a:off x="4541250" y="1309622"/>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Download Free png Download Angle Burst Sparks Light Point Of Pattern  Clipart PNG ... - DLPNG.com">
            <a:extLst>
              <a:ext uri="{FF2B5EF4-FFF2-40B4-BE49-F238E27FC236}">
                <a16:creationId xmlns:a16="http://schemas.microsoft.com/office/drawing/2014/main" id="{6764F4DA-E16C-432A-AB82-F84E1CACE0D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562" t="3555"/>
          <a:stretch/>
        </p:blipFill>
        <p:spPr bwMode="auto">
          <a:xfrm>
            <a:off x="2601667" y="2273559"/>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Download Free png Download Angle Burst Sparks Light Point Of Pattern  Clipart PNG ... - DLPNG.com">
            <a:extLst>
              <a:ext uri="{FF2B5EF4-FFF2-40B4-BE49-F238E27FC236}">
                <a16:creationId xmlns:a16="http://schemas.microsoft.com/office/drawing/2014/main" id="{E276529D-398C-4669-B468-1F1324B2D9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562" t="3555"/>
          <a:stretch/>
        </p:blipFill>
        <p:spPr bwMode="auto">
          <a:xfrm>
            <a:off x="4498552" y="3099758"/>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Download Free png Download Angle Burst Sparks Light Point Of Pattern  Clipart PNG ... - DLPNG.com">
            <a:extLst>
              <a:ext uri="{FF2B5EF4-FFF2-40B4-BE49-F238E27FC236}">
                <a16:creationId xmlns:a16="http://schemas.microsoft.com/office/drawing/2014/main" id="{EC346996-F089-4101-AC5B-8E546318DF2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562" t="3555"/>
          <a:stretch/>
        </p:blipFill>
        <p:spPr bwMode="auto">
          <a:xfrm>
            <a:off x="5685784" y="3934418"/>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12363" name="Picture 12362">
            <a:hlinkClick r:id="rId13" action="ppaction://hlinksldjump"/>
            <a:extLst>
              <a:ext uri="{FF2B5EF4-FFF2-40B4-BE49-F238E27FC236}">
                <a16:creationId xmlns:a16="http://schemas.microsoft.com/office/drawing/2014/main" id="{A1C93219-F007-413C-8012-8B54FDC5D2A2}"/>
              </a:ext>
            </a:extLst>
          </p:cNvPr>
          <p:cNvPicPr>
            <a:picLocks noChangeAspect="1"/>
          </p:cNvPicPr>
          <p:nvPr/>
        </p:nvPicPr>
        <p:blipFill rotWithShape="1">
          <a:blip r:embed="rId14">
            <a:extLst>
              <a:ext uri="{28A0092B-C50C-407E-A947-70E740481C1C}">
                <a14:useLocalDpi xmlns:a14="http://schemas.microsoft.com/office/drawing/2010/main" val="0"/>
              </a:ext>
            </a:extLst>
          </a:blip>
          <a:srcRect l="14993" t="13001" r="11961" b="10462"/>
          <a:stretch/>
        </p:blipFill>
        <p:spPr>
          <a:xfrm>
            <a:off x="8323426" y="81157"/>
            <a:ext cx="711896" cy="745925"/>
          </a:xfrm>
          <a:prstGeom prst="rect">
            <a:avLst/>
          </a:prstGeom>
        </p:spPr>
      </p:pic>
      <p:pic>
        <p:nvPicPr>
          <p:cNvPr id="12365" name="Picture 12364">
            <a:hlinkClick r:id="rId15" action="ppaction://hlinksldjump"/>
            <a:extLst>
              <a:ext uri="{FF2B5EF4-FFF2-40B4-BE49-F238E27FC236}">
                <a16:creationId xmlns:a16="http://schemas.microsoft.com/office/drawing/2014/main" id="{57F1A64F-D371-4921-951F-9300C712466F}"/>
              </a:ext>
            </a:extLst>
          </p:cNvPr>
          <p:cNvPicPr>
            <a:picLocks noChangeAspect="1"/>
          </p:cNvPicPr>
          <p:nvPr/>
        </p:nvPicPr>
        <p:blipFill rotWithShape="1">
          <a:blip r:embed="rId16">
            <a:extLst>
              <a:ext uri="{28A0092B-C50C-407E-A947-70E740481C1C}">
                <a14:useLocalDpi xmlns:a14="http://schemas.microsoft.com/office/drawing/2010/main" val="0"/>
              </a:ext>
            </a:extLst>
          </a:blip>
          <a:srcRect l="13487" t="22087" r="13468" b="15742"/>
          <a:stretch/>
        </p:blipFill>
        <p:spPr>
          <a:xfrm>
            <a:off x="8323426" y="900541"/>
            <a:ext cx="711896" cy="605921"/>
          </a:xfrm>
          <a:prstGeom prst="rect">
            <a:avLst/>
          </a:prstGeom>
        </p:spPr>
      </p:pic>
      <p:pic>
        <p:nvPicPr>
          <p:cNvPr id="12374" name="Picture 12373">
            <a:hlinkClick r:id="rId17" action="ppaction://hlinksldjump"/>
            <a:extLst>
              <a:ext uri="{FF2B5EF4-FFF2-40B4-BE49-F238E27FC236}">
                <a16:creationId xmlns:a16="http://schemas.microsoft.com/office/drawing/2014/main" id="{FEC57334-ECAC-4472-8EAD-CC5F47B32EB3}"/>
              </a:ext>
            </a:extLst>
          </p:cNvPr>
          <p:cNvPicPr>
            <a:picLocks noChangeAspect="1"/>
          </p:cNvPicPr>
          <p:nvPr/>
        </p:nvPicPr>
        <p:blipFill rotWithShape="1">
          <a:blip r:embed="rId18">
            <a:extLst>
              <a:ext uri="{28A0092B-C50C-407E-A947-70E740481C1C}">
                <a14:useLocalDpi xmlns:a14="http://schemas.microsoft.com/office/drawing/2010/main" val="0"/>
              </a:ext>
            </a:extLst>
          </a:blip>
          <a:srcRect l="17604" t="21831" r="12037" b="17330"/>
          <a:stretch/>
        </p:blipFill>
        <p:spPr>
          <a:xfrm>
            <a:off x="8361525" y="1579919"/>
            <a:ext cx="685714" cy="592932"/>
          </a:xfrm>
          <a:prstGeom prst="rect">
            <a:avLst/>
          </a:prstGeom>
        </p:spPr>
      </p:pic>
      <p:pic>
        <p:nvPicPr>
          <p:cNvPr id="12376" name="Picture 12375">
            <a:hlinkClick r:id="rId19" action="ppaction://hlinksldjump"/>
            <a:extLst>
              <a:ext uri="{FF2B5EF4-FFF2-40B4-BE49-F238E27FC236}">
                <a16:creationId xmlns:a16="http://schemas.microsoft.com/office/drawing/2014/main" id="{31C012E7-3347-4A59-9E26-4C00E8081CE8}"/>
              </a:ext>
            </a:extLst>
          </p:cNvPr>
          <p:cNvPicPr>
            <a:picLocks noChangeAspect="1"/>
          </p:cNvPicPr>
          <p:nvPr/>
        </p:nvPicPr>
        <p:blipFill rotWithShape="1">
          <a:blip r:embed="rId20">
            <a:extLst>
              <a:ext uri="{28A0092B-C50C-407E-A947-70E740481C1C}">
                <a14:useLocalDpi xmlns:a14="http://schemas.microsoft.com/office/drawing/2010/main" val="0"/>
              </a:ext>
            </a:extLst>
          </a:blip>
          <a:srcRect l="13460" t="17416" r="11302" b="13150"/>
          <a:stretch/>
        </p:blipFill>
        <p:spPr>
          <a:xfrm>
            <a:off x="8323425" y="2246310"/>
            <a:ext cx="733267" cy="676708"/>
          </a:xfrm>
          <a:prstGeom prst="rect">
            <a:avLst/>
          </a:prstGeom>
        </p:spPr>
      </p:pic>
      <p:pic>
        <p:nvPicPr>
          <p:cNvPr id="12378" name="Picture 12377">
            <a:hlinkClick r:id="rId21" action="ppaction://hlinksldjump"/>
            <a:extLst>
              <a:ext uri="{FF2B5EF4-FFF2-40B4-BE49-F238E27FC236}">
                <a16:creationId xmlns:a16="http://schemas.microsoft.com/office/drawing/2014/main" id="{A2967D98-3A00-4218-8F7C-3F1BC74CF765}"/>
              </a:ext>
            </a:extLst>
          </p:cNvPr>
          <p:cNvPicPr>
            <a:picLocks noChangeAspect="1"/>
          </p:cNvPicPr>
          <p:nvPr/>
        </p:nvPicPr>
        <p:blipFill rotWithShape="1">
          <a:blip r:embed="rId22">
            <a:extLst>
              <a:ext uri="{28A0092B-C50C-407E-A947-70E740481C1C}">
                <a14:useLocalDpi xmlns:a14="http://schemas.microsoft.com/office/drawing/2010/main" val="0"/>
              </a:ext>
            </a:extLst>
          </a:blip>
          <a:srcRect l="13603" t="16919" r="19565" b="13647"/>
          <a:stretch/>
        </p:blipFill>
        <p:spPr>
          <a:xfrm>
            <a:off x="8332951" y="2996476"/>
            <a:ext cx="651335" cy="676709"/>
          </a:xfrm>
          <a:prstGeom prst="rect">
            <a:avLst/>
          </a:prstGeom>
        </p:spPr>
      </p:pic>
      <p:pic>
        <p:nvPicPr>
          <p:cNvPr id="12465" name="Picture 177" descr="You Win - Comic Speech Bubble Cartoon Game Assets Vector Image">
            <a:extLst>
              <a:ext uri="{FF2B5EF4-FFF2-40B4-BE49-F238E27FC236}">
                <a16:creationId xmlns:a16="http://schemas.microsoft.com/office/drawing/2014/main" id="{7022C357-09CB-45E0-8DCA-6FD401FD03A7}"/>
              </a:ext>
            </a:extLst>
          </p:cNvPr>
          <p:cNvPicPr>
            <a:picLocks noChangeAspect="1" noChangeArrowheads="1"/>
          </p:cNvPicPr>
          <p:nvPr/>
        </p:nvPicPr>
        <p:blipFill rotWithShape="1">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b="8661"/>
          <a:stretch/>
        </p:blipFill>
        <p:spPr bwMode="auto">
          <a:xfrm>
            <a:off x="1390497" y="-4880609"/>
            <a:ext cx="6025923" cy="53228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obile Game Ui Stock Illustrations – 7,871 Mobile Game Ui Stock  Illustrations, Vectors &amp; Clipart - Dreamstime">
            <a:extLst>
              <a:ext uri="{FF2B5EF4-FFF2-40B4-BE49-F238E27FC236}">
                <a16:creationId xmlns:a16="http://schemas.microsoft.com/office/drawing/2014/main" id="{441B7B35-B651-49A6-BB01-813A42768C2C}"/>
              </a:ext>
            </a:extLst>
          </p:cNvPr>
          <p:cNvPicPr>
            <a:picLocks noChangeAspect="1" noChangeArrowheads="1"/>
          </p:cNvPicPr>
          <p:nvPr/>
        </p:nvPicPr>
        <p:blipFill>
          <a:blip r:embed="rId24">
            <a:clrChange>
              <a:clrFrom>
                <a:srgbClr val="736481"/>
              </a:clrFrom>
              <a:clrTo>
                <a:srgbClr val="736481">
                  <a:alpha val="0"/>
                </a:srgbClr>
              </a:clrTo>
            </a:clrChange>
            <a:extLst>
              <a:ext uri="{BEBA8EAE-BF5A-486C-A8C5-ECC9F3942E4B}">
                <a14:imgProps xmlns:a14="http://schemas.microsoft.com/office/drawing/2010/main">
                  <a14:imgLayer r:embed="rId25">
                    <a14:imgEffect>
                      <a14:backgroundRemoval t="10000" b="90000" l="10000" r="90000">
                        <a14:backgroundMark x1="25375" y1="14250" x2="40000" y2="33375"/>
                        <a14:backgroundMark x1="9875" y1="21250" x2="23250" y2="34625"/>
                        <a14:backgroundMark x1="23250" y1="34625" x2="26000" y2="39000"/>
                        <a14:backgroundMark x1="25875" y1="23250" x2="31500" y2="29625"/>
                        <a14:backgroundMark x1="31500" y1="29625" x2="36500" y2="33000"/>
                        <a14:backgroundMark x1="29250" y1="11500" x2="46250" y2="30500"/>
                        <a14:backgroundMark x1="45250" y1="15750" x2="47250" y2="24125"/>
                        <a14:backgroundMark x1="50250" y1="20625" x2="52875" y2="27375"/>
                        <a14:backgroundMark x1="52875" y1="27375" x2="62000" y2="30750"/>
                        <a14:backgroundMark x1="72125" y1="36250" x2="71250" y2="39875"/>
                        <a14:backgroundMark x1="85000" y1="42125" x2="78625" y2="46500"/>
                        <a14:backgroundMark x1="78625" y1="46500" x2="91125" y2="54250"/>
                        <a14:backgroundMark x1="87250" y1="58875" x2="80875" y2="55500"/>
                        <a14:backgroundMark x1="80875" y1="55500" x2="83250" y2="62375"/>
                        <a14:backgroundMark x1="83250" y1="62375" x2="86875" y2="66250"/>
                        <a14:backgroundMark x1="49875" y1="85125" x2="55875" y2="80250"/>
                        <a14:backgroundMark x1="55875" y1="80250" x2="59500" y2="74125"/>
                        <a14:backgroundMark x1="59500" y1="74125" x2="64500" y2="79750"/>
                        <a14:backgroundMark x1="64500" y1="79750" x2="66750" y2="71625"/>
                        <a14:backgroundMark x1="66750" y1="71625" x2="74750" y2="71625"/>
                        <a14:backgroundMark x1="74750" y1="71625" x2="74500" y2="81875"/>
                        <a14:backgroundMark x1="74500" y1="81875" x2="81375" y2="84750"/>
                        <a14:backgroundMark x1="80625" y1="75625" x2="74875" y2="70625"/>
                        <a14:backgroundMark x1="74875" y1="70625" x2="68500" y2="67625"/>
                        <a14:backgroundMark x1="68500" y1="67625" x2="67500" y2="68750"/>
                        <a14:backgroundMark x1="65875" y1="70000" x2="65375" y2="72125"/>
                        <a14:backgroundMark x1="56750" y1="71000" x2="59000" y2="74375"/>
                        <a14:backgroundMark x1="55750" y1="79250" x2="57500" y2="72250"/>
                        <a14:backgroundMark x1="57500" y1="72250" x2="58750" y2="71125"/>
                        <a14:backgroundMark x1="49125" y1="71500" x2="50125" y2="70375"/>
                        <a14:backgroundMark x1="21375" y1="43875" x2="26500" y2="45125"/>
                        <a14:backgroundMark x1="23625" y1="32375" x2="27250" y2="38375"/>
                        <a14:backgroundMark x1="21375" y1="27875" x2="25875" y2="34375"/>
                        <a14:backgroundMark x1="25875" y1="34375" x2="25875" y2="34375"/>
                        <a14:backgroundMark x1="84625" y1="65250" x2="78750" y2="58750"/>
                        <a14:backgroundMark x1="78750" y1="58750" x2="81625" y2="55625"/>
                        <a14:backgroundMark x1="74500" y1="57250" x2="81250" y2="55250"/>
                        <a14:backgroundMark x1="81250" y1="55250" x2="81250" y2="55250"/>
                        <a14:backgroundMark x1="22000" y1="54000" x2="24375" y2="54000"/>
                        <a14:backgroundMark x1="52250" y1="27375" x2="58125" y2="29875"/>
                        <a14:backgroundMark x1="53000" y1="27625" x2="57875" y2="30125"/>
                        <a14:backgroundMark x1="51750" y1="24250" x2="57250" y2="31000"/>
                        <a14:backgroundMark x1="57250" y1="31000" x2="58375" y2="31000"/>
                      </a14:backgroundRemoval>
                    </a14:imgEffect>
                  </a14:imgLayer>
                </a14:imgProps>
              </a:ext>
              <a:ext uri="{28A0092B-C50C-407E-A947-70E740481C1C}">
                <a14:useLocalDpi xmlns:a14="http://schemas.microsoft.com/office/drawing/2010/main" val="0"/>
              </a:ext>
            </a:extLst>
          </a:blip>
          <a:srcRect/>
          <a:stretch>
            <a:fillRect/>
          </a:stretch>
        </p:blipFill>
        <p:spPr bwMode="auto">
          <a:xfrm>
            <a:off x="-6272157" y="-1175422"/>
            <a:ext cx="6564419" cy="65644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819FC3-E0EA-4E1A-B133-D1307B8A12B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733618" y="662838"/>
            <a:ext cx="385010" cy="526998"/>
          </a:xfrm>
          <a:prstGeom prst="rect">
            <a:avLst/>
          </a:prstGeom>
        </p:spPr>
      </p:pic>
      <p:pic>
        <p:nvPicPr>
          <p:cNvPr id="53" name="Picture 52">
            <a:extLst>
              <a:ext uri="{FF2B5EF4-FFF2-40B4-BE49-F238E27FC236}">
                <a16:creationId xmlns:a16="http://schemas.microsoft.com/office/drawing/2014/main" id="{8AC0E081-5262-40E1-9D14-DCD2F866B9B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68503" y="1382135"/>
            <a:ext cx="385010" cy="526998"/>
          </a:xfrm>
          <a:prstGeom prst="rect">
            <a:avLst/>
          </a:prstGeom>
        </p:spPr>
      </p:pic>
      <p:pic>
        <p:nvPicPr>
          <p:cNvPr id="54" name="Picture 53">
            <a:extLst>
              <a:ext uri="{FF2B5EF4-FFF2-40B4-BE49-F238E27FC236}">
                <a16:creationId xmlns:a16="http://schemas.microsoft.com/office/drawing/2014/main" id="{DBC14EFD-828A-4F77-B71E-B99908C7853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990287" y="2358728"/>
            <a:ext cx="385010" cy="526998"/>
          </a:xfrm>
          <a:prstGeom prst="rect">
            <a:avLst/>
          </a:prstGeom>
        </p:spPr>
      </p:pic>
      <p:pic>
        <p:nvPicPr>
          <p:cNvPr id="55" name="Picture 54">
            <a:extLst>
              <a:ext uri="{FF2B5EF4-FFF2-40B4-BE49-F238E27FC236}">
                <a16:creationId xmlns:a16="http://schemas.microsoft.com/office/drawing/2014/main" id="{9F3C8BDF-AFD4-484D-AEF9-BC3E7EC543A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879429" y="3139753"/>
            <a:ext cx="385010" cy="526998"/>
          </a:xfrm>
          <a:prstGeom prst="rect">
            <a:avLst/>
          </a:prstGeom>
        </p:spPr>
      </p:pic>
      <p:pic>
        <p:nvPicPr>
          <p:cNvPr id="56" name="Picture 55">
            <a:extLst>
              <a:ext uri="{FF2B5EF4-FFF2-40B4-BE49-F238E27FC236}">
                <a16:creationId xmlns:a16="http://schemas.microsoft.com/office/drawing/2014/main" id="{81CD1452-8722-414D-AFB2-809CBC32AAF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30010" y="3936855"/>
            <a:ext cx="385010" cy="526998"/>
          </a:xfrm>
          <a:prstGeom prst="rect">
            <a:avLst/>
          </a:prstGeom>
        </p:spPr>
      </p:pic>
      <p:pic>
        <p:nvPicPr>
          <p:cNvPr id="43" name="Picture 42">
            <a:hlinkClick r:id="rId27" action="ppaction://hlinksldjump"/>
            <a:extLst>
              <a:ext uri="{FF2B5EF4-FFF2-40B4-BE49-F238E27FC236}">
                <a16:creationId xmlns:a16="http://schemas.microsoft.com/office/drawing/2014/main" id="{728C0C7F-C737-4661-AC40-60F62BAF746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518714" y="265965"/>
            <a:ext cx="741780" cy="857383"/>
          </a:xfrm>
          <a:prstGeom prst="rect">
            <a:avLst/>
          </a:prstGeom>
        </p:spPr>
      </p:pic>
    </p:spTree>
    <p:extLst>
      <p:ext uri="{BB962C8B-B14F-4D97-AF65-F5344CB8AC3E}">
        <p14:creationId xmlns:p14="http://schemas.microsoft.com/office/powerpoint/2010/main" val="28805522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subTnLst>
                                    <p:audio>
                                      <p:cMediaNode>
                                        <p:cTn display="0" masterRel="sameClick">
                                          <p:stCondLst>
                                            <p:cond evt="begin" delay="0">
                                              <p:tn val="5"/>
                                            </p:cond>
                                          </p:stCondLst>
                                          <p:endCondLst>
                                            <p:cond evt="onStopAudio" delay="0">
                                              <p:tgtEl>
                                                <p:sldTgt/>
                                              </p:tgtEl>
                                            </p:cond>
                                          </p:endCondLst>
                                        </p:cTn>
                                        <p:tgtEl>
                                          <p:sndTgt r:embed="rId2" name="arrow.wav"/>
                                        </p:tgtEl>
                                      </p:cMediaNode>
                                    </p:audio>
                                  </p:subTnLst>
                                </p:cTn>
                              </p:par>
                              <p:par>
                                <p:cTn id="8" presetID="42" presetClass="path" presetSubtype="0" accel="50000" decel="50000" fill="hold" nodeType="withEffect">
                                  <p:stCondLst>
                                    <p:cond delay="250"/>
                                  </p:stCondLst>
                                  <p:childTnLst>
                                    <p:animMotion origin="layout" path="M -3.75E-6 -2.59259E-6 L 0.26485 -0.00625 " pathEditMode="relative" rAng="0" ptsTypes="AA">
                                      <p:cBhvr>
                                        <p:cTn id="9" dur="2000" fill="hold"/>
                                        <p:tgtEl>
                                          <p:spTgt spid="11"/>
                                        </p:tgtEl>
                                        <p:attrNameLst>
                                          <p:attrName>ppt_x</p:attrName>
                                          <p:attrName>ppt_y</p:attrName>
                                        </p:attrNameLst>
                                      </p:cBhvr>
                                      <p:rCtr x="13216" y="-324"/>
                                    </p:animMotion>
                                  </p:childTnLst>
                                  <p:subTnLst>
                                    <p:audio>
                                      <p:cMediaNode>
                                        <p:cTn display="0" masterRel="sameClick">
                                          <p:stCondLst>
                                            <p:cond evt="begin" delay="0">
                                              <p:tn val="8"/>
                                            </p:cond>
                                          </p:stCondLst>
                                          <p:endCondLst>
                                            <p:cond evt="onStopAudio" delay="0">
                                              <p:tgtEl>
                                                <p:sldTgt/>
                                              </p:tgtEl>
                                            </p:cond>
                                          </p:endCondLst>
                                        </p:cTn>
                                        <p:tgtEl>
                                          <p:sndTgt r:embed="rId3" name="Đánh bay Zombie.wav"/>
                                        </p:tgtEl>
                                      </p:cMediaNode>
                                    </p:audio>
                                  </p:subTnLst>
                                </p:cTn>
                              </p:par>
                            </p:childTnLst>
                          </p:cTn>
                        </p:par>
                        <p:par>
                          <p:cTn id="10" fill="hold">
                            <p:stCondLst>
                              <p:cond delay="2250"/>
                            </p:stCondLst>
                            <p:childTnLst>
                              <p:par>
                                <p:cTn id="11" presetID="10" presetClass="exit" presetSubtype="0" fill="hold" nodeType="after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2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fill="hold"/>
                                        <p:tgtEl>
                                          <p:spTgt spid="6"/>
                                        </p:tgtEl>
                                        <p:attrNameLst>
                                          <p:attrName>ppt_w</p:attrName>
                                        </p:attrNameLst>
                                      </p:cBhvr>
                                      <p:tavLst>
                                        <p:tav tm="0">
                                          <p:val>
                                            <p:fltVal val="0"/>
                                          </p:val>
                                        </p:tav>
                                        <p:tav tm="100000">
                                          <p:val>
                                            <p:strVal val="#ppt_w"/>
                                          </p:val>
                                        </p:tav>
                                      </p:tavLst>
                                    </p:anim>
                                    <p:anim calcmode="lin" valueType="num">
                                      <p:cBhvr>
                                        <p:cTn id="20" dur="250" fill="hold"/>
                                        <p:tgtEl>
                                          <p:spTgt spid="6"/>
                                        </p:tgtEl>
                                        <p:attrNameLst>
                                          <p:attrName>ppt_h</p:attrName>
                                        </p:attrNameLst>
                                      </p:cBhvr>
                                      <p:tavLst>
                                        <p:tav tm="0">
                                          <p:val>
                                            <p:fltVal val="0"/>
                                          </p:val>
                                        </p:tav>
                                        <p:tav tm="100000">
                                          <p:val>
                                            <p:strVal val="#ppt_h"/>
                                          </p:val>
                                        </p:tav>
                                      </p:tavLst>
                                    </p:anim>
                                  </p:childTnLst>
                                </p:cTn>
                              </p:par>
                              <p:par>
                                <p:cTn id="21" presetID="23" presetClass="exit" presetSubtype="32" fill="hold" nodeType="withEffect">
                                  <p:stCondLst>
                                    <p:cond delay="0"/>
                                  </p:stCondLst>
                                  <p:childTnLst>
                                    <p:anim calcmode="lin" valueType="num">
                                      <p:cBhvr>
                                        <p:cTn id="22" dur="250"/>
                                        <p:tgtEl>
                                          <p:spTgt spid="6"/>
                                        </p:tgtEl>
                                        <p:attrNameLst>
                                          <p:attrName>ppt_w</p:attrName>
                                        </p:attrNameLst>
                                      </p:cBhvr>
                                      <p:tavLst>
                                        <p:tav tm="0">
                                          <p:val>
                                            <p:strVal val="ppt_w"/>
                                          </p:val>
                                        </p:tav>
                                        <p:tav tm="100000">
                                          <p:val>
                                            <p:fltVal val="0"/>
                                          </p:val>
                                        </p:tav>
                                      </p:tavLst>
                                    </p:anim>
                                    <p:anim calcmode="lin" valueType="num">
                                      <p:cBhvr>
                                        <p:cTn id="23" dur="250"/>
                                        <p:tgtEl>
                                          <p:spTgt spid="6"/>
                                        </p:tgtEl>
                                        <p:attrNameLst>
                                          <p:attrName>ppt_h</p:attrName>
                                        </p:attrNameLst>
                                      </p:cBhvr>
                                      <p:tavLst>
                                        <p:tav tm="0">
                                          <p:val>
                                            <p:strVal val="ppt_h"/>
                                          </p:val>
                                        </p:tav>
                                        <p:tav tm="100000">
                                          <p:val>
                                            <p:fltVal val="0"/>
                                          </p:val>
                                        </p:tav>
                                      </p:tavLst>
                                    </p:anim>
                                    <p:set>
                                      <p:cBhvr>
                                        <p:cTn id="24" dur="1" fill="hold">
                                          <p:stCondLst>
                                            <p:cond delay="249"/>
                                          </p:stCondLst>
                                        </p:cTn>
                                        <p:tgtEl>
                                          <p:spTgt spid="6"/>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childTnLst>
                          </p:cTn>
                        </p:par>
                        <p:par>
                          <p:cTn id="28" fill="hold">
                            <p:stCondLst>
                              <p:cond delay="2750"/>
                            </p:stCondLst>
                            <p:childTnLst>
                              <p:par>
                                <p:cTn id="29" presetID="42" presetClass="path" presetSubtype="0" accel="50000" decel="50000" fill="hold" nodeType="afterEffect">
                                  <p:stCondLst>
                                    <p:cond delay="0"/>
                                  </p:stCondLst>
                                  <p:childTnLst>
                                    <p:animMotion origin="layout" path="M 3.125E-6 -2.59259E-6 L 0.53307 0.74398 " pathEditMode="relative" rAng="0" ptsTypes="AA">
                                      <p:cBhvr>
                                        <p:cTn id="30" dur="1500" fill="hold"/>
                                        <p:tgtEl>
                                          <p:spTgt spid="5"/>
                                        </p:tgtEl>
                                        <p:attrNameLst>
                                          <p:attrName>ppt_x</p:attrName>
                                          <p:attrName>ppt_y</p:attrName>
                                        </p:attrNameLst>
                                      </p:cBhvr>
                                      <p:rCtr x="26654" y="37199"/>
                                    </p:animMotion>
                                  </p:childTnLst>
                                  <p:subTnLst>
                                    <p:audio>
                                      <p:cMediaNode vol="37000">
                                        <p:cTn display="0" masterRel="sameClick">
                                          <p:stCondLst>
                                            <p:cond evt="begin" delay="0">
                                              <p:tn val="29"/>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4"/>
                  </p:tgtEl>
                </p:cond>
              </p:nextCondLst>
            </p:seq>
            <p:seq concurrent="1" nextAc="seek">
              <p:cTn id="31" restart="whenNotActive" fill="hold" evtFilter="cancelBubble" nodeType="interactiveSeq">
                <p:stCondLst>
                  <p:cond evt="onClick" delay="0">
                    <p:tgtEl>
                      <p:spTgt spid="7"/>
                    </p:tgtEl>
                  </p:cond>
                </p:stCondLst>
                <p:endSync evt="end" delay="0">
                  <p:rtn val="all"/>
                </p:endSync>
                <p:childTnLst>
                  <p:par>
                    <p:cTn id="32" fill="hold">
                      <p:stCondLst>
                        <p:cond delay="0"/>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subTnLst>
                                    <p:audio>
                                      <p:cMediaNode>
                                        <p:cTn display="0" masterRel="sameClick">
                                          <p:stCondLst>
                                            <p:cond evt="begin" delay="0">
                                              <p:tn val="34"/>
                                            </p:cond>
                                          </p:stCondLst>
                                          <p:endCondLst>
                                            <p:cond evt="onStopAudio" delay="0">
                                              <p:tgtEl>
                                                <p:sldTgt/>
                                              </p:tgtEl>
                                            </p:cond>
                                          </p:endCondLst>
                                        </p:cTn>
                                        <p:tgtEl>
                                          <p:sndTgt r:embed="rId2" name="arrow.wav"/>
                                        </p:tgtEl>
                                      </p:cMediaNode>
                                    </p:audio>
                                  </p:subTnLst>
                                </p:cTn>
                              </p:par>
                              <p:par>
                                <p:cTn id="37" presetID="42" presetClass="path" presetSubtype="0" accel="50000" decel="50000" fill="hold" nodeType="withEffect">
                                  <p:stCondLst>
                                    <p:cond delay="250"/>
                                  </p:stCondLst>
                                  <p:childTnLst>
                                    <p:animMotion origin="layout" path="M -2.91667E-6 1.48148E-6 L 0.39818 -0.00556 " pathEditMode="relative" rAng="0" ptsTypes="AA">
                                      <p:cBhvr>
                                        <p:cTn id="38" dur="2000" fill="hold"/>
                                        <p:tgtEl>
                                          <p:spTgt spid="31"/>
                                        </p:tgtEl>
                                        <p:attrNameLst>
                                          <p:attrName>ppt_x</p:attrName>
                                          <p:attrName>ppt_y</p:attrName>
                                        </p:attrNameLst>
                                      </p:cBhvr>
                                      <p:rCtr x="19909" y="-278"/>
                                    </p:animMotion>
                                  </p:childTnLst>
                                  <p:subTnLst>
                                    <p:audio>
                                      <p:cMediaNode>
                                        <p:cTn display="0" masterRel="sameClick">
                                          <p:stCondLst>
                                            <p:cond evt="begin" delay="0">
                                              <p:tn val="37"/>
                                            </p:cond>
                                          </p:stCondLst>
                                          <p:endCondLst>
                                            <p:cond evt="onStopAudio" delay="0">
                                              <p:tgtEl>
                                                <p:sldTgt/>
                                              </p:tgtEl>
                                            </p:cond>
                                          </p:endCondLst>
                                        </p:cTn>
                                        <p:tgtEl>
                                          <p:sndTgt r:embed="rId3" name="Đánh bay Zombie.wav"/>
                                        </p:tgtEl>
                                      </p:cMediaNode>
                                    </p:audio>
                                  </p:subTnLst>
                                </p:cTn>
                              </p:par>
                            </p:childTnLst>
                          </p:cTn>
                        </p:par>
                        <p:par>
                          <p:cTn id="39" fill="hold">
                            <p:stCondLst>
                              <p:cond delay="2250"/>
                            </p:stCondLst>
                            <p:childTnLst>
                              <p:par>
                                <p:cTn id="40" presetID="10" presetClass="exit" presetSubtype="0" fill="hold" nodeType="afterEffect">
                                  <p:stCondLst>
                                    <p:cond delay="0"/>
                                  </p:stCondLst>
                                  <p:childTnLst>
                                    <p:animEffect transition="out" filter="fade">
                                      <p:cBhvr>
                                        <p:cTn id="41" dur="500"/>
                                        <p:tgtEl>
                                          <p:spTgt spid="31"/>
                                        </p:tgtEl>
                                      </p:cBhvr>
                                    </p:animEffect>
                                    <p:set>
                                      <p:cBhvr>
                                        <p:cTn id="42" dur="1" fill="hold">
                                          <p:stCondLst>
                                            <p:cond delay="499"/>
                                          </p:stCondLst>
                                        </p:cTn>
                                        <p:tgtEl>
                                          <p:spTgt spid="31"/>
                                        </p:tgtEl>
                                        <p:attrNameLst>
                                          <p:attrName>style.visibility</p:attrName>
                                        </p:attrNameLst>
                                      </p:cBhvr>
                                      <p:to>
                                        <p:strVal val="hidden"/>
                                      </p:to>
                                    </p:set>
                                  </p:childTnLst>
                                </p:cTn>
                              </p:par>
                              <p:par>
                                <p:cTn id="43" presetID="9" presetClass="exit" presetSubtype="0" fill="hold" nodeType="with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23" presetClass="entr" presetSubtype="16" fill="hold" nodeType="withEffect">
                                  <p:stCondLst>
                                    <p:cond delay="0"/>
                                  </p:stCondLst>
                                  <p:childTnLst>
                                    <p:set>
                                      <p:cBhvr>
                                        <p:cTn id="47" dur="1" fill="hold">
                                          <p:stCondLst>
                                            <p:cond delay="0"/>
                                          </p:stCondLst>
                                        </p:cTn>
                                        <p:tgtEl>
                                          <p:spTgt spid="77"/>
                                        </p:tgtEl>
                                        <p:attrNameLst>
                                          <p:attrName>style.visibility</p:attrName>
                                        </p:attrNameLst>
                                      </p:cBhvr>
                                      <p:to>
                                        <p:strVal val="visible"/>
                                      </p:to>
                                    </p:set>
                                    <p:anim calcmode="lin" valueType="num">
                                      <p:cBhvr>
                                        <p:cTn id="48" dur="250" fill="hold"/>
                                        <p:tgtEl>
                                          <p:spTgt spid="77"/>
                                        </p:tgtEl>
                                        <p:attrNameLst>
                                          <p:attrName>ppt_w</p:attrName>
                                        </p:attrNameLst>
                                      </p:cBhvr>
                                      <p:tavLst>
                                        <p:tav tm="0">
                                          <p:val>
                                            <p:fltVal val="0"/>
                                          </p:val>
                                        </p:tav>
                                        <p:tav tm="100000">
                                          <p:val>
                                            <p:strVal val="#ppt_w"/>
                                          </p:val>
                                        </p:tav>
                                      </p:tavLst>
                                    </p:anim>
                                    <p:anim calcmode="lin" valueType="num">
                                      <p:cBhvr>
                                        <p:cTn id="49" dur="250" fill="hold"/>
                                        <p:tgtEl>
                                          <p:spTgt spid="77"/>
                                        </p:tgtEl>
                                        <p:attrNameLst>
                                          <p:attrName>ppt_h</p:attrName>
                                        </p:attrNameLst>
                                      </p:cBhvr>
                                      <p:tavLst>
                                        <p:tav tm="0">
                                          <p:val>
                                            <p:fltVal val="0"/>
                                          </p:val>
                                        </p:tav>
                                        <p:tav tm="100000">
                                          <p:val>
                                            <p:strVal val="#ppt_h"/>
                                          </p:val>
                                        </p:tav>
                                      </p:tavLst>
                                    </p:anim>
                                  </p:childTnLst>
                                </p:cTn>
                              </p:par>
                              <p:par>
                                <p:cTn id="50" presetID="23" presetClass="exit" presetSubtype="32" fill="hold" nodeType="withEffect">
                                  <p:stCondLst>
                                    <p:cond delay="0"/>
                                  </p:stCondLst>
                                  <p:childTnLst>
                                    <p:anim calcmode="lin" valueType="num">
                                      <p:cBhvr>
                                        <p:cTn id="51" dur="250"/>
                                        <p:tgtEl>
                                          <p:spTgt spid="77"/>
                                        </p:tgtEl>
                                        <p:attrNameLst>
                                          <p:attrName>ppt_w</p:attrName>
                                        </p:attrNameLst>
                                      </p:cBhvr>
                                      <p:tavLst>
                                        <p:tav tm="0">
                                          <p:val>
                                            <p:strVal val="ppt_w"/>
                                          </p:val>
                                        </p:tav>
                                        <p:tav tm="100000">
                                          <p:val>
                                            <p:fltVal val="0"/>
                                          </p:val>
                                        </p:tav>
                                      </p:tavLst>
                                    </p:anim>
                                    <p:anim calcmode="lin" valueType="num">
                                      <p:cBhvr>
                                        <p:cTn id="52" dur="250"/>
                                        <p:tgtEl>
                                          <p:spTgt spid="77"/>
                                        </p:tgtEl>
                                        <p:attrNameLst>
                                          <p:attrName>ppt_h</p:attrName>
                                        </p:attrNameLst>
                                      </p:cBhvr>
                                      <p:tavLst>
                                        <p:tav tm="0">
                                          <p:val>
                                            <p:strVal val="ppt_h"/>
                                          </p:val>
                                        </p:tav>
                                        <p:tav tm="100000">
                                          <p:val>
                                            <p:fltVal val="0"/>
                                          </p:val>
                                        </p:tav>
                                      </p:tavLst>
                                    </p:anim>
                                    <p:set>
                                      <p:cBhvr>
                                        <p:cTn id="53" dur="1" fill="hold">
                                          <p:stCondLst>
                                            <p:cond delay="249"/>
                                          </p:stCondLst>
                                        </p:cTn>
                                        <p:tgtEl>
                                          <p:spTgt spid="77"/>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250"/>
                                        <p:tgtEl>
                                          <p:spTgt spid="53"/>
                                        </p:tgtEl>
                                      </p:cBhvr>
                                    </p:animEffect>
                                  </p:childTnLst>
                                </p:cTn>
                              </p:par>
                            </p:childTnLst>
                          </p:cTn>
                        </p:par>
                        <p:par>
                          <p:cTn id="57" fill="hold">
                            <p:stCondLst>
                              <p:cond delay="2750"/>
                            </p:stCondLst>
                            <p:childTnLst>
                              <p:par>
                                <p:cTn id="58" presetID="42" presetClass="path" presetSubtype="0" accel="50000" decel="50000" fill="hold" nodeType="afterEffect">
                                  <p:stCondLst>
                                    <p:cond delay="0"/>
                                  </p:stCondLst>
                                  <p:childTnLst>
                                    <p:animMotion origin="layout" path="M 4.16667E-6 -1.11111E-6 L 0.34597 0.60416 " pathEditMode="relative" rAng="0" ptsTypes="AA">
                                      <p:cBhvr>
                                        <p:cTn id="59" dur="1500" fill="hold"/>
                                        <p:tgtEl>
                                          <p:spTgt spid="53"/>
                                        </p:tgtEl>
                                        <p:attrNameLst>
                                          <p:attrName>ppt_x</p:attrName>
                                          <p:attrName>ppt_y</p:attrName>
                                        </p:attrNameLst>
                                      </p:cBhvr>
                                      <p:rCtr x="17201" y="30324"/>
                                    </p:animMotion>
                                  </p:childTnLst>
                                  <p:subTnLst>
                                    <p:audio>
                                      <p:cMediaNode>
                                        <p:cTn display="0" masterRel="sameClick">
                                          <p:stCondLst>
                                            <p:cond evt="begin" delay="0">
                                              <p:tn val="58"/>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7"/>
                  </p:tgtEl>
                </p:cond>
              </p:nextCondLst>
            </p:seq>
            <p:seq concurrent="1" nextAc="seek">
              <p:cTn id="60" restart="whenNotActive" fill="hold" evtFilter="cancelBubble" nodeType="interactiveSeq">
                <p:stCondLst>
                  <p:cond evt="onClick" delay="0">
                    <p:tgtEl>
                      <p:spTgt spid="8"/>
                    </p:tgtEl>
                  </p:cond>
                </p:stCondLst>
                <p:endSync evt="end" delay="0">
                  <p:rtn val="all"/>
                </p:endSync>
                <p:childTnLst>
                  <p:par>
                    <p:cTn id="61" fill="hold">
                      <p:stCondLst>
                        <p:cond delay="0"/>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subTnLst>
                                    <p:audio>
                                      <p:cMediaNode>
                                        <p:cTn display="0" masterRel="sameClick">
                                          <p:stCondLst>
                                            <p:cond evt="begin" delay="0">
                                              <p:tn val="63"/>
                                            </p:cond>
                                          </p:stCondLst>
                                          <p:endCondLst>
                                            <p:cond evt="onStopAudio" delay="0">
                                              <p:tgtEl>
                                                <p:sldTgt/>
                                              </p:tgtEl>
                                            </p:cond>
                                          </p:endCondLst>
                                        </p:cTn>
                                        <p:tgtEl>
                                          <p:sndTgt r:embed="rId2" name="arrow.wav"/>
                                        </p:tgtEl>
                                      </p:cMediaNode>
                                    </p:audio>
                                  </p:subTnLst>
                                </p:cTn>
                              </p:par>
                              <p:par>
                                <p:cTn id="66" presetID="42" presetClass="path" presetSubtype="0" accel="50000" decel="50000" fill="hold" nodeType="withEffect">
                                  <p:stCondLst>
                                    <p:cond delay="250"/>
                                  </p:stCondLst>
                                  <p:childTnLst>
                                    <p:animMotion origin="layout" path="M -2.91667E-6 4.81481E-6 L 0.18425 0.00347 " pathEditMode="relative" rAng="0" ptsTypes="AA">
                                      <p:cBhvr>
                                        <p:cTn id="67" dur="2000" fill="hold"/>
                                        <p:tgtEl>
                                          <p:spTgt spid="32"/>
                                        </p:tgtEl>
                                        <p:attrNameLst>
                                          <p:attrName>ppt_x</p:attrName>
                                          <p:attrName>ppt_y</p:attrName>
                                        </p:attrNameLst>
                                      </p:cBhvr>
                                      <p:rCtr x="9206" y="162"/>
                                    </p:animMotion>
                                  </p:childTnLst>
                                  <p:subTnLst>
                                    <p:audio>
                                      <p:cMediaNode>
                                        <p:cTn display="0" masterRel="sameClick">
                                          <p:stCondLst>
                                            <p:cond evt="begin" delay="0">
                                              <p:tn val="66"/>
                                            </p:cond>
                                          </p:stCondLst>
                                          <p:endCondLst>
                                            <p:cond evt="onStopAudio" delay="0">
                                              <p:tgtEl>
                                                <p:sldTgt/>
                                              </p:tgtEl>
                                            </p:cond>
                                          </p:endCondLst>
                                        </p:cTn>
                                        <p:tgtEl>
                                          <p:sndTgt r:embed="rId3" name="Đánh bay Zombie.wav"/>
                                        </p:tgtEl>
                                      </p:cMediaNode>
                                    </p:audio>
                                  </p:subTnLst>
                                </p:cTn>
                              </p:par>
                            </p:childTnLst>
                          </p:cTn>
                        </p:par>
                        <p:par>
                          <p:cTn id="68" fill="hold">
                            <p:stCondLst>
                              <p:cond delay="2250"/>
                            </p:stCondLst>
                            <p:childTnLst>
                              <p:par>
                                <p:cTn id="69" presetID="10" presetClass="exit" presetSubtype="0" fill="hold" nodeType="afterEffect">
                                  <p:stCondLst>
                                    <p:cond delay="0"/>
                                  </p:stCondLst>
                                  <p:childTnLst>
                                    <p:animEffect transition="out" filter="fade">
                                      <p:cBhvr>
                                        <p:cTn id="70" dur="500"/>
                                        <p:tgtEl>
                                          <p:spTgt spid="32"/>
                                        </p:tgtEl>
                                      </p:cBhvr>
                                    </p:animEffect>
                                    <p:set>
                                      <p:cBhvr>
                                        <p:cTn id="71" dur="1" fill="hold">
                                          <p:stCondLst>
                                            <p:cond delay="499"/>
                                          </p:stCondLst>
                                        </p:cTn>
                                        <p:tgtEl>
                                          <p:spTgt spid="32"/>
                                        </p:tgtEl>
                                        <p:attrNameLst>
                                          <p:attrName>style.visibility</p:attrName>
                                        </p:attrNameLst>
                                      </p:cBhvr>
                                      <p:to>
                                        <p:strVal val="hidden"/>
                                      </p:to>
                                    </p:set>
                                  </p:childTnLst>
                                </p:cTn>
                              </p:par>
                              <p:par>
                                <p:cTn id="72" presetID="9" presetClass="exit" presetSubtype="0" fill="hold" nodeType="withEffect">
                                  <p:stCondLst>
                                    <p:cond delay="0"/>
                                  </p:stCondLst>
                                  <p:childTnLst>
                                    <p:animEffect transition="out" filter="dissolv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23" presetClass="entr" presetSubtype="16" fill="hold" nodeType="withEffect">
                                  <p:stCondLst>
                                    <p:cond delay="0"/>
                                  </p:stCondLst>
                                  <p:childTnLst>
                                    <p:set>
                                      <p:cBhvr>
                                        <p:cTn id="76" dur="1" fill="hold">
                                          <p:stCondLst>
                                            <p:cond delay="0"/>
                                          </p:stCondLst>
                                        </p:cTn>
                                        <p:tgtEl>
                                          <p:spTgt spid="80"/>
                                        </p:tgtEl>
                                        <p:attrNameLst>
                                          <p:attrName>style.visibility</p:attrName>
                                        </p:attrNameLst>
                                      </p:cBhvr>
                                      <p:to>
                                        <p:strVal val="visible"/>
                                      </p:to>
                                    </p:set>
                                    <p:anim calcmode="lin" valueType="num">
                                      <p:cBhvr>
                                        <p:cTn id="77" dur="250" fill="hold"/>
                                        <p:tgtEl>
                                          <p:spTgt spid="80"/>
                                        </p:tgtEl>
                                        <p:attrNameLst>
                                          <p:attrName>ppt_w</p:attrName>
                                        </p:attrNameLst>
                                      </p:cBhvr>
                                      <p:tavLst>
                                        <p:tav tm="0">
                                          <p:val>
                                            <p:fltVal val="0"/>
                                          </p:val>
                                        </p:tav>
                                        <p:tav tm="100000">
                                          <p:val>
                                            <p:strVal val="#ppt_w"/>
                                          </p:val>
                                        </p:tav>
                                      </p:tavLst>
                                    </p:anim>
                                    <p:anim calcmode="lin" valueType="num">
                                      <p:cBhvr>
                                        <p:cTn id="78" dur="250" fill="hold"/>
                                        <p:tgtEl>
                                          <p:spTgt spid="80"/>
                                        </p:tgtEl>
                                        <p:attrNameLst>
                                          <p:attrName>ppt_h</p:attrName>
                                        </p:attrNameLst>
                                      </p:cBhvr>
                                      <p:tavLst>
                                        <p:tav tm="0">
                                          <p:val>
                                            <p:fltVal val="0"/>
                                          </p:val>
                                        </p:tav>
                                        <p:tav tm="100000">
                                          <p:val>
                                            <p:strVal val="#ppt_h"/>
                                          </p:val>
                                        </p:tav>
                                      </p:tavLst>
                                    </p:anim>
                                  </p:childTnLst>
                                </p:cTn>
                              </p:par>
                              <p:par>
                                <p:cTn id="79" presetID="53" presetClass="exit" presetSubtype="32" fill="hold" nodeType="withEffect">
                                  <p:stCondLst>
                                    <p:cond delay="0"/>
                                  </p:stCondLst>
                                  <p:childTnLst>
                                    <p:anim calcmode="lin" valueType="num">
                                      <p:cBhvr>
                                        <p:cTn id="80" dur="250"/>
                                        <p:tgtEl>
                                          <p:spTgt spid="80"/>
                                        </p:tgtEl>
                                        <p:attrNameLst>
                                          <p:attrName>ppt_w</p:attrName>
                                        </p:attrNameLst>
                                      </p:cBhvr>
                                      <p:tavLst>
                                        <p:tav tm="0">
                                          <p:val>
                                            <p:strVal val="ppt_w"/>
                                          </p:val>
                                        </p:tav>
                                        <p:tav tm="100000">
                                          <p:val>
                                            <p:fltVal val="0"/>
                                          </p:val>
                                        </p:tav>
                                      </p:tavLst>
                                    </p:anim>
                                    <p:anim calcmode="lin" valueType="num">
                                      <p:cBhvr>
                                        <p:cTn id="81" dur="250"/>
                                        <p:tgtEl>
                                          <p:spTgt spid="80"/>
                                        </p:tgtEl>
                                        <p:attrNameLst>
                                          <p:attrName>ppt_h</p:attrName>
                                        </p:attrNameLst>
                                      </p:cBhvr>
                                      <p:tavLst>
                                        <p:tav tm="0">
                                          <p:val>
                                            <p:strVal val="ppt_h"/>
                                          </p:val>
                                        </p:tav>
                                        <p:tav tm="100000">
                                          <p:val>
                                            <p:fltVal val="0"/>
                                          </p:val>
                                        </p:tav>
                                      </p:tavLst>
                                    </p:anim>
                                    <p:animEffect transition="out" filter="fade">
                                      <p:cBhvr>
                                        <p:cTn id="82" dur="250"/>
                                        <p:tgtEl>
                                          <p:spTgt spid="80"/>
                                        </p:tgtEl>
                                      </p:cBhvr>
                                    </p:animEffect>
                                    <p:set>
                                      <p:cBhvr>
                                        <p:cTn id="83" dur="1" fill="hold">
                                          <p:stCondLst>
                                            <p:cond delay="249"/>
                                          </p:stCondLst>
                                        </p:cTn>
                                        <p:tgtEl>
                                          <p:spTgt spid="80"/>
                                        </p:tgtEl>
                                        <p:attrNameLst>
                                          <p:attrName>style.visibility</p:attrName>
                                        </p:attrNameLst>
                                      </p:cBhvr>
                                      <p:to>
                                        <p:strVal val="hidden"/>
                                      </p:to>
                                    </p:set>
                                  </p:childTnLst>
                                </p:cTn>
                              </p:par>
                              <p:par>
                                <p:cTn id="84" presetID="10"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250"/>
                                        <p:tgtEl>
                                          <p:spTgt spid="54"/>
                                        </p:tgtEl>
                                      </p:cBhvr>
                                    </p:animEffect>
                                  </p:childTnLst>
                                </p:cTn>
                              </p:par>
                            </p:childTnLst>
                          </p:cTn>
                        </p:par>
                        <p:par>
                          <p:cTn id="87" fill="hold">
                            <p:stCondLst>
                              <p:cond delay="2750"/>
                            </p:stCondLst>
                            <p:childTnLst>
                              <p:par>
                                <p:cTn id="88" presetID="42" presetClass="path" presetSubtype="0" accel="50000" decel="50000" fill="hold" nodeType="afterEffect">
                                  <p:stCondLst>
                                    <p:cond delay="0"/>
                                  </p:stCondLst>
                                  <p:childTnLst>
                                    <p:animMotion origin="layout" path="M 1.875E-6 7.40741E-7 L 0.50703 0.40509 " pathEditMode="relative" rAng="0" ptsTypes="AA">
                                      <p:cBhvr>
                                        <p:cTn id="89" dur="1500" fill="hold"/>
                                        <p:tgtEl>
                                          <p:spTgt spid="54"/>
                                        </p:tgtEl>
                                        <p:attrNameLst>
                                          <p:attrName>ppt_x</p:attrName>
                                          <p:attrName>ppt_y</p:attrName>
                                        </p:attrNameLst>
                                      </p:cBhvr>
                                      <p:rCtr x="25313" y="20278"/>
                                    </p:animMotion>
                                  </p:childTnLst>
                                  <p:subTnLst>
                                    <p:audio>
                                      <p:cMediaNode>
                                        <p:cTn display="0" masterRel="sameClick">
                                          <p:stCondLst>
                                            <p:cond evt="begin" delay="0">
                                              <p:tn val="88"/>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8"/>
                  </p:tgtEl>
                </p:cond>
              </p:nextCondLst>
            </p:seq>
            <p:seq concurrent="1" nextAc="seek">
              <p:cTn id="90" restart="whenNotActive" fill="hold" evtFilter="cancelBubble" nodeType="interactiveSeq">
                <p:stCondLst>
                  <p:cond evt="onClick" delay="0">
                    <p:tgtEl>
                      <p:spTgt spid="9"/>
                    </p:tgtEl>
                  </p:cond>
                </p:stCondLst>
                <p:endSync evt="end" delay="0">
                  <p:rtn val="all"/>
                </p:endSync>
                <p:childTnLst>
                  <p:par>
                    <p:cTn id="91" fill="hold">
                      <p:stCondLst>
                        <p:cond delay="0"/>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subTnLst>
                                    <p:audio>
                                      <p:cMediaNode>
                                        <p:cTn display="0" masterRel="sameClick">
                                          <p:stCondLst>
                                            <p:cond evt="begin" delay="0">
                                              <p:tn val="93"/>
                                            </p:cond>
                                          </p:stCondLst>
                                          <p:endCondLst>
                                            <p:cond evt="onStopAudio" delay="0">
                                              <p:tgtEl>
                                                <p:sldTgt/>
                                              </p:tgtEl>
                                            </p:cond>
                                          </p:endCondLst>
                                        </p:cTn>
                                        <p:tgtEl>
                                          <p:sndTgt r:embed="rId2" name="arrow.wav"/>
                                        </p:tgtEl>
                                      </p:cMediaNode>
                                    </p:audio>
                                  </p:subTnLst>
                                </p:cTn>
                              </p:par>
                              <p:par>
                                <p:cTn id="96" presetID="42" presetClass="path" presetSubtype="0" accel="50000" decel="50000" fill="hold" nodeType="withEffect">
                                  <p:stCondLst>
                                    <p:cond delay="250"/>
                                  </p:stCondLst>
                                  <p:childTnLst>
                                    <p:animMotion origin="layout" path="M -2.91667E-6 4.44444E-6 L 0.3931 -0.02223 " pathEditMode="relative" rAng="0" ptsTypes="AA">
                                      <p:cBhvr>
                                        <p:cTn id="97" dur="2000" fill="hold"/>
                                        <p:tgtEl>
                                          <p:spTgt spid="33"/>
                                        </p:tgtEl>
                                        <p:attrNameLst>
                                          <p:attrName>ppt_x</p:attrName>
                                          <p:attrName>ppt_y</p:attrName>
                                        </p:attrNameLst>
                                      </p:cBhvr>
                                      <p:rCtr x="19648" y="-1111"/>
                                    </p:animMotion>
                                  </p:childTnLst>
                                  <p:subTnLst>
                                    <p:audio>
                                      <p:cMediaNode>
                                        <p:cTn display="0" masterRel="sameClick">
                                          <p:stCondLst>
                                            <p:cond evt="begin" delay="0">
                                              <p:tn val="96"/>
                                            </p:cond>
                                          </p:stCondLst>
                                          <p:endCondLst>
                                            <p:cond evt="onStopAudio" delay="0">
                                              <p:tgtEl>
                                                <p:sldTgt/>
                                              </p:tgtEl>
                                            </p:cond>
                                          </p:endCondLst>
                                        </p:cTn>
                                        <p:tgtEl>
                                          <p:sndTgt r:embed="rId3" name="Đánh bay Zombie.wav"/>
                                        </p:tgtEl>
                                      </p:cMediaNode>
                                    </p:audio>
                                  </p:subTnLst>
                                </p:cTn>
                              </p:par>
                            </p:childTnLst>
                          </p:cTn>
                        </p:par>
                        <p:par>
                          <p:cTn id="98" fill="hold">
                            <p:stCondLst>
                              <p:cond delay="2250"/>
                            </p:stCondLst>
                            <p:childTnLst>
                              <p:par>
                                <p:cTn id="99" presetID="10" presetClass="exit" presetSubtype="0" fill="hold" nodeType="afterEffect">
                                  <p:stCondLst>
                                    <p:cond delay="0"/>
                                  </p:stCondLst>
                                  <p:childTnLst>
                                    <p:animEffect transition="out" filter="fade">
                                      <p:cBhvr>
                                        <p:cTn id="100" dur="500"/>
                                        <p:tgtEl>
                                          <p:spTgt spid="33"/>
                                        </p:tgtEl>
                                      </p:cBhvr>
                                    </p:animEffect>
                                    <p:set>
                                      <p:cBhvr>
                                        <p:cTn id="101" dur="1" fill="hold">
                                          <p:stCondLst>
                                            <p:cond delay="499"/>
                                          </p:stCondLst>
                                        </p:cTn>
                                        <p:tgtEl>
                                          <p:spTgt spid="33"/>
                                        </p:tgtEl>
                                        <p:attrNameLst>
                                          <p:attrName>style.visibility</p:attrName>
                                        </p:attrNameLst>
                                      </p:cBhvr>
                                      <p:to>
                                        <p:strVal val="hidden"/>
                                      </p:to>
                                    </p:set>
                                  </p:childTnLst>
                                </p:cTn>
                              </p:par>
                              <p:par>
                                <p:cTn id="102" presetID="9" presetClass="exit" presetSubtype="0" fill="hold" nodeType="withEffect">
                                  <p:stCondLst>
                                    <p:cond delay="0"/>
                                  </p:stCondLst>
                                  <p:childTnLst>
                                    <p:animEffect transition="out" filter="dissolve">
                                      <p:cBhvr>
                                        <p:cTn id="103" dur="500"/>
                                        <p:tgtEl>
                                          <p:spTgt spid="19"/>
                                        </p:tgtEl>
                                      </p:cBhvr>
                                    </p:animEffect>
                                    <p:set>
                                      <p:cBhvr>
                                        <p:cTn id="104" dur="1" fill="hold">
                                          <p:stCondLst>
                                            <p:cond delay="499"/>
                                          </p:stCondLst>
                                        </p:cTn>
                                        <p:tgtEl>
                                          <p:spTgt spid="19"/>
                                        </p:tgtEl>
                                        <p:attrNameLst>
                                          <p:attrName>style.visibility</p:attrName>
                                        </p:attrNameLst>
                                      </p:cBhvr>
                                      <p:to>
                                        <p:strVal val="hidden"/>
                                      </p:to>
                                    </p:set>
                                  </p:childTnLst>
                                </p:cTn>
                              </p:par>
                              <p:par>
                                <p:cTn id="105" presetID="23" presetClass="entr" presetSubtype="16" fill="hold" nodeType="withEffect">
                                  <p:stCondLst>
                                    <p:cond delay="0"/>
                                  </p:stCondLst>
                                  <p:childTnLst>
                                    <p:set>
                                      <p:cBhvr>
                                        <p:cTn id="106" dur="1" fill="hold">
                                          <p:stCondLst>
                                            <p:cond delay="0"/>
                                          </p:stCondLst>
                                        </p:cTn>
                                        <p:tgtEl>
                                          <p:spTgt spid="81"/>
                                        </p:tgtEl>
                                        <p:attrNameLst>
                                          <p:attrName>style.visibility</p:attrName>
                                        </p:attrNameLst>
                                      </p:cBhvr>
                                      <p:to>
                                        <p:strVal val="visible"/>
                                      </p:to>
                                    </p:set>
                                    <p:anim calcmode="lin" valueType="num">
                                      <p:cBhvr>
                                        <p:cTn id="107" dur="250" fill="hold"/>
                                        <p:tgtEl>
                                          <p:spTgt spid="81"/>
                                        </p:tgtEl>
                                        <p:attrNameLst>
                                          <p:attrName>ppt_w</p:attrName>
                                        </p:attrNameLst>
                                      </p:cBhvr>
                                      <p:tavLst>
                                        <p:tav tm="0">
                                          <p:val>
                                            <p:fltVal val="0"/>
                                          </p:val>
                                        </p:tav>
                                        <p:tav tm="100000">
                                          <p:val>
                                            <p:strVal val="#ppt_w"/>
                                          </p:val>
                                        </p:tav>
                                      </p:tavLst>
                                    </p:anim>
                                    <p:anim calcmode="lin" valueType="num">
                                      <p:cBhvr>
                                        <p:cTn id="108" dur="250" fill="hold"/>
                                        <p:tgtEl>
                                          <p:spTgt spid="81"/>
                                        </p:tgtEl>
                                        <p:attrNameLst>
                                          <p:attrName>ppt_h</p:attrName>
                                        </p:attrNameLst>
                                      </p:cBhvr>
                                      <p:tavLst>
                                        <p:tav tm="0">
                                          <p:val>
                                            <p:fltVal val="0"/>
                                          </p:val>
                                        </p:tav>
                                        <p:tav tm="100000">
                                          <p:val>
                                            <p:strVal val="#ppt_h"/>
                                          </p:val>
                                        </p:tav>
                                      </p:tavLst>
                                    </p:anim>
                                  </p:childTnLst>
                                </p:cTn>
                              </p:par>
                              <p:par>
                                <p:cTn id="109" presetID="23" presetClass="exit" presetSubtype="32" fill="hold" nodeType="withEffect">
                                  <p:stCondLst>
                                    <p:cond delay="0"/>
                                  </p:stCondLst>
                                  <p:childTnLst>
                                    <p:anim calcmode="lin" valueType="num">
                                      <p:cBhvr>
                                        <p:cTn id="110" dur="250"/>
                                        <p:tgtEl>
                                          <p:spTgt spid="81"/>
                                        </p:tgtEl>
                                        <p:attrNameLst>
                                          <p:attrName>ppt_w</p:attrName>
                                        </p:attrNameLst>
                                      </p:cBhvr>
                                      <p:tavLst>
                                        <p:tav tm="0">
                                          <p:val>
                                            <p:strVal val="ppt_w"/>
                                          </p:val>
                                        </p:tav>
                                        <p:tav tm="100000">
                                          <p:val>
                                            <p:fltVal val="0"/>
                                          </p:val>
                                        </p:tav>
                                      </p:tavLst>
                                    </p:anim>
                                    <p:anim calcmode="lin" valueType="num">
                                      <p:cBhvr>
                                        <p:cTn id="111" dur="250"/>
                                        <p:tgtEl>
                                          <p:spTgt spid="81"/>
                                        </p:tgtEl>
                                        <p:attrNameLst>
                                          <p:attrName>ppt_h</p:attrName>
                                        </p:attrNameLst>
                                      </p:cBhvr>
                                      <p:tavLst>
                                        <p:tav tm="0">
                                          <p:val>
                                            <p:strVal val="ppt_h"/>
                                          </p:val>
                                        </p:tav>
                                        <p:tav tm="100000">
                                          <p:val>
                                            <p:fltVal val="0"/>
                                          </p:val>
                                        </p:tav>
                                      </p:tavLst>
                                    </p:anim>
                                    <p:set>
                                      <p:cBhvr>
                                        <p:cTn id="112" dur="1" fill="hold">
                                          <p:stCondLst>
                                            <p:cond delay="249"/>
                                          </p:stCondLst>
                                        </p:cTn>
                                        <p:tgtEl>
                                          <p:spTgt spid="81"/>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55"/>
                                        </p:tgtEl>
                                        <p:attrNameLst>
                                          <p:attrName>style.visibility</p:attrName>
                                        </p:attrNameLst>
                                      </p:cBhvr>
                                      <p:to>
                                        <p:strVal val="visible"/>
                                      </p:to>
                                    </p:set>
                                    <p:animEffect transition="in" filter="fade">
                                      <p:cBhvr>
                                        <p:cTn id="115" dur="250"/>
                                        <p:tgtEl>
                                          <p:spTgt spid="55"/>
                                        </p:tgtEl>
                                      </p:cBhvr>
                                    </p:animEffect>
                                  </p:childTnLst>
                                </p:cTn>
                              </p:par>
                            </p:childTnLst>
                          </p:cTn>
                        </p:par>
                        <p:par>
                          <p:cTn id="116" fill="hold">
                            <p:stCondLst>
                              <p:cond delay="2750"/>
                            </p:stCondLst>
                            <p:childTnLst>
                              <p:par>
                                <p:cTn id="117" presetID="42" presetClass="path" presetSubtype="0" accel="50000" decel="50000" fill="hold" nodeType="afterEffect">
                                  <p:stCondLst>
                                    <p:cond delay="0"/>
                                  </p:stCondLst>
                                  <p:childTnLst>
                                    <p:animMotion origin="layout" path="M 1.66667E-6 -1.85185E-6 L 0.24635 0.25255 " pathEditMode="relative" rAng="0" ptsTypes="AA">
                                      <p:cBhvr>
                                        <p:cTn id="118" dur="1500" fill="hold"/>
                                        <p:tgtEl>
                                          <p:spTgt spid="55"/>
                                        </p:tgtEl>
                                        <p:attrNameLst>
                                          <p:attrName>ppt_x</p:attrName>
                                          <p:attrName>ppt_y</p:attrName>
                                        </p:attrNameLst>
                                      </p:cBhvr>
                                      <p:rCtr x="12292" y="12801"/>
                                    </p:animMotion>
                                  </p:childTnLst>
                                  <p:subTnLst>
                                    <p:audio>
                                      <p:cMediaNode>
                                        <p:cTn display="0" masterRel="sameClick">
                                          <p:stCondLst>
                                            <p:cond evt="begin" delay="0">
                                              <p:tn val="117"/>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9"/>
                  </p:tgtEl>
                </p:cond>
              </p:nextCondLst>
            </p:seq>
            <p:seq concurrent="1" nextAc="seek">
              <p:cTn id="119" restart="whenNotActive" fill="hold" evtFilter="cancelBubble" nodeType="interactiveSeq">
                <p:stCondLst>
                  <p:cond evt="onClick" delay="0">
                    <p:tgtEl>
                      <p:spTgt spid="10"/>
                    </p:tgtEl>
                  </p:cond>
                </p:stCondLst>
                <p:endSync evt="end" delay="0">
                  <p:rtn val="all"/>
                </p:endSync>
                <p:childTnLst>
                  <p:par>
                    <p:cTn id="120" fill="hold">
                      <p:stCondLst>
                        <p:cond delay="0"/>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fade">
                                      <p:cBhvr>
                                        <p:cTn id="124" dur="500"/>
                                        <p:tgtEl>
                                          <p:spTgt spid="34"/>
                                        </p:tgtEl>
                                      </p:cBhvr>
                                    </p:animEffect>
                                  </p:childTnLst>
                                  <p:subTnLst>
                                    <p:audio>
                                      <p:cMediaNode>
                                        <p:cTn display="0" masterRel="sameClick">
                                          <p:stCondLst>
                                            <p:cond evt="begin" delay="0">
                                              <p:tn val="122"/>
                                            </p:cond>
                                          </p:stCondLst>
                                          <p:endCondLst>
                                            <p:cond evt="onStopAudio" delay="0">
                                              <p:tgtEl>
                                                <p:sldTgt/>
                                              </p:tgtEl>
                                            </p:cond>
                                          </p:endCondLst>
                                        </p:cTn>
                                        <p:tgtEl>
                                          <p:sndTgt r:embed="rId2" name="arrow.wav"/>
                                        </p:tgtEl>
                                      </p:cMediaNode>
                                    </p:audio>
                                  </p:subTnLst>
                                </p:cTn>
                              </p:par>
                              <p:par>
                                <p:cTn id="125" presetID="42" presetClass="path" presetSubtype="0" accel="50000" decel="50000" fill="hold" nodeType="withEffect">
                                  <p:stCondLst>
                                    <p:cond delay="250"/>
                                  </p:stCondLst>
                                  <p:childTnLst>
                                    <p:animMotion origin="layout" path="M -2.91667E-6 -1.11111E-6 L 0.51459 -0.02268 " pathEditMode="relative" rAng="0" ptsTypes="AA">
                                      <p:cBhvr>
                                        <p:cTn id="126" dur="2000" fill="hold"/>
                                        <p:tgtEl>
                                          <p:spTgt spid="34"/>
                                        </p:tgtEl>
                                        <p:attrNameLst>
                                          <p:attrName>ppt_x</p:attrName>
                                          <p:attrName>ppt_y</p:attrName>
                                        </p:attrNameLst>
                                      </p:cBhvr>
                                      <p:rCtr x="25729" y="-1134"/>
                                    </p:animMotion>
                                  </p:childTnLst>
                                  <p:subTnLst>
                                    <p:audio>
                                      <p:cMediaNode>
                                        <p:cTn display="0" masterRel="sameClick">
                                          <p:stCondLst>
                                            <p:cond evt="begin" delay="0">
                                              <p:tn val="125"/>
                                            </p:cond>
                                          </p:stCondLst>
                                          <p:endCondLst>
                                            <p:cond evt="onStopAudio" delay="0">
                                              <p:tgtEl>
                                                <p:sldTgt/>
                                              </p:tgtEl>
                                            </p:cond>
                                          </p:endCondLst>
                                        </p:cTn>
                                        <p:tgtEl>
                                          <p:sndTgt r:embed="rId3" name="Đánh bay Zombie.wav"/>
                                        </p:tgtEl>
                                      </p:cMediaNode>
                                    </p:audio>
                                  </p:subTnLst>
                                </p:cTn>
                              </p:par>
                            </p:childTnLst>
                          </p:cTn>
                        </p:par>
                        <p:par>
                          <p:cTn id="127" fill="hold">
                            <p:stCondLst>
                              <p:cond delay="2250"/>
                            </p:stCondLst>
                            <p:childTnLst>
                              <p:par>
                                <p:cTn id="128" presetID="10" presetClass="exit" presetSubtype="0" fill="hold" nodeType="afterEffect">
                                  <p:stCondLst>
                                    <p:cond delay="0"/>
                                  </p:stCondLst>
                                  <p:childTnLst>
                                    <p:animEffect transition="out" filter="fade">
                                      <p:cBhvr>
                                        <p:cTn id="129" dur="500"/>
                                        <p:tgtEl>
                                          <p:spTgt spid="34"/>
                                        </p:tgtEl>
                                      </p:cBhvr>
                                    </p:animEffect>
                                    <p:set>
                                      <p:cBhvr>
                                        <p:cTn id="130" dur="1" fill="hold">
                                          <p:stCondLst>
                                            <p:cond delay="499"/>
                                          </p:stCondLst>
                                        </p:cTn>
                                        <p:tgtEl>
                                          <p:spTgt spid="34"/>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20"/>
                                        </p:tgtEl>
                                      </p:cBhvr>
                                    </p:animEffect>
                                    <p:set>
                                      <p:cBhvr>
                                        <p:cTn id="133" dur="1" fill="hold">
                                          <p:stCondLst>
                                            <p:cond delay="499"/>
                                          </p:stCondLst>
                                        </p:cTn>
                                        <p:tgtEl>
                                          <p:spTgt spid="20"/>
                                        </p:tgtEl>
                                        <p:attrNameLst>
                                          <p:attrName>style.visibility</p:attrName>
                                        </p:attrNameLst>
                                      </p:cBhvr>
                                      <p:to>
                                        <p:strVal val="hidden"/>
                                      </p:to>
                                    </p:set>
                                  </p:childTnLst>
                                </p:cTn>
                              </p:par>
                              <p:par>
                                <p:cTn id="134" presetID="23" presetClass="entr" presetSubtype="16" fill="hold" nodeType="withEffect">
                                  <p:stCondLst>
                                    <p:cond delay="0"/>
                                  </p:stCondLst>
                                  <p:childTnLst>
                                    <p:set>
                                      <p:cBhvr>
                                        <p:cTn id="135" dur="1" fill="hold">
                                          <p:stCondLst>
                                            <p:cond delay="0"/>
                                          </p:stCondLst>
                                        </p:cTn>
                                        <p:tgtEl>
                                          <p:spTgt spid="82"/>
                                        </p:tgtEl>
                                        <p:attrNameLst>
                                          <p:attrName>style.visibility</p:attrName>
                                        </p:attrNameLst>
                                      </p:cBhvr>
                                      <p:to>
                                        <p:strVal val="visible"/>
                                      </p:to>
                                    </p:set>
                                    <p:anim calcmode="lin" valueType="num">
                                      <p:cBhvr>
                                        <p:cTn id="136" dur="250" fill="hold"/>
                                        <p:tgtEl>
                                          <p:spTgt spid="82"/>
                                        </p:tgtEl>
                                        <p:attrNameLst>
                                          <p:attrName>ppt_w</p:attrName>
                                        </p:attrNameLst>
                                      </p:cBhvr>
                                      <p:tavLst>
                                        <p:tav tm="0">
                                          <p:val>
                                            <p:fltVal val="0"/>
                                          </p:val>
                                        </p:tav>
                                        <p:tav tm="100000">
                                          <p:val>
                                            <p:strVal val="#ppt_w"/>
                                          </p:val>
                                        </p:tav>
                                      </p:tavLst>
                                    </p:anim>
                                    <p:anim calcmode="lin" valueType="num">
                                      <p:cBhvr>
                                        <p:cTn id="137" dur="250" fill="hold"/>
                                        <p:tgtEl>
                                          <p:spTgt spid="82"/>
                                        </p:tgtEl>
                                        <p:attrNameLst>
                                          <p:attrName>ppt_h</p:attrName>
                                        </p:attrNameLst>
                                      </p:cBhvr>
                                      <p:tavLst>
                                        <p:tav tm="0">
                                          <p:val>
                                            <p:fltVal val="0"/>
                                          </p:val>
                                        </p:tav>
                                        <p:tav tm="100000">
                                          <p:val>
                                            <p:strVal val="#ppt_h"/>
                                          </p:val>
                                        </p:tav>
                                      </p:tavLst>
                                    </p:anim>
                                  </p:childTnLst>
                                </p:cTn>
                              </p:par>
                              <p:par>
                                <p:cTn id="138" presetID="23" presetClass="exit" presetSubtype="32" fill="hold" nodeType="withEffect">
                                  <p:stCondLst>
                                    <p:cond delay="0"/>
                                  </p:stCondLst>
                                  <p:childTnLst>
                                    <p:anim calcmode="lin" valueType="num">
                                      <p:cBhvr>
                                        <p:cTn id="139" dur="250"/>
                                        <p:tgtEl>
                                          <p:spTgt spid="82"/>
                                        </p:tgtEl>
                                        <p:attrNameLst>
                                          <p:attrName>ppt_w</p:attrName>
                                        </p:attrNameLst>
                                      </p:cBhvr>
                                      <p:tavLst>
                                        <p:tav tm="0">
                                          <p:val>
                                            <p:strVal val="ppt_w"/>
                                          </p:val>
                                        </p:tav>
                                        <p:tav tm="100000">
                                          <p:val>
                                            <p:fltVal val="0"/>
                                          </p:val>
                                        </p:tav>
                                      </p:tavLst>
                                    </p:anim>
                                    <p:anim calcmode="lin" valueType="num">
                                      <p:cBhvr>
                                        <p:cTn id="140" dur="250"/>
                                        <p:tgtEl>
                                          <p:spTgt spid="82"/>
                                        </p:tgtEl>
                                        <p:attrNameLst>
                                          <p:attrName>ppt_h</p:attrName>
                                        </p:attrNameLst>
                                      </p:cBhvr>
                                      <p:tavLst>
                                        <p:tav tm="0">
                                          <p:val>
                                            <p:strVal val="ppt_h"/>
                                          </p:val>
                                        </p:tav>
                                        <p:tav tm="100000">
                                          <p:val>
                                            <p:fltVal val="0"/>
                                          </p:val>
                                        </p:tav>
                                      </p:tavLst>
                                    </p:anim>
                                    <p:set>
                                      <p:cBhvr>
                                        <p:cTn id="141" dur="1" fill="hold">
                                          <p:stCondLst>
                                            <p:cond delay="249"/>
                                          </p:stCondLst>
                                        </p:cTn>
                                        <p:tgtEl>
                                          <p:spTgt spid="82"/>
                                        </p:tgtEl>
                                        <p:attrNameLst>
                                          <p:attrName>style.visibility</p:attrName>
                                        </p:attrNameLst>
                                      </p:cBhvr>
                                      <p:to>
                                        <p:strVal val="hidden"/>
                                      </p:to>
                                    </p:set>
                                  </p:childTnLst>
                                </p:cTn>
                              </p:par>
                            </p:childTnLst>
                          </p:cTn>
                        </p:par>
                        <p:par>
                          <p:cTn id="142" fill="hold">
                            <p:stCondLst>
                              <p:cond delay="2750"/>
                            </p:stCondLst>
                            <p:childTnLst>
                              <p:par>
                                <p:cTn id="143" presetID="42" presetClass="path" presetSubtype="0" accel="50000" decel="50000" fill="hold" nodeType="afterEffect">
                                  <p:stCondLst>
                                    <p:cond delay="0"/>
                                  </p:stCondLst>
                                  <p:childTnLst>
                                    <p:animMotion origin="layout" path="M -4.16667E-7 1.48148E-6 L 0.02643 0.95069 " pathEditMode="relative" rAng="0" ptsTypes="AA">
                                      <p:cBhvr>
                                        <p:cTn id="144" dur="250" fill="hold"/>
                                        <p:tgtEl>
                                          <p:spTgt spid="12465"/>
                                        </p:tgtEl>
                                        <p:attrNameLst>
                                          <p:attrName>ppt_x</p:attrName>
                                          <p:attrName>ppt_y</p:attrName>
                                        </p:attrNameLst>
                                      </p:cBhvr>
                                      <p:rCtr x="1315" y="47523"/>
                                    </p:animMotion>
                                  </p:childTnLst>
                                  <p:subTnLst>
                                    <p:audio>
                                      <p:cMediaNode>
                                        <p:cTn display="0" masterRel="sameClick">
                                          <p:stCondLst>
                                            <p:cond evt="begin" delay="0">
                                              <p:tn val="143"/>
                                            </p:cond>
                                          </p:stCondLst>
                                          <p:endCondLst>
                                            <p:cond evt="onStopAudio" delay="0">
                                              <p:tgtEl>
                                                <p:sldTgt/>
                                              </p:tgtEl>
                                            </p:cond>
                                          </p:endCondLst>
                                        </p:cTn>
                                        <p:tgtEl>
                                          <p:sndTgt r:embed="rId5" name="Chúc mừng ta da.wav"/>
                                        </p:tgtEl>
                                      </p:cMediaNode>
                                    </p:audio>
                                  </p:subTnLst>
                                </p:cTn>
                              </p:par>
                              <p:par>
                                <p:cTn id="145" presetID="10" presetClass="entr" presetSubtype="0" fill="hold"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250"/>
                                        <p:tgtEl>
                                          <p:spTgt spid="56"/>
                                        </p:tgtEl>
                                      </p:cBhvr>
                                    </p:animEffect>
                                  </p:childTnLst>
                                </p:cTn>
                              </p:par>
                            </p:childTnLst>
                          </p:cTn>
                        </p:par>
                        <p:par>
                          <p:cTn id="148" fill="hold">
                            <p:stCondLst>
                              <p:cond delay="3000"/>
                            </p:stCondLst>
                            <p:childTnLst>
                              <p:par>
                                <p:cTn id="149" presetID="42" presetClass="path" presetSubtype="0" accel="50000" decel="50000" fill="hold" nodeType="afterEffect">
                                  <p:stCondLst>
                                    <p:cond delay="0"/>
                                  </p:stCondLst>
                                  <p:childTnLst>
                                    <p:animMotion origin="layout" path="M -1.66667E-6 -1.48148E-6 L 0.06953 0.09629 " pathEditMode="relative" rAng="0" ptsTypes="AA">
                                      <p:cBhvr>
                                        <p:cTn id="150" dur="1500" fill="hold"/>
                                        <p:tgtEl>
                                          <p:spTgt spid="56"/>
                                        </p:tgtEl>
                                        <p:attrNameLst>
                                          <p:attrName>ppt_x</p:attrName>
                                          <p:attrName>ppt_y</p:attrName>
                                        </p:attrNameLst>
                                      </p:cBhvr>
                                      <p:rCtr x="3385" y="5000"/>
                                    </p:animMotion>
                                  </p:childTnLst>
                                  <p:subTnLst>
                                    <p:audio>
                                      <p:cMediaNode>
                                        <p:cTn display="0" masterRel="sameClick">
                                          <p:stCondLst>
                                            <p:cond evt="begin" delay="0">
                                              <p:tn val="149"/>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10"/>
                  </p:tgtEl>
                </p:cond>
              </p:nextCondLst>
            </p:seq>
            <p:seq concurrent="1" nextAc="seek">
              <p:cTn id="151" restart="whenNotActive" fill="hold" evtFilter="cancelBubble" nodeType="interactiveSeq">
                <p:stCondLst>
                  <p:cond evt="onClick" delay="0">
                    <p:tgtEl>
                      <p:spTgt spid="15"/>
                    </p:tgtEl>
                  </p:cond>
                </p:stCondLst>
                <p:endSync evt="end" delay="0">
                  <p:rtn val="all"/>
                </p:endSync>
                <p:childTnLst>
                  <p:par>
                    <p:cTn id="152" fill="hold">
                      <p:stCondLst>
                        <p:cond delay="0"/>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12467"/>
                                        </p:tgtEl>
                                        <p:attrNameLst>
                                          <p:attrName>style.visibility</p:attrName>
                                        </p:attrNameLst>
                                      </p:cBhvr>
                                      <p:to>
                                        <p:strVal val="visible"/>
                                      </p:to>
                                    </p:set>
                                    <p:animEffect transition="in" filter="fade">
                                      <p:cBhvr>
                                        <p:cTn id="156" dur="500"/>
                                        <p:tgtEl>
                                          <p:spTgt spid="12467"/>
                                        </p:tgtEl>
                                      </p:cBhvr>
                                    </p:animEffect>
                                  </p:childTnLst>
                                </p:cTn>
                              </p:par>
                              <p:par>
                                <p:cTn id="157" presetID="22" presetClass="exit" presetSubtype="4" fill="hold" nodeType="withEffect">
                                  <p:stCondLst>
                                    <p:cond delay="0"/>
                                  </p:stCondLst>
                                  <p:childTnLst>
                                    <p:animEffect transition="out" filter="wipe(down)">
                                      <p:cBhvr>
                                        <p:cTn id="158" dur="500"/>
                                        <p:tgtEl>
                                          <p:spTgt spid="7"/>
                                        </p:tgtEl>
                                      </p:cBhvr>
                                    </p:animEffect>
                                    <p:set>
                                      <p:cBhvr>
                                        <p:cTn id="159" dur="1" fill="hold">
                                          <p:stCondLst>
                                            <p:cond delay="499"/>
                                          </p:stCondLst>
                                        </p:cTn>
                                        <p:tgtEl>
                                          <p:spTgt spid="7"/>
                                        </p:tgtEl>
                                        <p:attrNameLst>
                                          <p:attrName>style.visibility</p:attrName>
                                        </p:attrNameLst>
                                      </p:cBhvr>
                                      <p:to>
                                        <p:strVal val="hidden"/>
                                      </p:to>
                                    </p:set>
                                  </p:childTnLst>
                                </p:cTn>
                              </p:par>
                            </p:childTnLst>
                          </p:cTn>
                        </p:par>
                        <p:par>
                          <p:cTn id="160" fill="hold">
                            <p:stCondLst>
                              <p:cond delay="500"/>
                            </p:stCondLst>
                            <p:childTnLst>
                              <p:par>
                                <p:cTn id="161" presetID="42" presetClass="path" presetSubtype="0" accel="50000" decel="50000" fill="hold" nodeType="afterEffect">
                                  <p:stCondLst>
                                    <p:cond delay="0"/>
                                  </p:stCondLst>
                                  <p:childTnLst>
                                    <p:animMotion origin="layout" path="M -5.55112E-17 1.11111E-6 L 0.81354 0.03264 " pathEditMode="relative" rAng="0" ptsTypes="AA">
                                      <p:cBhvr>
                                        <p:cTn id="162" dur="250" fill="hold"/>
                                        <p:tgtEl>
                                          <p:spTgt spid="1026"/>
                                        </p:tgtEl>
                                        <p:attrNameLst>
                                          <p:attrName>ppt_x</p:attrName>
                                          <p:attrName>ppt_y</p:attrName>
                                        </p:attrNameLst>
                                      </p:cBhvr>
                                      <p:rCtr x="40573" y="1412"/>
                                    </p:animMotion>
                                  </p:childTnLst>
                                  <p:subTnLst>
                                    <p:audio>
                                      <p:cMediaNode>
                                        <p:cTn display="0" masterRel="sameClick">
                                          <p:stCondLst>
                                            <p:cond evt="begin" delay="0">
                                              <p:tn val="161"/>
                                            </p:cond>
                                          </p:stCondLst>
                                          <p:endCondLst>
                                            <p:cond evt="onStopAudio" delay="0">
                                              <p:tgtEl>
                                                <p:sldTgt/>
                                              </p:tgtEl>
                                            </p:cond>
                                          </p:endCondLst>
                                        </p:cTn>
                                        <p:tgtEl>
                                          <p:sndTgt r:embed="rId6" name="Game Over.wav"/>
                                        </p:tgtEl>
                                      </p:cMediaNode>
                                    </p:audio>
                                  </p:subTnLst>
                                </p:cTn>
                              </p:par>
                            </p:childTnLst>
                          </p:cTn>
                        </p:par>
                      </p:childTnLst>
                    </p:cTn>
                  </p:par>
                </p:childTnLst>
              </p:cTn>
              <p:nextCondLst>
                <p:cond evt="onClick" delay="0">
                  <p:tgtEl>
                    <p:spTgt spid="15"/>
                  </p:tgtEl>
                </p:cond>
              </p:nextCondLst>
            </p:seq>
            <p:seq concurrent="1" nextAc="seek">
              <p:cTn id="163" restart="whenNotActive" fill="hold" evtFilter="cancelBubble" nodeType="interactiveSeq">
                <p:stCondLst>
                  <p:cond evt="onClick" delay="0">
                    <p:tgtEl>
                      <p:spTgt spid="12"/>
                    </p:tgtEl>
                  </p:cond>
                </p:stCondLst>
                <p:endSync evt="end" delay="0">
                  <p:rtn val="all"/>
                </p:endSync>
                <p:childTnLst>
                  <p:par>
                    <p:cTn id="164" fill="hold">
                      <p:stCondLst>
                        <p:cond delay="0"/>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496"/>
                                        </p:tgtEl>
                                        <p:attrNameLst>
                                          <p:attrName>style.visibility</p:attrName>
                                        </p:attrNameLst>
                                      </p:cBhvr>
                                      <p:to>
                                        <p:strVal val="visible"/>
                                      </p:to>
                                    </p:set>
                                    <p:animEffect transition="in" filter="fade">
                                      <p:cBhvr>
                                        <p:cTn id="168" dur="500"/>
                                        <p:tgtEl>
                                          <p:spTgt spid="496"/>
                                        </p:tgtEl>
                                      </p:cBhvr>
                                    </p:animEffect>
                                  </p:childTnLst>
                                </p:cTn>
                              </p:par>
                              <p:par>
                                <p:cTn id="169" presetID="22" presetClass="exit" presetSubtype="4" fill="hold" nodeType="withEffect">
                                  <p:stCondLst>
                                    <p:cond delay="0"/>
                                  </p:stCondLst>
                                  <p:childTnLst>
                                    <p:animEffect transition="out" filter="wipe(down)">
                                      <p:cBhvr>
                                        <p:cTn id="170" dur="500"/>
                                        <p:tgtEl>
                                          <p:spTgt spid="4"/>
                                        </p:tgtEl>
                                      </p:cBhvr>
                                    </p:animEffect>
                                    <p:set>
                                      <p:cBhvr>
                                        <p:cTn id="171" dur="1" fill="hold">
                                          <p:stCondLst>
                                            <p:cond delay="499"/>
                                          </p:stCondLst>
                                        </p:cTn>
                                        <p:tgtEl>
                                          <p:spTgt spid="4"/>
                                        </p:tgtEl>
                                        <p:attrNameLst>
                                          <p:attrName>style.visibility</p:attrName>
                                        </p:attrNameLst>
                                      </p:cBhvr>
                                      <p:to>
                                        <p:strVal val="hidden"/>
                                      </p:to>
                                    </p:set>
                                  </p:childTnLst>
                                </p:cTn>
                              </p:par>
                            </p:childTnLst>
                          </p:cTn>
                        </p:par>
                        <p:par>
                          <p:cTn id="172" fill="hold">
                            <p:stCondLst>
                              <p:cond delay="500"/>
                            </p:stCondLst>
                            <p:childTnLst>
                              <p:par>
                                <p:cTn id="173" presetID="63" presetClass="path" presetSubtype="0" accel="50000" decel="50000" fill="hold" nodeType="afterEffect">
                                  <p:stCondLst>
                                    <p:cond delay="0"/>
                                  </p:stCondLst>
                                  <p:childTnLst>
                                    <p:animMotion origin="layout" path="M 3.125E-6 -7.40741E-7 L 0.80846 0.03171 " pathEditMode="relative" rAng="0" ptsTypes="AA">
                                      <p:cBhvr>
                                        <p:cTn id="174" dur="250" fill="hold"/>
                                        <p:tgtEl>
                                          <p:spTgt spid="1026"/>
                                        </p:tgtEl>
                                        <p:attrNameLst>
                                          <p:attrName>ppt_x</p:attrName>
                                          <p:attrName>ppt_y</p:attrName>
                                        </p:attrNameLst>
                                      </p:cBhvr>
                                      <p:rCtr x="40417" y="1574"/>
                                    </p:animMotion>
                                  </p:childTnLst>
                                  <p:subTnLst>
                                    <p:audio>
                                      <p:cMediaNode vol="20000">
                                        <p:cTn display="0" masterRel="sameClick">
                                          <p:stCondLst>
                                            <p:cond evt="begin" delay="0">
                                              <p:tn val="173"/>
                                            </p:cond>
                                          </p:stCondLst>
                                          <p:endCondLst>
                                            <p:cond evt="onStopAudio" delay="0">
                                              <p:tgtEl>
                                                <p:sldTgt/>
                                              </p:tgtEl>
                                            </p:cond>
                                          </p:endCondLst>
                                        </p:cTn>
                                        <p:tgtEl>
                                          <p:sndTgt r:embed="rId6" name="Game Over.wav"/>
                                        </p:tgtEl>
                                      </p:cMediaNode>
                                    </p:audio>
                                  </p:subTnLst>
                                </p:cTn>
                              </p:par>
                            </p:childTnLst>
                          </p:cTn>
                        </p:par>
                      </p:childTnLst>
                    </p:cTn>
                  </p:par>
                </p:childTnLst>
              </p:cTn>
              <p:nextCondLst>
                <p:cond evt="onClick" delay="0">
                  <p:tgtEl>
                    <p:spTgt spid="12"/>
                  </p:tgtEl>
                </p:cond>
              </p:nextCondLst>
            </p:seq>
            <p:seq concurrent="1" nextAc="seek">
              <p:cTn id="175" restart="whenNotActive" fill="hold" evtFilter="cancelBubble" nodeType="interactiveSeq">
                <p:stCondLst>
                  <p:cond evt="onClick" delay="0">
                    <p:tgtEl>
                      <p:spTgt spid="17"/>
                    </p:tgtEl>
                  </p:cond>
                </p:stCondLst>
                <p:endSync evt="end" delay="0">
                  <p:rtn val="all"/>
                </p:endSync>
                <p:childTnLst>
                  <p:par>
                    <p:cTn id="176" fill="hold">
                      <p:stCondLst>
                        <p:cond delay="0"/>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497"/>
                                        </p:tgtEl>
                                        <p:attrNameLst>
                                          <p:attrName>style.visibility</p:attrName>
                                        </p:attrNameLst>
                                      </p:cBhvr>
                                      <p:to>
                                        <p:strVal val="visible"/>
                                      </p:to>
                                    </p:set>
                                    <p:animEffect transition="in" filter="fade">
                                      <p:cBhvr>
                                        <p:cTn id="180" dur="500"/>
                                        <p:tgtEl>
                                          <p:spTgt spid="497"/>
                                        </p:tgtEl>
                                      </p:cBhvr>
                                    </p:animEffect>
                                  </p:childTnLst>
                                </p:cTn>
                              </p:par>
                              <p:par>
                                <p:cTn id="181" presetID="22" presetClass="exit" presetSubtype="4" fill="hold" nodeType="withEffect">
                                  <p:stCondLst>
                                    <p:cond delay="0"/>
                                  </p:stCondLst>
                                  <p:childTnLst>
                                    <p:animEffect transition="out" filter="wipe(down)">
                                      <p:cBhvr>
                                        <p:cTn id="182" dur="500"/>
                                        <p:tgtEl>
                                          <p:spTgt spid="8"/>
                                        </p:tgtEl>
                                      </p:cBhvr>
                                    </p:animEffect>
                                    <p:set>
                                      <p:cBhvr>
                                        <p:cTn id="183" dur="1" fill="hold">
                                          <p:stCondLst>
                                            <p:cond delay="499"/>
                                          </p:stCondLst>
                                        </p:cTn>
                                        <p:tgtEl>
                                          <p:spTgt spid="8"/>
                                        </p:tgtEl>
                                        <p:attrNameLst>
                                          <p:attrName>style.visibility</p:attrName>
                                        </p:attrNameLst>
                                      </p:cBhvr>
                                      <p:to>
                                        <p:strVal val="hidden"/>
                                      </p:to>
                                    </p:set>
                                  </p:childTnLst>
                                </p:cTn>
                              </p:par>
                            </p:childTnLst>
                          </p:cTn>
                        </p:par>
                        <p:par>
                          <p:cTn id="184" fill="hold">
                            <p:stCondLst>
                              <p:cond delay="500"/>
                            </p:stCondLst>
                            <p:childTnLst>
                              <p:par>
                                <p:cTn id="185" presetID="63" presetClass="path" presetSubtype="0" accel="50000" decel="50000" fill="hold" nodeType="afterEffect">
                                  <p:stCondLst>
                                    <p:cond delay="0"/>
                                  </p:stCondLst>
                                  <p:childTnLst>
                                    <p:animMotion origin="layout" path="M 3.125E-6 -7.40741E-7 L 0.80846 0.02732 " pathEditMode="relative" rAng="0" ptsTypes="AA">
                                      <p:cBhvr>
                                        <p:cTn id="186" dur="250" fill="hold"/>
                                        <p:tgtEl>
                                          <p:spTgt spid="1026"/>
                                        </p:tgtEl>
                                        <p:attrNameLst>
                                          <p:attrName>ppt_x</p:attrName>
                                          <p:attrName>ppt_y</p:attrName>
                                        </p:attrNameLst>
                                      </p:cBhvr>
                                      <p:rCtr x="40417" y="1366"/>
                                    </p:animMotion>
                                  </p:childTnLst>
                                  <p:subTnLst>
                                    <p:audio>
                                      <p:cMediaNode>
                                        <p:cTn display="0" masterRel="sameClick">
                                          <p:stCondLst>
                                            <p:cond evt="begin" delay="0">
                                              <p:tn val="185"/>
                                            </p:cond>
                                          </p:stCondLst>
                                          <p:endCondLst>
                                            <p:cond evt="onStopAudio" delay="0">
                                              <p:tgtEl>
                                                <p:sldTgt/>
                                              </p:tgtEl>
                                            </p:cond>
                                          </p:endCondLst>
                                        </p:cTn>
                                        <p:tgtEl>
                                          <p:sndTgt r:embed="rId6" name="Game Over.wav"/>
                                        </p:tgtEl>
                                      </p:cMediaNode>
                                    </p:audio>
                                  </p:subTnLst>
                                </p:cTn>
                              </p:par>
                            </p:childTnLst>
                          </p:cTn>
                        </p:par>
                      </p:childTnLst>
                    </p:cTn>
                  </p:par>
                </p:childTnLst>
              </p:cTn>
              <p:nextCondLst>
                <p:cond evt="onClick" delay="0">
                  <p:tgtEl>
                    <p:spTgt spid="17"/>
                  </p:tgtEl>
                </p:cond>
              </p:nextCondLst>
            </p:seq>
            <p:seq concurrent="1" nextAc="seek">
              <p:cTn id="187" restart="whenNotActive" fill="hold" evtFilter="cancelBubble" nodeType="interactiveSeq">
                <p:stCondLst>
                  <p:cond evt="onClick" delay="0">
                    <p:tgtEl>
                      <p:spTgt spid="19"/>
                    </p:tgtEl>
                  </p:cond>
                </p:stCondLst>
                <p:endSync evt="end" delay="0">
                  <p:rtn val="all"/>
                </p:endSync>
                <p:childTnLst>
                  <p:par>
                    <p:cTn id="188" fill="hold">
                      <p:stCondLst>
                        <p:cond delay="0"/>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498"/>
                                        </p:tgtEl>
                                        <p:attrNameLst>
                                          <p:attrName>style.visibility</p:attrName>
                                        </p:attrNameLst>
                                      </p:cBhvr>
                                      <p:to>
                                        <p:strVal val="visible"/>
                                      </p:to>
                                    </p:set>
                                    <p:animEffect transition="in" filter="fade">
                                      <p:cBhvr>
                                        <p:cTn id="192" dur="500"/>
                                        <p:tgtEl>
                                          <p:spTgt spid="498"/>
                                        </p:tgtEl>
                                      </p:cBhvr>
                                    </p:animEffect>
                                  </p:childTnLst>
                                </p:cTn>
                              </p:par>
                              <p:par>
                                <p:cTn id="193" presetID="22" presetClass="exit" presetSubtype="4" fill="hold" nodeType="withEffect">
                                  <p:stCondLst>
                                    <p:cond delay="0"/>
                                  </p:stCondLst>
                                  <p:childTnLst>
                                    <p:animEffect transition="out" filter="wipe(down)">
                                      <p:cBhvr>
                                        <p:cTn id="194" dur="500"/>
                                        <p:tgtEl>
                                          <p:spTgt spid="9"/>
                                        </p:tgtEl>
                                      </p:cBhvr>
                                    </p:animEffect>
                                    <p:set>
                                      <p:cBhvr>
                                        <p:cTn id="195" dur="1" fill="hold">
                                          <p:stCondLst>
                                            <p:cond delay="499"/>
                                          </p:stCondLst>
                                        </p:cTn>
                                        <p:tgtEl>
                                          <p:spTgt spid="9"/>
                                        </p:tgtEl>
                                        <p:attrNameLst>
                                          <p:attrName>style.visibility</p:attrName>
                                        </p:attrNameLst>
                                      </p:cBhvr>
                                      <p:to>
                                        <p:strVal val="hidden"/>
                                      </p:to>
                                    </p:set>
                                  </p:childTnLst>
                                </p:cTn>
                              </p:par>
                            </p:childTnLst>
                          </p:cTn>
                        </p:par>
                        <p:par>
                          <p:cTn id="196" fill="hold">
                            <p:stCondLst>
                              <p:cond delay="500"/>
                            </p:stCondLst>
                            <p:childTnLst>
                              <p:par>
                                <p:cTn id="197" presetID="63" presetClass="path" presetSubtype="0" accel="50000" decel="50000" fill="hold" nodeType="afterEffect">
                                  <p:stCondLst>
                                    <p:cond delay="0"/>
                                  </p:stCondLst>
                                  <p:childTnLst>
                                    <p:animMotion origin="layout" path="M 3.125E-6 -7.40741E-7 L 0.80846 0.03171 " pathEditMode="relative" rAng="0" ptsTypes="AA">
                                      <p:cBhvr>
                                        <p:cTn id="198" dur="250" fill="hold"/>
                                        <p:tgtEl>
                                          <p:spTgt spid="1026"/>
                                        </p:tgtEl>
                                        <p:attrNameLst>
                                          <p:attrName>ppt_x</p:attrName>
                                          <p:attrName>ppt_y</p:attrName>
                                        </p:attrNameLst>
                                      </p:cBhvr>
                                      <p:rCtr x="40417" y="1574"/>
                                    </p:animMotion>
                                  </p:childTnLst>
                                  <p:subTnLst>
                                    <p:audio>
                                      <p:cMediaNode>
                                        <p:cTn display="0" masterRel="sameClick">
                                          <p:stCondLst>
                                            <p:cond evt="begin" delay="0">
                                              <p:tn val="197"/>
                                            </p:cond>
                                          </p:stCondLst>
                                          <p:endCondLst>
                                            <p:cond evt="onStopAudio" delay="0">
                                              <p:tgtEl>
                                                <p:sldTgt/>
                                              </p:tgtEl>
                                            </p:cond>
                                          </p:endCondLst>
                                        </p:cTn>
                                        <p:tgtEl>
                                          <p:sndTgt r:embed="rId6" name="Game Over.wav"/>
                                        </p:tgtEl>
                                      </p:cMediaNode>
                                    </p:audio>
                                  </p:subTnLst>
                                </p:cTn>
                              </p:par>
                            </p:childTnLst>
                          </p:cTn>
                        </p:par>
                      </p:childTnLst>
                    </p:cTn>
                  </p:par>
                </p:childTnLst>
              </p:cTn>
              <p:nextCondLst>
                <p:cond evt="onClick" delay="0">
                  <p:tgtEl>
                    <p:spTgt spid="19"/>
                  </p:tgtEl>
                </p:cond>
              </p:nextCondLst>
            </p:seq>
            <p:seq concurrent="1" nextAc="seek">
              <p:cTn id="199" restart="whenNotActive" fill="hold" evtFilter="cancelBubble" nodeType="interactiveSeq">
                <p:stCondLst>
                  <p:cond evt="onClick" delay="0">
                    <p:tgtEl>
                      <p:spTgt spid="20"/>
                    </p:tgtEl>
                  </p:cond>
                </p:stCondLst>
                <p:endSync evt="end" delay="0">
                  <p:rtn val="all"/>
                </p:endSync>
                <p:childTnLst>
                  <p:par>
                    <p:cTn id="200" fill="hold">
                      <p:stCondLst>
                        <p:cond delay="0"/>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499"/>
                                        </p:tgtEl>
                                        <p:attrNameLst>
                                          <p:attrName>style.visibility</p:attrName>
                                        </p:attrNameLst>
                                      </p:cBhvr>
                                      <p:to>
                                        <p:strVal val="visible"/>
                                      </p:to>
                                    </p:set>
                                    <p:animEffect transition="in" filter="fade">
                                      <p:cBhvr>
                                        <p:cTn id="204" dur="500"/>
                                        <p:tgtEl>
                                          <p:spTgt spid="499"/>
                                        </p:tgtEl>
                                      </p:cBhvr>
                                    </p:animEffect>
                                  </p:childTnLst>
                                </p:cTn>
                              </p:par>
                              <p:par>
                                <p:cTn id="205" presetID="22" presetClass="exit" presetSubtype="4" fill="hold" nodeType="withEffect">
                                  <p:stCondLst>
                                    <p:cond delay="0"/>
                                  </p:stCondLst>
                                  <p:childTnLst>
                                    <p:animEffect transition="out" filter="wipe(down)">
                                      <p:cBhvr>
                                        <p:cTn id="206" dur="500"/>
                                        <p:tgtEl>
                                          <p:spTgt spid="10"/>
                                        </p:tgtEl>
                                      </p:cBhvr>
                                    </p:animEffect>
                                    <p:set>
                                      <p:cBhvr>
                                        <p:cTn id="207" dur="1" fill="hold">
                                          <p:stCondLst>
                                            <p:cond delay="499"/>
                                          </p:stCondLst>
                                        </p:cTn>
                                        <p:tgtEl>
                                          <p:spTgt spid="10"/>
                                        </p:tgtEl>
                                        <p:attrNameLst>
                                          <p:attrName>style.visibility</p:attrName>
                                        </p:attrNameLst>
                                      </p:cBhvr>
                                      <p:to>
                                        <p:strVal val="hidden"/>
                                      </p:to>
                                    </p:set>
                                  </p:childTnLst>
                                </p:cTn>
                              </p:par>
                            </p:childTnLst>
                          </p:cTn>
                        </p:par>
                        <p:par>
                          <p:cTn id="208" fill="hold">
                            <p:stCondLst>
                              <p:cond delay="500"/>
                            </p:stCondLst>
                            <p:childTnLst>
                              <p:par>
                                <p:cTn id="209" presetID="63" presetClass="path" presetSubtype="0" accel="50000" decel="50000" fill="hold" nodeType="afterEffect">
                                  <p:stCondLst>
                                    <p:cond delay="0"/>
                                  </p:stCondLst>
                                  <p:childTnLst>
                                    <p:animMotion origin="layout" path="M 3.125E-6 -7.40741E-7 L 0.80403 0.04028 " pathEditMode="relative" rAng="0" ptsTypes="AA">
                                      <p:cBhvr>
                                        <p:cTn id="210" dur="250" fill="hold"/>
                                        <p:tgtEl>
                                          <p:spTgt spid="1026"/>
                                        </p:tgtEl>
                                        <p:attrNameLst>
                                          <p:attrName>ppt_x</p:attrName>
                                          <p:attrName>ppt_y</p:attrName>
                                        </p:attrNameLst>
                                      </p:cBhvr>
                                      <p:rCtr x="40195" y="2014"/>
                                    </p:animMotion>
                                  </p:childTnLst>
                                  <p:subTnLst>
                                    <p:audio>
                                      <p:cMediaNode>
                                        <p:cTn display="0" masterRel="sameClick">
                                          <p:stCondLst>
                                            <p:cond evt="begin" delay="0">
                                              <p:tn val="209"/>
                                            </p:cond>
                                          </p:stCondLst>
                                          <p:endCondLst>
                                            <p:cond evt="onStopAudio" delay="0">
                                              <p:tgtEl>
                                                <p:sldTgt/>
                                              </p:tgtEl>
                                            </p:cond>
                                          </p:endCondLst>
                                        </p:cTn>
                                        <p:tgtEl>
                                          <p:sndTgt r:embed="rId6" name="Game Over.wav"/>
                                        </p:tgtEl>
                                      </p:cMediaNode>
                                    </p:audio>
                                  </p:subTnLst>
                                </p:cTn>
                              </p:par>
                            </p:childTnLst>
                          </p:cTn>
                        </p:par>
                      </p:childTnLst>
                    </p:cTn>
                  </p:par>
                </p:childTnLst>
              </p:cTn>
              <p:nextCondLst>
                <p:cond evt="onClick" delay="0">
                  <p:tgtEl>
                    <p:spTgt spid="2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9F817C6-4AB3-4529-974D-63E69B65D6A4}"/>
              </a:ext>
            </a:extLst>
          </p:cNvPr>
          <p:cNvSpPr/>
          <p:nvPr/>
        </p:nvSpPr>
        <p:spPr>
          <a:xfrm>
            <a:off x="1803602" y="1046477"/>
            <a:ext cx="5475295" cy="2223112"/>
          </a:xfrm>
          <a:prstGeom prst="roundRect">
            <a:avLst>
              <a:gd name="adj" fmla="val 7227"/>
            </a:avLst>
          </a:prstGeom>
          <a:solidFill>
            <a:schemeClr val="tx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Đáp án A">
            <a:extLst>
              <a:ext uri="{FF2B5EF4-FFF2-40B4-BE49-F238E27FC236}">
                <a16:creationId xmlns:a16="http://schemas.microsoft.com/office/drawing/2014/main" id="{CF9EA178-637F-4043-B8D2-BC95EC5261AC}"/>
              </a:ext>
            </a:extLst>
          </p:cNvPr>
          <p:cNvSpPr/>
          <p:nvPr/>
        </p:nvSpPr>
        <p:spPr>
          <a:xfrm>
            <a:off x="1866806" y="4286995"/>
            <a:ext cx="2567960"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C</a:t>
            </a:r>
          </a:p>
        </p:txBody>
      </p:sp>
      <p:sp>
        <p:nvSpPr>
          <p:cNvPr id="43" name="Đáp án B">
            <a:extLst>
              <a:ext uri="{FF2B5EF4-FFF2-40B4-BE49-F238E27FC236}">
                <a16:creationId xmlns:a16="http://schemas.microsoft.com/office/drawing/2014/main" id="{6CE2E367-E000-402A-A46A-08AAF2FB929F}"/>
              </a:ext>
            </a:extLst>
          </p:cNvPr>
          <p:cNvSpPr/>
          <p:nvPr/>
        </p:nvSpPr>
        <p:spPr>
          <a:xfrm>
            <a:off x="4721560" y="3486286"/>
            <a:ext cx="2589662"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B</a:t>
            </a:r>
          </a:p>
        </p:txBody>
      </p:sp>
      <p:sp>
        <p:nvSpPr>
          <p:cNvPr id="44" name="Đáp án C">
            <a:extLst>
              <a:ext uri="{FF2B5EF4-FFF2-40B4-BE49-F238E27FC236}">
                <a16:creationId xmlns:a16="http://schemas.microsoft.com/office/drawing/2014/main" id="{22088E1A-F06B-4800-AF0C-20352418B69F}"/>
              </a:ext>
            </a:extLst>
          </p:cNvPr>
          <p:cNvSpPr/>
          <p:nvPr/>
        </p:nvSpPr>
        <p:spPr>
          <a:xfrm>
            <a:off x="1906201" y="3491928"/>
            <a:ext cx="2567960"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A</a:t>
            </a:r>
          </a:p>
        </p:txBody>
      </p:sp>
      <p:sp>
        <p:nvSpPr>
          <p:cNvPr id="45" name="Đáp án D">
            <a:extLst>
              <a:ext uri="{FF2B5EF4-FFF2-40B4-BE49-F238E27FC236}">
                <a16:creationId xmlns:a16="http://schemas.microsoft.com/office/drawing/2014/main" id="{103BF668-59AA-401D-818B-4C062F6D5B11}"/>
              </a:ext>
            </a:extLst>
          </p:cNvPr>
          <p:cNvSpPr/>
          <p:nvPr/>
        </p:nvSpPr>
        <p:spPr>
          <a:xfrm>
            <a:off x="4721560" y="4263443"/>
            <a:ext cx="2589662"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D</a:t>
            </a:r>
          </a:p>
        </p:txBody>
      </p:sp>
      <p:grpSp>
        <p:nvGrpSpPr>
          <p:cNvPr id="52" name="Group 51">
            <a:extLst>
              <a:ext uri="{FF2B5EF4-FFF2-40B4-BE49-F238E27FC236}">
                <a16:creationId xmlns:a16="http://schemas.microsoft.com/office/drawing/2014/main" id="{1EBA663B-F8CA-4203-9E5D-434C0B2E3C95}"/>
              </a:ext>
            </a:extLst>
          </p:cNvPr>
          <p:cNvGrpSpPr/>
          <p:nvPr/>
        </p:nvGrpSpPr>
        <p:grpSpPr>
          <a:xfrm>
            <a:off x="1403986" y="316227"/>
            <a:ext cx="6340989" cy="1092154"/>
            <a:chOff x="1871981" y="421635"/>
            <a:chExt cx="8454652" cy="1456205"/>
          </a:xfrm>
        </p:grpSpPr>
        <p:grpSp>
          <p:nvGrpSpPr>
            <p:cNvPr id="6" name="Group 5">
              <a:extLst>
                <a:ext uri="{FF2B5EF4-FFF2-40B4-BE49-F238E27FC236}">
                  <a16:creationId xmlns:a16="http://schemas.microsoft.com/office/drawing/2014/main" id="{C28C0A49-FAEF-4900-8E2A-C8BDCC7ED91D}"/>
                </a:ext>
              </a:extLst>
            </p:cNvPr>
            <p:cNvGrpSpPr/>
            <p:nvPr/>
          </p:nvGrpSpPr>
          <p:grpSpPr>
            <a:xfrm>
              <a:off x="1871981" y="421635"/>
              <a:ext cx="8454652" cy="1456205"/>
              <a:chOff x="2677206" y="1838325"/>
              <a:chExt cx="7124700" cy="1227138"/>
            </a:xfrm>
          </p:grpSpPr>
          <p:sp>
            <p:nvSpPr>
              <p:cNvPr id="7" name="Freeform 1125">
                <a:extLst>
                  <a:ext uri="{FF2B5EF4-FFF2-40B4-BE49-F238E27FC236}">
                    <a16:creationId xmlns:a16="http://schemas.microsoft.com/office/drawing/2014/main" id="{60B3ADAC-B763-4C54-A7F9-42095D47D217}"/>
                  </a:ext>
                </a:extLst>
              </p:cNvPr>
              <p:cNvSpPr>
                <a:spLocks/>
              </p:cNvSpPr>
              <p:nvPr/>
            </p:nvSpPr>
            <p:spPr bwMode="auto">
              <a:xfrm>
                <a:off x="3753531" y="1944688"/>
                <a:ext cx="5011738" cy="971550"/>
              </a:xfrm>
              <a:custGeom>
                <a:avLst/>
                <a:gdLst>
                  <a:gd name="T0" fmla="*/ 1221 w 10045"/>
                  <a:gd name="T1" fmla="*/ 1947 h 1947"/>
                  <a:gd name="T2" fmla="*/ 68 w 10045"/>
                  <a:gd name="T3" fmla="*/ 1201 h 1947"/>
                  <a:gd name="T4" fmla="*/ 784 w 10045"/>
                  <a:gd name="T5" fmla="*/ 273 h 1947"/>
                  <a:gd name="T6" fmla="*/ 871 w 10045"/>
                  <a:gd name="T7" fmla="*/ 237 h 1947"/>
                  <a:gd name="T8" fmla="*/ 2083 w 10045"/>
                  <a:gd name="T9" fmla="*/ 87 h 1947"/>
                  <a:gd name="T10" fmla="*/ 3561 w 10045"/>
                  <a:gd name="T11" fmla="*/ 14 h 1947"/>
                  <a:gd name="T12" fmla="*/ 4532 w 10045"/>
                  <a:gd name="T13" fmla="*/ 0 h 1947"/>
                  <a:gd name="T14" fmla="*/ 5049 w 10045"/>
                  <a:gd name="T15" fmla="*/ 4 h 1947"/>
                  <a:gd name="T16" fmla="*/ 6390 w 10045"/>
                  <a:gd name="T17" fmla="*/ 27 h 1947"/>
                  <a:gd name="T18" fmla="*/ 7740 w 10045"/>
                  <a:gd name="T19" fmla="*/ 81 h 1947"/>
                  <a:gd name="T20" fmla="*/ 9069 w 10045"/>
                  <a:gd name="T21" fmla="*/ 193 h 1947"/>
                  <a:gd name="T22" fmla="*/ 9711 w 10045"/>
                  <a:gd name="T23" fmla="*/ 266 h 1947"/>
                  <a:gd name="T24" fmla="*/ 9955 w 10045"/>
                  <a:gd name="T25" fmla="*/ 598 h 1947"/>
                  <a:gd name="T26" fmla="*/ 9524 w 10045"/>
                  <a:gd name="T27" fmla="*/ 1652 h 1947"/>
                  <a:gd name="T28" fmla="*/ 9152 w 10045"/>
                  <a:gd name="T29" fmla="*/ 1846 h 1947"/>
                  <a:gd name="T30" fmla="*/ 8943 w 10045"/>
                  <a:gd name="T31" fmla="*/ 1822 h 1947"/>
                  <a:gd name="T32" fmla="*/ 8185 w 10045"/>
                  <a:gd name="T33" fmla="*/ 1745 h 1947"/>
                  <a:gd name="T34" fmla="*/ 7753 w 10045"/>
                  <a:gd name="T35" fmla="*/ 1709 h 1947"/>
                  <a:gd name="T36" fmla="*/ 6291 w 10045"/>
                  <a:gd name="T37" fmla="*/ 1635 h 1947"/>
                  <a:gd name="T38" fmla="*/ 5853 w 10045"/>
                  <a:gd name="T39" fmla="*/ 1632 h 1947"/>
                  <a:gd name="T40" fmla="*/ 4790 w 10045"/>
                  <a:gd name="T41" fmla="*/ 1651 h 1947"/>
                  <a:gd name="T42" fmla="*/ 3328 w 10045"/>
                  <a:gd name="T43" fmla="*/ 1725 h 1947"/>
                  <a:gd name="T44" fmla="*/ 1221 w 10045"/>
                  <a:gd name="T45" fmla="*/ 194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45" h="1947">
                    <a:moveTo>
                      <a:pt x="1221" y="1947"/>
                    </a:moveTo>
                    <a:cubicBezTo>
                      <a:pt x="619" y="1828"/>
                      <a:pt x="143" y="1604"/>
                      <a:pt x="68" y="1201"/>
                    </a:cubicBezTo>
                    <a:cubicBezTo>
                      <a:pt x="0" y="838"/>
                      <a:pt x="255" y="499"/>
                      <a:pt x="784" y="273"/>
                    </a:cubicBezTo>
                    <a:cubicBezTo>
                      <a:pt x="812" y="261"/>
                      <a:pt x="842" y="249"/>
                      <a:pt x="871" y="237"/>
                    </a:cubicBezTo>
                    <a:cubicBezTo>
                      <a:pt x="1269" y="175"/>
                      <a:pt x="1673" y="122"/>
                      <a:pt x="2083" y="87"/>
                    </a:cubicBezTo>
                    <a:cubicBezTo>
                      <a:pt x="2572" y="46"/>
                      <a:pt x="3067" y="29"/>
                      <a:pt x="3561" y="14"/>
                    </a:cubicBezTo>
                    <a:cubicBezTo>
                      <a:pt x="3885" y="5"/>
                      <a:pt x="4208" y="0"/>
                      <a:pt x="4532" y="0"/>
                    </a:cubicBezTo>
                    <a:cubicBezTo>
                      <a:pt x="4704" y="0"/>
                      <a:pt x="4876" y="1"/>
                      <a:pt x="5049" y="4"/>
                    </a:cubicBezTo>
                    <a:cubicBezTo>
                      <a:pt x="5495" y="12"/>
                      <a:pt x="5942" y="26"/>
                      <a:pt x="6390" y="27"/>
                    </a:cubicBezTo>
                    <a:cubicBezTo>
                      <a:pt x="6841" y="28"/>
                      <a:pt x="7292" y="51"/>
                      <a:pt x="7740" y="81"/>
                    </a:cubicBezTo>
                    <a:cubicBezTo>
                      <a:pt x="8185" y="110"/>
                      <a:pt x="8629" y="146"/>
                      <a:pt x="9069" y="193"/>
                    </a:cubicBezTo>
                    <a:cubicBezTo>
                      <a:pt x="9282" y="216"/>
                      <a:pt x="9497" y="239"/>
                      <a:pt x="9711" y="266"/>
                    </a:cubicBezTo>
                    <a:cubicBezTo>
                      <a:pt x="9845" y="361"/>
                      <a:pt x="9925" y="478"/>
                      <a:pt x="9955" y="598"/>
                    </a:cubicBezTo>
                    <a:cubicBezTo>
                      <a:pt x="10045" y="960"/>
                      <a:pt x="9963" y="1358"/>
                      <a:pt x="9524" y="1652"/>
                    </a:cubicBezTo>
                    <a:cubicBezTo>
                      <a:pt x="9415" y="1725"/>
                      <a:pt x="9289" y="1789"/>
                      <a:pt x="9152" y="1846"/>
                    </a:cubicBezTo>
                    <a:cubicBezTo>
                      <a:pt x="9083" y="1838"/>
                      <a:pt x="9013" y="1830"/>
                      <a:pt x="8943" y="1822"/>
                    </a:cubicBezTo>
                    <a:cubicBezTo>
                      <a:pt x="8692" y="1792"/>
                      <a:pt x="8439" y="1767"/>
                      <a:pt x="8185" y="1745"/>
                    </a:cubicBezTo>
                    <a:cubicBezTo>
                      <a:pt x="8042" y="1732"/>
                      <a:pt x="7897" y="1720"/>
                      <a:pt x="7753" y="1709"/>
                    </a:cubicBezTo>
                    <a:cubicBezTo>
                      <a:pt x="7267" y="1671"/>
                      <a:pt x="6781" y="1644"/>
                      <a:pt x="6291" y="1635"/>
                    </a:cubicBezTo>
                    <a:cubicBezTo>
                      <a:pt x="6145" y="1633"/>
                      <a:pt x="5999" y="1632"/>
                      <a:pt x="5853" y="1632"/>
                    </a:cubicBezTo>
                    <a:cubicBezTo>
                      <a:pt x="5498" y="1632"/>
                      <a:pt x="5144" y="1639"/>
                      <a:pt x="4790" y="1651"/>
                    </a:cubicBezTo>
                    <a:cubicBezTo>
                      <a:pt x="4302" y="1667"/>
                      <a:pt x="3812" y="1689"/>
                      <a:pt x="3328" y="1725"/>
                    </a:cubicBezTo>
                    <a:cubicBezTo>
                      <a:pt x="2594" y="1779"/>
                      <a:pt x="1929" y="1848"/>
                      <a:pt x="1221" y="1947"/>
                    </a:cubicBezTo>
                  </a:path>
                </a:pathLst>
              </a:custGeom>
              <a:solidFill>
                <a:srgbClr val="D9A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8" name="Freeform 1126">
                <a:extLst>
                  <a:ext uri="{FF2B5EF4-FFF2-40B4-BE49-F238E27FC236}">
                    <a16:creationId xmlns:a16="http://schemas.microsoft.com/office/drawing/2014/main" id="{82C3780D-1084-4CEE-B136-5FFC6837BFAB}"/>
                  </a:ext>
                </a:extLst>
              </p:cNvPr>
              <p:cNvSpPr>
                <a:spLocks/>
              </p:cNvSpPr>
              <p:nvPr/>
            </p:nvSpPr>
            <p:spPr bwMode="auto">
              <a:xfrm>
                <a:off x="3882119" y="2925763"/>
                <a:ext cx="533400" cy="87313"/>
              </a:xfrm>
              <a:custGeom>
                <a:avLst/>
                <a:gdLst>
                  <a:gd name="T0" fmla="*/ 0 w 1069"/>
                  <a:gd name="T1" fmla="*/ 173 h 173"/>
                  <a:gd name="T2" fmla="*/ 1068 w 1069"/>
                  <a:gd name="T3" fmla="*/ 0 h 173"/>
                  <a:gd name="T4" fmla="*/ 1069 w 1069"/>
                  <a:gd name="T5" fmla="*/ 0 h 173"/>
                  <a:gd name="T6" fmla="*/ 0 w 1069"/>
                  <a:gd name="T7" fmla="*/ 173 h 173"/>
                  <a:gd name="T8" fmla="*/ 0 w 1069"/>
                  <a:gd name="T9" fmla="*/ 173 h 173"/>
                </a:gdLst>
                <a:ahLst/>
                <a:cxnLst>
                  <a:cxn ang="0">
                    <a:pos x="T0" y="T1"/>
                  </a:cxn>
                  <a:cxn ang="0">
                    <a:pos x="T2" y="T3"/>
                  </a:cxn>
                  <a:cxn ang="0">
                    <a:pos x="T4" y="T5"/>
                  </a:cxn>
                  <a:cxn ang="0">
                    <a:pos x="T6" y="T7"/>
                  </a:cxn>
                  <a:cxn ang="0">
                    <a:pos x="T8" y="T9"/>
                  </a:cxn>
                </a:cxnLst>
                <a:rect l="0" t="0" r="r" b="b"/>
                <a:pathLst>
                  <a:path w="1069" h="173">
                    <a:moveTo>
                      <a:pt x="0" y="173"/>
                    </a:moveTo>
                    <a:cubicBezTo>
                      <a:pt x="412" y="101"/>
                      <a:pt x="766" y="45"/>
                      <a:pt x="1068" y="0"/>
                    </a:cubicBezTo>
                    <a:cubicBezTo>
                      <a:pt x="1068" y="0"/>
                      <a:pt x="1069" y="0"/>
                      <a:pt x="1069" y="0"/>
                    </a:cubicBezTo>
                    <a:cubicBezTo>
                      <a:pt x="767" y="45"/>
                      <a:pt x="413" y="101"/>
                      <a:pt x="0" y="173"/>
                    </a:cubicBezTo>
                    <a:lnTo>
                      <a:pt x="0" y="173"/>
                    </a:lnTo>
                    <a:close/>
                  </a:path>
                </a:pathLst>
              </a:custGeom>
              <a:solidFill>
                <a:srgbClr val="6F8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9" name="Freeform 1127">
                <a:extLst>
                  <a:ext uri="{FF2B5EF4-FFF2-40B4-BE49-F238E27FC236}">
                    <a16:creationId xmlns:a16="http://schemas.microsoft.com/office/drawing/2014/main" id="{8714A6DE-43B3-4CED-98D3-207B7CEB5604}"/>
                  </a:ext>
                </a:extLst>
              </p:cNvPr>
              <p:cNvSpPr>
                <a:spLocks/>
              </p:cNvSpPr>
              <p:nvPr/>
            </p:nvSpPr>
            <p:spPr bwMode="auto">
              <a:xfrm>
                <a:off x="3486831" y="2063750"/>
                <a:ext cx="876300" cy="955675"/>
              </a:xfrm>
              <a:custGeom>
                <a:avLst/>
                <a:gdLst>
                  <a:gd name="T0" fmla="*/ 443 w 1756"/>
                  <a:gd name="T1" fmla="*/ 1917 h 1917"/>
                  <a:gd name="T2" fmla="*/ 321 w 1756"/>
                  <a:gd name="T3" fmla="*/ 1750 h 1917"/>
                  <a:gd name="T4" fmla="*/ 471 w 1756"/>
                  <a:gd name="T5" fmla="*/ 1417 h 1917"/>
                  <a:gd name="T6" fmla="*/ 297 w 1756"/>
                  <a:gd name="T7" fmla="*/ 965 h 1917"/>
                  <a:gd name="T8" fmla="*/ 0 w 1756"/>
                  <a:gd name="T9" fmla="*/ 241 h 1917"/>
                  <a:gd name="T10" fmla="*/ 518 w 1756"/>
                  <a:gd name="T11" fmla="*/ 144 h 1917"/>
                  <a:gd name="T12" fmla="*/ 1195 w 1756"/>
                  <a:gd name="T13" fmla="*/ 34 h 1917"/>
                  <a:gd name="T14" fmla="*/ 1406 w 1756"/>
                  <a:gd name="T15" fmla="*/ 0 h 1917"/>
                  <a:gd name="T16" fmla="*/ 1319 w 1756"/>
                  <a:gd name="T17" fmla="*/ 36 h 1917"/>
                  <a:gd name="T18" fmla="*/ 603 w 1756"/>
                  <a:gd name="T19" fmla="*/ 964 h 1917"/>
                  <a:gd name="T20" fmla="*/ 1756 w 1756"/>
                  <a:gd name="T21" fmla="*/ 1710 h 1917"/>
                  <a:gd name="T22" fmla="*/ 1626 w 1756"/>
                  <a:gd name="T23" fmla="*/ 1728 h 1917"/>
                  <a:gd name="T24" fmla="*/ 660 w 1756"/>
                  <a:gd name="T25" fmla="*/ 1891 h 1917"/>
                  <a:gd name="T26" fmla="*/ 490 w 1756"/>
                  <a:gd name="T27" fmla="*/ 1916 h 1917"/>
                  <a:gd name="T28" fmla="*/ 449 w 1756"/>
                  <a:gd name="T29" fmla="*/ 1917 h 1917"/>
                  <a:gd name="T30" fmla="*/ 443 w 1756"/>
                  <a:gd name="T31"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6" h="1917">
                    <a:moveTo>
                      <a:pt x="443" y="1917"/>
                    </a:moveTo>
                    <a:cubicBezTo>
                      <a:pt x="294" y="1917"/>
                      <a:pt x="206" y="1806"/>
                      <a:pt x="321" y="1750"/>
                    </a:cubicBezTo>
                    <a:cubicBezTo>
                      <a:pt x="505" y="1662"/>
                      <a:pt x="497" y="1542"/>
                      <a:pt x="471" y="1417"/>
                    </a:cubicBezTo>
                    <a:cubicBezTo>
                      <a:pt x="438" y="1264"/>
                      <a:pt x="366" y="1114"/>
                      <a:pt x="297" y="965"/>
                    </a:cubicBezTo>
                    <a:cubicBezTo>
                      <a:pt x="186" y="725"/>
                      <a:pt x="97" y="483"/>
                      <a:pt x="0" y="241"/>
                    </a:cubicBezTo>
                    <a:cubicBezTo>
                      <a:pt x="163" y="196"/>
                      <a:pt x="342" y="169"/>
                      <a:pt x="518" y="144"/>
                    </a:cubicBezTo>
                    <a:cubicBezTo>
                      <a:pt x="746" y="112"/>
                      <a:pt x="969" y="71"/>
                      <a:pt x="1195" y="34"/>
                    </a:cubicBezTo>
                    <a:cubicBezTo>
                      <a:pt x="1265" y="22"/>
                      <a:pt x="1335" y="11"/>
                      <a:pt x="1406" y="0"/>
                    </a:cubicBezTo>
                    <a:cubicBezTo>
                      <a:pt x="1377" y="12"/>
                      <a:pt x="1347" y="24"/>
                      <a:pt x="1319" y="36"/>
                    </a:cubicBezTo>
                    <a:cubicBezTo>
                      <a:pt x="790" y="262"/>
                      <a:pt x="535" y="601"/>
                      <a:pt x="603" y="964"/>
                    </a:cubicBezTo>
                    <a:cubicBezTo>
                      <a:pt x="678" y="1367"/>
                      <a:pt x="1154" y="1591"/>
                      <a:pt x="1756" y="1710"/>
                    </a:cubicBezTo>
                    <a:cubicBezTo>
                      <a:pt x="1713" y="1716"/>
                      <a:pt x="1669" y="1722"/>
                      <a:pt x="1626" y="1728"/>
                    </a:cubicBezTo>
                    <a:cubicBezTo>
                      <a:pt x="1323" y="1772"/>
                      <a:pt x="961" y="1847"/>
                      <a:pt x="660" y="1891"/>
                    </a:cubicBezTo>
                    <a:cubicBezTo>
                      <a:pt x="603" y="1899"/>
                      <a:pt x="547" y="1908"/>
                      <a:pt x="490" y="1916"/>
                    </a:cubicBezTo>
                    <a:cubicBezTo>
                      <a:pt x="477" y="1917"/>
                      <a:pt x="463" y="1917"/>
                      <a:pt x="449" y="1917"/>
                    </a:cubicBezTo>
                    <a:cubicBezTo>
                      <a:pt x="447" y="1917"/>
                      <a:pt x="445" y="1917"/>
                      <a:pt x="443" y="1917"/>
                    </a:cubicBezTo>
                  </a:path>
                </a:pathLst>
              </a:custGeom>
              <a:solidFill>
                <a:srgbClr val="CC8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0" name="Freeform 1130">
                <a:extLst>
                  <a:ext uri="{FF2B5EF4-FFF2-40B4-BE49-F238E27FC236}">
                    <a16:creationId xmlns:a16="http://schemas.microsoft.com/office/drawing/2014/main" id="{D0BBABF8-D0DA-4660-9EC2-35758E7BE879}"/>
                  </a:ext>
                </a:extLst>
              </p:cNvPr>
              <p:cNvSpPr>
                <a:spLocks/>
              </p:cNvSpPr>
              <p:nvPr/>
            </p:nvSpPr>
            <p:spPr bwMode="auto">
              <a:xfrm>
                <a:off x="3143931" y="2184400"/>
                <a:ext cx="595313" cy="865188"/>
              </a:xfrm>
              <a:custGeom>
                <a:avLst/>
                <a:gdLst>
                  <a:gd name="T0" fmla="*/ 519 w 1192"/>
                  <a:gd name="T1" fmla="*/ 1736 h 1736"/>
                  <a:gd name="T2" fmla="*/ 440 w 1192"/>
                  <a:gd name="T3" fmla="*/ 1735 h 1736"/>
                  <a:gd name="T4" fmla="*/ 350 w 1192"/>
                  <a:gd name="T5" fmla="*/ 1717 h 1736"/>
                  <a:gd name="T6" fmla="*/ 8 w 1192"/>
                  <a:gd name="T7" fmla="*/ 1498 h 1736"/>
                  <a:gd name="T8" fmla="*/ 90 w 1192"/>
                  <a:gd name="T9" fmla="*/ 1445 h 1736"/>
                  <a:gd name="T10" fmla="*/ 285 w 1192"/>
                  <a:gd name="T11" fmla="*/ 1488 h 1736"/>
                  <a:gd name="T12" fmla="*/ 587 w 1192"/>
                  <a:gd name="T13" fmla="*/ 1537 h 1736"/>
                  <a:gd name="T14" fmla="*/ 831 w 1192"/>
                  <a:gd name="T15" fmla="*/ 1495 h 1736"/>
                  <a:gd name="T16" fmla="*/ 1019 w 1192"/>
                  <a:gd name="T17" fmla="*/ 1205 h 1736"/>
                  <a:gd name="T18" fmla="*/ 842 w 1192"/>
                  <a:gd name="T19" fmla="*/ 682 h 1736"/>
                  <a:gd name="T20" fmla="*/ 629 w 1192"/>
                  <a:gd name="T21" fmla="*/ 136 h 1736"/>
                  <a:gd name="T22" fmla="*/ 594 w 1192"/>
                  <a:gd name="T23" fmla="*/ 29 h 1736"/>
                  <a:gd name="T24" fmla="*/ 595 w 1192"/>
                  <a:gd name="T25" fmla="*/ 29 h 1736"/>
                  <a:gd name="T26" fmla="*/ 687 w 1192"/>
                  <a:gd name="T27" fmla="*/ 0 h 1736"/>
                  <a:gd name="T28" fmla="*/ 984 w 1192"/>
                  <a:gd name="T29" fmla="*/ 724 h 1736"/>
                  <a:gd name="T30" fmla="*/ 1158 w 1192"/>
                  <a:gd name="T31" fmla="*/ 1176 h 1736"/>
                  <a:gd name="T32" fmla="*/ 1008 w 1192"/>
                  <a:gd name="T33" fmla="*/ 1509 h 1736"/>
                  <a:gd name="T34" fmla="*/ 1130 w 1192"/>
                  <a:gd name="T35" fmla="*/ 1676 h 1736"/>
                  <a:gd name="T36" fmla="*/ 1136 w 1192"/>
                  <a:gd name="T37" fmla="*/ 1676 h 1736"/>
                  <a:gd name="T38" fmla="*/ 1177 w 1192"/>
                  <a:gd name="T39" fmla="*/ 1675 h 1736"/>
                  <a:gd name="T40" fmla="*/ 918 w 1192"/>
                  <a:gd name="T41" fmla="*/ 1711 h 1736"/>
                  <a:gd name="T42" fmla="*/ 519 w 1192"/>
                  <a:gd name="T43"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2" h="1736">
                    <a:moveTo>
                      <a:pt x="519" y="1736"/>
                    </a:moveTo>
                    <a:cubicBezTo>
                      <a:pt x="492" y="1736"/>
                      <a:pt x="466" y="1736"/>
                      <a:pt x="440" y="1735"/>
                    </a:cubicBezTo>
                    <a:cubicBezTo>
                      <a:pt x="409" y="1730"/>
                      <a:pt x="379" y="1724"/>
                      <a:pt x="350" y="1717"/>
                    </a:cubicBezTo>
                    <a:cubicBezTo>
                      <a:pt x="182" y="1676"/>
                      <a:pt x="0" y="1609"/>
                      <a:pt x="8" y="1498"/>
                    </a:cubicBezTo>
                    <a:cubicBezTo>
                      <a:pt x="11" y="1458"/>
                      <a:pt x="45" y="1445"/>
                      <a:pt x="90" y="1445"/>
                    </a:cubicBezTo>
                    <a:cubicBezTo>
                      <a:pt x="154" y="1445"/>
                      <a:pt x="239" y="1472"/>
                      <a:pt x="285" y="1488"/>
                    </a:cubicBezTo>
                    <a:cubicBezTo>
                      <a:pt x="376" y="1519"/>
                      <a:pt x="483" y="1537"/>
                      <a:pt x="587" y="1537"/>
                    </a:cubicBezTo>
                    <a:cubicBezTo>
                      <a:pt x="676" y="1537"/>
                      <a:pt x="761" y="1524"/>
                      <a:pt x="831" y="1495"/>
                    </a:cubicBezTo>
                    <a:cubicBezTo>
                      <a:pt x="1012" y="1438"/>
                      <a:pt x="1029" y="1309"/>
                      <a:pt x="1019" y="1205"/>
                    </a:cubicBezTo>
                    <a:cubicBezTo>
                      <a:pt x="1002" y="1029"/>
                      <a:pt x="918" y="853"/>
                      <a:pt x="842" y="682"/>
                    </a:cubicBezTo>
                    <a:cubicBezTo>
                      <a:pt x="761" y="501"/>
                      <a:pt x="691" y="320"/>
                      <a:pt x="629" y="136"/>
                    </a:cubicBezTo>
                    <a:cubicBezTo>
                      <a:pt x="617" y="101"/>
                      <a:pt x="605" y="65"/>
                      <a:pt x="594" y="29"/>
                    </a:cubicBezTo>
                    <a:lnTo>
                      <a:pt x="595" y="29"/>
                    </a:lnTo>
                    <a:cubicBezTo>
                      <a:pt x="625" y="19"/>
                      <a:pt x="656" y="9"/>
                      <a:pt x="687" y="0"/>
                    </a:cubicBezTo>
                    <a:cubicBezTo>
                      <a:pt x="784" y="242"/>
                      <a:pt x="873" y="484"/>
                      <a:pt x="984" y="724"/>
                    </a:cubicBezTo>
                    <a:cubicBezTo>
                      <a:pt x="1053" y="873"/>
                      <a:pt x="1125" y="1023"/>
                      <a:pt x="1158" y="1176"/>
                    </a:cubicBezTo>
                    <a:cubicBezTo>
                      <a:pt x="1184" y="1301"/>
                      <a:pt x="1192" y="1421"/>
                      <a:pt x="1008" y="1509"/>
                    </a:cubicBezTo>
                    <a:cubicBezTo>
                      <a:pt x="893" y="1565"/>
                      <a:pt x="981" y="1676"/>
                      <a:pt x="1130" y="1676"/>
                    </a:cubicBezTo>
                    <a:cubicBezTo>
                      <a:pt x="1132" y="1676"/>
                      <a:pt x="1134" y="1676"/>
                      <a:pt x="1136" y="1676"/>
                    </a:cubicBezTo>
                    <a:cubicBezTo>
                      <a:pt x="1150" y="1676"/>
                      <a:pt x="1164" y="1676"/>
                      <a:pt x="1177" y="1675"/>
                    </a:cubicBezTo>
                    <a:cubicBezTo>
                      <a:pt x="1091" y="1689"/>
                      <a:pt x="1005" y="1701"/>
                      <a:pt x="918" y="1711"/>
                    </a:cubicBezTo>
                    <a:cubicBezTo>
                      <a:pt x="786" y="1727"/>
                      <a:pt x="652" y="1736"/>
                      <a:pt x="519" y="1736"/>
                    </a:cubicBezTo>
                  </a:path>
                </a:pathLst>
              </a:custGeom>
              <a:solidFill>
                <a:srgbClr val="C17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1" name="Freeform 1131">
                <a:extLst>
                  <a:ext uri="{FF2B5EF4-FFF2-40B4-BE49-F238E27FC236}">
                    <a16:creationId xmlns:a16="http://schemas.microsoft.com/office/drawing/2014/main" id="{8F068CD7-F019-467D-91AD-CCF1E2DF1870}"/>
                  </a:ext>
                </a:extLst>
              </p:cNvPr>
              <p:cNvSpPr>
                <a:spLocks/>
              </p:cNvSpPr>
              <p:nvPr/>
            </p:nvSpPr>
            <p:spPr bwMode="auto">
              <a:xfrm>
                <a:off x="2978831" y="2832100"/>
                <a:ext cx="33338" cy="85725"/>
              </a:xfrm>
              <a:custGeom>
                <a:avLst/>
                <a:gdLst>
                  <a:gd name="T0" fmla="*/ 67 w 67"/>
                  <a:gd name="T1" fmla="*/ 170 h 170"/>
                  <a:gd name="T2" fmla="*/ 0 w 67"/>
                  <a:gd name="T3" fmla="*/ 0 h 170"/>
                  <a:gd name="T4" fmla="*/ 0 w 67"/>
                  <a:gd name="T5" fmla="*/ 0 h 170"/>
                  <a:gd name="T6" fmla="*/ 67 w 67"/>
                  <a:gd name="T7" fmla="*/ 170 h 170"/>
                </a:gdLst>
                <a:ahLst/>
                <a:cxnLst>
                  <a:cxn ang="0">
                    <a:pos x="T0" y="T1"/>
                  </a:cxn>
                  <a:cxn ang="0">
                    <a:pos x="T2" y="T3"/>
                  </a:cxn>
                  <a:cxn ang="0">
                    <a:pos x="T4" y="T5"/>
                  </a:cxn>
                  <a:cxn ang="0">
                    <a:pos x="T6" y="T7"/>
                  </a:cxn>
                </a:cxnLst>
                <a:rect l="0" t="0" r="r" b="b"/>
                <a:pathLst>
                  <a:path w="67" h="170">
                    <a:moveTo>
                      <a:pt x="67" y="170"/>
                    </a:moveTo>
                    <a:cubicBezTo>
                      <a:pt x="47" y="113"/>
                      <a:pt x="24" y="56"/>
                      <a:pt x="0" y="0"/>
                    </a:cubicBezTo>
                    <a:cubicBezTo>
                      <a:pt x="0" y="0"/>
                      <a:pt x="0" y="0"/>
                      <a:pt x="0" y="0"/>
                    </a:cubicBezTo>
                    <a:cubicBezTo>
                      <a:pt x="25" y="56"/>
                      <a:pt x="47" y="113"/>
                      <a:pt x="67" y="170"/>
                    </a:cubicBezTo>
                    <a:close/>
                  </a:path>
                </a:pathLst>
              </a:custGeom>
              <a:solidFill>
                <a:srgbClr val="B09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2" name="Freeform 1132">
                <a:extLst>
                  <a:ext uri="{FF2B5EF4-FFF2-40B4-BE49-F238E27FC236}">
                    <a16:creationId xmlns:a16="http://schemas.microsoft.com/office/drawing/2014/main" id="{E18223DF-E110-46D8-A646-D1CB1F447A23}"/>
                  </a:ext>
                </a:extLst>
              </p:cNvPr>
              <p:cNvSpPr>
                <a:spLocks noEditPoints="1"/>
              </p:cNvSpPr>
              <p:nvPr/>
            </p:nvSpPr>
            <p:spPr bwMode="auto">
              <a:xfrm>
                <a:off x="3058206" y="2771775"/>
                <a:ext cx="574675" cy="277813"/>
              </a:xfrm>
              <a:custGeom>
                <a:avLst/>
                <a:gdLst>
                  <a:gd name="T0" fmla="*/ 614 w 1152"/>
                  <a:gd name="T1" fmla="*/ 557 h 557"/>
                  <a:gd name="T2" fmla="*/ 388 w 1152"/>
                  <a:gd name="T3" fmla="*/ 539 h 557"/>
                  <a:gd name="T4" fmla="*/ 53 w 1152"/>
                  <a:gd name="T5" fmla="*/ 423 h 557"/>
                  <a:gd name="T6" fmla="*/ 48 w 1152"/>
                  <a:gd name="T7" fmla="*/ 256 h 557"/>
                  <a:gd name="T8" fmla="*/ 423 w 1152"/>
                  <a:gd name="T9" fmla="*/ 37 h 557"/>
                  <a:gd name="T10" fmla="*/ 753 w 1152"/>
                  <a:gd name="T11" fmla="*/ 344 h 557"/>
                  <a:gd name="T12" fmla="*/ 754 w 1152"/>
                  <a:gd name="T13" fmla="*/ 344 h 557"/>
                  <a:gd name="T14" fmla="*/ 762 w 1152"/>
                  <a:gd name="T15" fmla="*/ 339 h 557"/>
                  <a:gd name="T16" fmla="*/ 833 w 1152"/>
                  <a:gd name="T17" fmla="*/ 345 h 557"/>
                  <a:gd name="T18" fmla="*/ 970 w 1152"/>
                  <a:gd name="T19" fmla="*/ 325 h 557"/>
                  <a:gd name="T20" fmla="*/ 974 w 1152"/>
                  <a:gd name="T21" fmla="*/ 325 h 557"/>
                  <a:gd name="T22" fmla="*/ 981 w 1152"/>
                  <a:gd name="T23" fmla="*/ 324 h 557"/>
                  <a:gd name="T24" fmla="*/ 1005 w 1152"/>
                  <a:gd name="T25" fmla="*/ 317 h 557"/>
                  <a:gd name="T26" fmla="*/ 761 w 1152"/>
                  <a:gd name="T27" fmla="*/ 359 h 557"/>
                  <a:gd name="T28" fmla="*/ 459 w 1152"/>
                  <a:gd name="T29" fmla="*/ 310 h 557"/>
                  <a:gd name="T30" fmla="*/ 264 w 1152"/>
                  <a:gd name="T31" fmla="*/ 267 h 557"/>
                  <a:gd name="T32" fmla="*/ 182 w 1152"/>
                  <a:gd name="T33" fmla="*/ 320 h 557"/>
                  <a:gd name="T34" fmla="*/ 524 w 1152"/>
                  <a:gd name="T35" fmla="*/ 539 h 557"/>
                  <a:gd name="T36" fmla="*/ 614 w 1152"/>
                  <a:gd name="T37" fmla="*/ 557 h 557"/>
                  <a:gd name="T38" fmla="*/ 834 w 1152"/>
                  <a:gd name="T39" fmla="*/ 315 h 557"/>
                  <a:gd name="T40" fmla="*/ 685 w 1152"/>
                  <a:gd name="T41" fmla="*/ 288 h 557"/>
                  <a:gd name="T42" fmla="*/ 734 w 1152"/>
                  <a:gd name="T43" fmla="*/ 129 h 557"/>
                  <a:gd name="T44" fmla="*/ 780 w 1152"/>
                  <a:gd name="T45" fmla="*/ 132 h 557"/>
                  <a:gd name="T46" fmla="*/ 783 w 1152"/>
                  <a:gd name="T47" fmla="*/ 133 h 557"/>
                  <a:gd name="T48" fmla="*/ 785 w 1152"/>
                  <a:gd name="T49" fmla="*/ 132 h 557"/>
                  <a:gd name="T50" fmla="*/ 807 w 1152"/>
                  <a:gd name="T51" fmla="*/ 142 h 557"/>
                  <a:gd name="T52" fmla="*/ 809 w 1152"/>
                  <a:gd name="T53" fmla="*/ 142 h 557"/>
                  <a:gd name="T54" fmla="*/ 814 w 1152"/>
                  <a:gd name="T55" fmla="*/ 138 h 557"/>
                  <a:gd name="T56" fmla="*/ 696 w 1152"/>
                  <a:gd name="T57" fmla="*/ 0 h 557"/>
                  <a:gd name="T58" fmla="*/ 1061 w 1152"/>
                  <a:gd name="T59" fmla="*/ 231 h 557"/>
                  <a:gd name="T60" fmla="*/ 834 w 1152"/>
                  <a:gd name="T61" fmla="*/ 315 h 557"/>
                  <a:gd name="T62" fmla="*/ 570 w 1152"/>
                  <a:gd name="T63" fmla="*/ 234 h 557"/>
                  <a:gd name="T64" fmla="*/ 541 w 1152"/>
                  <a:gd name="T65" fmla="*/ 194 h 557"/>
                  <a:gd name="T66" fmla="*/ 450 w 1152"/>
                  <a:gd name="T67" fmla="*/ 30 h 557"/>
                  <a:gd name="T68" fmla="*/ 585 w 1152"/>
                  <a:gd name="T69" fmla="*/ 6 h 557"/>
                  <a:gd name="T70" fmla="*/ 652 w 1152"/>
                  <a:gd name="T71" fmla="*/ 1 h 557"/>
                  <a:gd name="T72" fmla="*/ 711 w 1152"/>
                  <a:gd name="T73" fmla="*/ 77 h 557"/>
                  <a:gd name="T74" fmla="*/ 758 w 1152"/>
                  <a:gd name="T75" fmla="*/ 117 h 557"/>
                  <a:gd name="T76" fmla="*/ 709 w 1152"/>
                  <a:gd name="T77" fmla="*/ 114 h 557"/>
                  <a:gd name="T78" fmla="*/ 570 w 1152"/>
                  <a:gd name="T79" fmla="*/ 234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2" h="557">
                    <a:moveTo>
                      <a:pt x="614" y="557"/>
                    </a:moveTo>
                    <a:cubicBezTo>
                      <a:pt x="538" y="555"/>
                      <a:pt x="463" y="549"/>
                      <a:pt x="388" y="539"/>
                    </a:cubicBezTo>
                    <a:cubicBezTo>
                      <a:pt x="256" y="522"/>
                      <a:pt x="122" y="490"/>
                      <a:pt x="53" y="423"/>
                    </a:cubicBezTo>
                    <a:cubicBezTo>
                      <a:pt x="0" y="372"/>
                      <a:pt x="13" y="309"/>
                      <a:pt x="48" y="256"/>
                    </a:cubicBezTo>
                    <a:cubicBezTo>
                      <a:pt x="110" y="162"/>
                      <a:pt x="255" y="82"/>
                      <a:pt x="423" y="37"/>
                    </a:cubicBezTo>
                    <a:cubicBezTo>
                      <a:pt x="465" y="147"/>
                      <a:pt x="513" y="317"/>
                      <a:pt x="753" y="344"/>
                    </a:cubicBezTo>
                    <a:cubicBezTo>
                      <a:pt x="753" y="344"/>
                      <a:pt x="754" y="344"/>
                      <a:pt x="754" y="344"/>
                    </a:cubicBezTo>
                    <a:cubicBezTo>
                      <a:pt x="759" y="344"/>
                      <a:pt x="762" y="342"/>
                      <a:pt x="762" y="339"/>
                    </a:cubicBezTo>
                    <a:cubicBezTo>
                      <a:pt x="786" y="343"/>
                      <a:pt x="810" y="345"/>
                      <a:pt x="833" y="345"/>
                    </a:cubicBezTo>
                    <a:cubicBezTo>
                      <a:pt x="882" y="345"/>
                      <a:pt x="928" y="337"/>
                      <a:pt x="970" y="325"/>
                    </a:cubicBezTo>
                    <a:cubicBezTo>
                      <a:pt x="971" y="325"/>
                      <a:pt x="972" y="325"/>
                      <a:pt x="974" y="325"/>
                    </a:cubicBezTo>
                    <a:cubicBezTo>
                      <a:pt x="976" y="325"/>
                      <a:pt x="978" y="325"/>
                      <a:pt x="981" y="324"/>
                    </a:cubicBezTo>
                    <a:cubicBezTo>
                      <a:pt x="989" y="322"/>
                      <a:pt x="997" y="320"/>
                      <a:pt x="1005" y="317"/>
                    </a:cubicBezTo>
                    <a:cubicBezTo>
                      <a:pt x="935" y="346"/>
                      <a:pt x="850" y="359"/>
                      <a:pt x="761" y="359"/>
                    </a:cubicBezTo>
                    <a:cubicBezTo>
                      <a:pt x="657" y="359"/>
                      <a:pt x="550" y="341"/>
                      <a:pt x="459" y="310"/>
                    </a:cubicBezTo>
                    <a:cubicBezTo>
                      <a:pt x="413" y="294"/>
                      <a:pt x="328" y="267"/>
                      <a:pt x="264" y="267"/>
                    </a:cubicBezTo>
                    <a:cubicBezTo>
                      <a:pt x="219" y="267"/>
                      <a:pt x="185" y="280"/>
                      <a:pt x="182" y="320"/>
                    </a:cubicBezTo>
                    <a:cubicBezTo>
                      <a:pt x="174" y="431"/>
                      <a:pt x="356" y="498"/>
                      <a:pt x="524" y="539"/>
                    </a:cubicBezTo>
                    <a:cubicBezTo>
                      <a:pt x="553" y="546"/>
                      <a:pt x="583" y="552"/>
                      <a:pt x="614" y="557"/>
                    </a:cubicBezTo>
                    <a:moveTo>
                      <a:pt x="834" y="315"/>
                    </a:moveTo>
                    <a:cubicBezTo>
                      <a:pt x="782" y="315"/>
                      <a:pt x="729" y="307"/>
                      <a:pt x="685" y="288"/>
                    </a:cubicBezTo>
                    <a:cubicBezTo>
                      <a:pt x="576" y="240"/>
                      <a:pt x="589" y="129"/>
                      <a:pt x="734" y="129"/>
                    </a:cubicBezTo>
                    <a:cubicBezTo>
                      <a:pt x="748" y="129"/>
                      <a:pt x="763" y="130"/>
                      <a:pt x="780" y="132"/>
                    </a:cubicBezTo>
                    <a:cubicBezTo>
                      <a:pt x="781" y="132"/>
                      <a:pt x="782" y="133"/>
                      <a:pt x="783" y="133"/>
                    </a:cubicBezTo>
                    <a:cubicBezTo>
                      <a:pt x="784" y="133"/>
                      <a:pt x="784" y="133"/>
                      <a:pt x="785" y="132"/>
                    </a:cubicBezTo>
                    <a:cubicBezTo>
                      <a:pt x="792" y="136"/>
                      <a:pt x="799" y="139"/>
                      <a:pt x="807" y="142"/>
                    </a:cubicBezTo>
                    <a:cubicBezTo>
                      <a:pt x="808" y="142"/>
                      <a:pt x="809" y="142"/>
                      <a:pt x="809" y="142"/>
                    </a:cubicBezTo>
                    <a:cubicBezTo>
                      <a:pt x="813" y="142"/>
                      <a:pt x="815" y="140"/>
                      <a:pt x="814" y="138"/>
                    </a:cubicBezTo>
                    <a:cubicBezTo>
                      <a:pt x="767" y="95"/>
                      <a:pt x="741" y="44"/>
                      <a:pt x="696" y="0"/>
                    </a:cubicBezTo>
                    <a:cubicBezTo>
                      <a:pt x="924" y="3"/>
                      <a:pt x="1152" y="93"/>
                      <a:pt x="1061" y="231"/>
                    </a:cubicBezTo>
                    <a:cubicBezTo>
                      <a:pt x="1026" y="285"/>
                      <a:pt x="931" y="315"/>
                      <a:pt x="834" y="315"/>
                    </a:cubicBezTo>
                    <a:moveTo>
                      <a:pt x="570" y="234"/>
                    </a:moveTo>
                    <a:cubicBezTo>
                      <a:pt x="559" y="221"/>
                      <a:pt x="550" y="207"/>
                      <a:pt x="541" y="194"/>
                    </a:cubicBezTo>
                    <a:cubicBezTo>
                      <a:pt x="506" y="140"/>
                      <a:pt x="488" y="84"/>
                      <a:pt x="450" y="30"/>
                    </a:cubicBezTo>
                    <a:cubicBezTo>
                      <a:pt x="494" y="20"/>
                      <a:pt x="539" y="12"/>
                      <a:pt x="585" y="6"/>
                    </a:cubicBezTo>
                    <a:cubicBezTo>
                      <a:pt x="607" y="3"/>
                      <a:pt x="630" y="2"/>
                      <a:pt x="652" y="1"/>
                    </a:cubicBezTo>
                    <a:cubicBezTo>
                      <a:pt x="664" y="27"/>
                      <a:pt x="691" y="53"/>
                      <a:pt x="711" y="77"/>
                    </a:cubicBezTo>
                    <a:cubicBezTo>
                      <a:pt x="724" y="91"/>
                      <a:pt x="739" y="105"/>
                      <a:pt x="758" y="117"/>
                    </a:cubicBezTo>
                    <a:cubicBezTo>
                      <a:pt x="740" y="115"/>
                      <a:pt x="724" y="114"/>
                      <a:pt x="709" y="114"/>
                    </a:cubicBezTo>
                    <a:cubicBezTo>
                      <a:pt x="596" y="114"/>
                      <a:pt x="548" y="176"/>
                      <a:pt x="570" y="234"/>
                    </a:cubicBezTo>
                    <a:close/>
                  </a:path>
                </a:pathLst>
              </a:custGeom>
              <a:solidFill>
                <a:srgbClr val="B66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3" name="Freeform 1133">
                <a:extLst>
                  <a:ext uri="{FF2B5EF4-FFF2-40B4-BE49-F238E27FC236}">
                    <a16:creationId xmlns:a16="http://schemas.microsoft.com/office/drawing/2014/main" id="{6D8EC73E-CCC8-4AAE-97F6-D10A0B1B8FE2}"/>
                  </a:ext>
                </a:extLst>
              </p:cNvPr>
              <p:cNvSpPr>
                <a:spLocks/>
              </p:cNvSpPr>
              <p:nvPr/>
            </p:nvSpPr>
            <p:spPr bwMode="auto">
              <a:xfrm>
                <a:off x="8319181" y="2078038"/>
                <a:ext cx="750888" cy="900113"/>
              </a:xfrm>
              <a:custGeom>
                <a:avLst/>
                <a:gdLst>
                  <a:gd name="T0" fmla="*/ 1142 w 1505"/>
                  <a:gd name="T1" fmla="*/ 1803 h 1803"/>
                  <a:gd name="T2" fmla="*/ 975 w 1505"/>
                  <a:gd name="T3" fmla="*/ 1770 h 1803"/>
                  <a:gd name="T4" fmla="*/ 407 w 1505"/>
                  <a:gd name="T5" fmla="*/ 1641 h 1803"/>
                  <a:gd name="T6" fmla="*/ 0 w 1505"/>
                  <a:gd name="T7" fmla="*/ 1580 h 1803"/>
                  <a:gd name="T8" fmla="*/ 372 w 1505"/>
                  <a:gd name="T9" fmla="*/ 1386 h 1803"/>
                  <a:gd name="T10" fmla="*/ 803 w 1505"/>
                  <a:gd name="T11" fmla="*/ 332 h 1803"/>
                  <a:gd name="T12" fmla="*/ 559 w 1505"/>
                  <a:gd name="T13" fmla="*/ 0 h 1803"/>
                  <a:gd name="T14" fmla="*/ 1195 w 1505"/>
                  <a:gd name="T15" fmla="*/ 94 h 1803"/>
                  <a:gd name="T16" fmla="*/ 1125 w 1505"/>
                  <a:gd name="T17" fmla="*/ 326 h 1803"/>
                  <a:gd name="T18" fmla="*/ 933 w 1505"/>
                  <a:gd name="T19" fmla="*/ 858 h 1803"/>
                  <a:gd name="T20" fmla="*/ 813 w 1505"/>
                  <a:gd name="T21" fmla="*/ 1114 h 1803"/>
                  <a:gd name="T22" fmla="*/ 785 w 1505"/>
                  <a:gd name="T23" fmla="*/ 1180 h 1803"/>
                  <a:gd name="T24" fmla="*/ 783 w 1505"/>
                  <a:gd name="T25" fmla="*/ 1487 h 1803"/>
                  <a:gd name="T26" fmla="*/ 1126 w 1505"/>
                  <a:gd name="T27" fmla="*/ 1592 h 1803"/>
                  <a:gd name="T28" fmla="*/ 1392 w 1505"/>
                  <a:gd name="T29" fmla="*/ 1640 h 1803"/>
                  <a:gd name="T30" fmla="*/ 1394 w 1505"/>
                  <a:gd name="T31" fmla="*/ 1765 h 1803"/>
                  <a:gd name="T32" fmla="*/ 1142 w 1505"/>
                  <a:gd name="T33" fmla="*/ 1803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5" h="1803">
                    <a:moveTo>
                      <a:pt x="1142" y="1803"/>
                    </a:moveTo>
                    <a:cubicBezTo>
                      <a:pt x="1085" y="1793"/>
                      <a:pt x="1029" y="1782"/>
                      <a:pt x="975" y="1770"/>
                    </a:cubicBezTo>
                    <a:cubicBezTo>
                      <a:pt x="785" y="1729"/>
                      <a:pt x="601" y="1678"/>
                      <a:pt x="407" y="1641"/>
                    </a:cubicBezTo>
                    <a:cubicBezTo>
                      <a:pt x="275" y="1615"/>
                      <a:pt x="138" y="1597"/>
                      <a:pt x="0" y="1580"/>
                    </a:cubicBezTo>
                    <a:cubicBezTo>
                      <a:pt x="137" y="1523"/>
                      <a:pt x="263" y="1459"/>
                      <a:pt x="372" y="1386"/>
                    </a:cubicBezTo>
                    <a:cubicBezTo>
                      <a:pt x="811" y="1092"/>
                      <a:pt x="893" y="694"/>
                      <a:pt x="803" y="332"/>
                    </a:cubicBezTo>
                    <a:cubicBezTo>
                      <a:pt x="773" y="212"/>
                      <a:pt x="693" y="95"/>
                      <a:pt x="559" y="0"/>
                    </a:cubicBezTo>
                    <a:cubicBezTo>
                      <a:pt x="774" y="27"/>
                      <a:pt x="987" y="57"/>
                      <a:pt x="1195" y="94"/>
                    </a:cubicBezTo>
                    <a:cubicBezTo>
                      <a:pt x="1173" y="171"/>
                      <a:pt x="1149" y="249"/>
                      <a:pt x="1125" y="326"/>
                    </a:cubicBezTo>
                    <a:cubicBezTo>
                      <a:pt x="1071" y="505"/>
                      <a:pt x="1010" y="682"/>
                      <a:pt x="933" y="858"/>
                    </a:cubicBezTo>
                    <a:cubicBezTo>
                      <a:pt x="896" y="944"/>
                      <a:pt x="854" y="1029"/>
                      <a:pt x="813" y="1114"/>
                    </a:cubicBezTo>
                    <a:cubicBezTo>
                      <a:pt x="803" y="1136"/>
                      <a:pt x="793" y="1158"/>
                      <a:pt x="785" y="1180"/>
                    </a:cubicBezTo>
                    <a:cubicBezTo>
                      <a:pt x="727" y="1281"/>
                      <a:pt x="679" y="1398"/>
                      <a:pt x="783" y="1487"/>
                    </a:cubicBezTo>
                    <a:cubicBezTo>
                      <a:pt x="866" y="1559"/>
                      <a:pt x="982" y="1577"/>
                      <a:pt x="1126" y="1592"/>
                    </a:cubicBezTo>
                    <a:cubicBezTo>
                      <a:pt x="1218" y="1601"/>
                      <a:pt x="1315" y="1609"/>
                      <a:pt x="1392" y="1640"/>
                    </a:cubicBezTo>
                    <a:cubicBezTo>
                      <a:pt x="1478" y="1676"/>
                      <a:pt x="1505" y="1735"/>
                      <a:pt x="1394" y="1765"/>
                    </a:cubicBezTo>
                    <a:cubicBezTo>
                      <a:pt x="1317" y="1786"/>
                      <a:pt x="1230" y="1796"/>
                      <a:pt x="1142" y="1803"/>
                    </a:cubicBezTo>
                    <a:close/>
                  </a:path>
                </a:pathLst>
              </a:custGeom>
              <a:solidFill>
                <a:srgbClr val="CC8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4" name="Freeform 1134">
                <a:extLst>
                  <a:ext uri="{FF2B5EF4-FFF2-40B4-BE49-F238E27FC236}">
                    <a16:creationId xmlns:a16="http://schemas.microsoft.com/office/drawing/2014/main" id="{C857A7F2-6E48-4534-AD6B-774DC79370DC}"/>
                  </a:ext>
                </a:extLst>
              </p:cNvPr>
              <p:cNvSpPr>
                <a:spLocks/>
              </p:cNvSpPr>
              <p:nvPr/>
            </p:nvSpPr>
            <p:spPr bwMode="auto">
              <a:xfrm>
                <a:off x="8292194" y="2876550"/>
                <a:ext cx="303213" cy="50800"/>
              </a:xfrm>
              <a:custGeom>
                <a:avLst/>
                <a:gdLst>
                  <a:gd name="T0" fmla="*/ 608 w 608"/>
                  <a:gd name="T1" fmla="*/ 102 h 102"/>
                  <a:gd name="T2" fmla="*/ 0 w 608"/>
                  <a:gd name="T3" fmla="*/ 0 h 102"/>
                  <a:gd name="T4" fmla="*/ 0 w 608"/>
                  <a:gd name="T5" fmla="*/ 0 h 102"/>
                  <a:gd name="T6" fmla="*/ 608 w 608"/>
                  <a:gd name="T7" fmla="*/ 102 h 102"/>
                </a:gdLst>
                <a:ahLst/>
                <a:cxnLst>
                  <a:cxn ang="0">
                    <a:pos x="T0" y="T1"/>
                  </a:cxn>
                  <a:cxn ang="0">
                    <a:pos x="T2" y="T3"/>
                  </a:cxn>
                  <a:cxn ang="0">
                    <a:pos x="T4" y="T5"/>
                  </a:cxn>
                  <a:cxn ang="0">
                    <a:pos x="T6" y="T7"/>
                  </a:cxn>
                </a:cxnLst>
                <a:rect l="0" t="0" r="r" b="b"/>
                <a:pathLst>
                  <a:path w="608" h="102">
                    <a:moveTo>
                      <a:pt x="608" y="102"/>
                    </a:moveTo>
                    <a:cubicBezTo>
                      <a:pt x="409" y="56"/>
                      <a:pt x="206" y="25"/>
                      <a:pt x="0" y="0"/>
                    </a:cubicBezTo>
                    <a:cubicBezTo>
                      <a:pt x="0" y="0"/>
                      <a:pt x="0" y="0"/>
                      <a:pt x="0" y="0"/>
                    </a:cubicBezTo>
                    <a:cubicBezTo>
                      <a:pt x="206" y="25"/>
                      <a:pt x="409" y="56"/>
                      <a:pt x="608" y="102"/>
                    </a:cubicBezTo>
                    <a:close/>
                  </a:path>
                </a:pathLst>
              </a:custGeom>
              <a:solidFill>
                <a:srgbClr val="6F8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 name="Freeform 1135">
                <a:extLst>
                  <a:ext uri="{FF2B5EF4-FFF2-40B4-BE49-F238E27FC236}">
                    <a16:creationId xmlns:a16="http://schemas.microsoft.com/office/drawing/2014/main" id="{A21BADCA-911A-4DFA-B017-5427298DC714}"/>
                  </a:ext>
                </a:extLst>
              </p:cNvPr>
              <p:cNvSpPr>
                <a:spLocks/>
              </p:cNvSpPr>
              <p:nvPr/>
            </p:nvSpPr>
            <p:spPr bwMode="auto">
              <a:xfrm>
                <a:off x="8584294" y="2062163"/>
                <a:ext cx="6350" cy="1588"/>
              </a:xfrm>
              <a:custGeom>
                <a:avLst/>
                <a:gdLst>
                  <a:gd name="T0" fmla="*/ 11 w 11"/>
                  <a:gd name="T1" fmla="*/ 1 h 1"/>
                  <a:gd name="T2" fmla="*/ 0 w 11"/>
                  <a:gd name="T3" fmla="*/ 0 h 1"/>
                  <a:gd name="T4" fmla="*/ 11 w 11"/>
                  <a:gd name="T5" fmla="*/ 1 h 1"/>
                </a:gdLst>
                <a:ahLst/>
                <a:cxnLst>
                  <a:cxn ang="0">
                    <a:pos x="T0" y="T1"/>
                  </a:cxn>
                  <a:cxn ang="0">
                    <a:pos x="T2" y="T3"/>
                  </a:cxn>
                  <a:cxn ang="0">
                    <a:pos x="T4" y="T5"/>
                  </a:cxn>
                </a:cxnLst>
                <a:rect l="0" t="0" r="r" b="b"/>
                <a:pathLst>
                  <a:path w="11" h="1">
                    <a:moveTo>
                      <a:pt x="11" y="1"/>
                    </a:moveTo>
                    <a:cubicBezTo>
                      <a:pt x="7" y="1"/>
                      <a:pt x="3" y="0"/>
                      <a:pt x="0" y="0"/>
                    </a:cubicBezTo>
                    <a:cubicBezTo>
                      <a:pt x="3" y="0"/>
                      <a:pt x="7" y="1"/>
                      <a:pt x="11" y="1"/>
                    </a:cubicBezTo>
                    <a:close/>
                  </a:path>
                </a:pathLst>
              </a:custGeom>
              <a:solidFill>
                <a:srgbClr val="ECD2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 name="Freeform 1137">
                <a:extLst>
                  <a:ext uri="{FF2B5EF4-FFF2-40B4-BE49-F238E27FC236}">
                    <a16:creationId xmlns:a16="http://schemas.microsoft.com/office/drawing/2014/main" id="{5CCA1083-FDFC-4357-AD6E-A4B305FB6855}"/>
                  </a:ext>
                </a:extLst>
              </p:cNvPr>
              <p:cNvSpPr>
                <a:spLocks noEditPoints="1"/>
              </p:cNvSpPr>
              <p:nvPr/>
            </p:nvSpPr>
            <p:spPr bwMode="auto">
              <a:xfrm>
                <a:off x="8658906" y="2667000"/>
                <a:ext cx="609600" cy="322263"/>
              </a:xfrm>
              <a:custGeom>
                <a:avLst/>
                <a:gdLst>
                  <a:gd name="T0" fmla="*/ 740 w 1222"/>
                  <a:gd name="T1" fmla="*/ 648 h 648"/>
                  <a:gd name="T2" fmla="*/ 463 w 1222"/>
                  <a:gd name="T3" fmla="*/ 623 h 648"/>
                  <a:gd name="T4" fmla="*/ 715 w 1222"/>
                  <a:gd name="T5" fmla="*/ 585 h 648"/>
                  <a:gd name="T6" fmla="*/ 713 w 1222"/>
                  <a:gd name="T7" fmla="*/ 460 h 648"/>
                  <a:gd name="T8" fmla="*/ 447 w 1222"/>
                  <a:gd name="T9" fmla="*/ 412 h 648"/>
                  <a:gd name="T10" fmla="*/ 104 w 1222"/>
                  <a:gd name="T11" fmla="*/ 307 h 648"/>
                  <a:gd name="T12" fmla="*/ 106 w 1222"/>
                  <a:gd name="T13" fmla="*/ 0 h 648"/>
                  <a:gd name="T14" fmla="*/ 87 w 1222"/>
                  <a:gd name="T15" fmla="*/ 179 h 648"/>
                  <a:gd name="T16" fmla="*/ 372 w 1222"/>
                  <a:gd name="T17" fmla="*/ 376 h 648"/>
                  <a:gd name="T18" fmla="*/ 495 w 1222"/>
                  <a:gd name="T19" fmla="*/ 392 h 648"/>
                  <a:gd name="T20" fmla="*/ 545 w 1222"/>
                  <a:gd name="T21" fmla="*/ 389 h 648"/>
                  <a:gd name="T22" fmla="*/ 728 w 1222"/>
                  <a:gd name="T23" fmla="*/ 302 h 648"/>
                  <a:gd name="T24" fmla="*/ 773 w 1222"/>
                  <a:gd name="T25" fmla="*/ 211 h 648"/>
                  <a:gd name="T26" fmla="*/ 805 w 1222"/>
                  <a:gd name="T27" fmla="*/ 148 h 648"/>
                  <a:gd name="T28" fmla="*/ 810 w 1222"/>
                  <a:gd name="T29" fmla="*/ 147 h 648"/>
                  <a:gd name="T30" fmla="*/ 819 w 1222"/>
                  <a:gd name="T31" fmla="*/ 149 h 648"/>
                  <a:gd name="T32" fmla="*/ 1198 w 1222"/>
                  <a:gd name="T33" fmla="*/ 366 h 648"/>
                  <a:gd name="T34" fmla="*/ 1212 w 1222"/>
                  <a:gd name="T35" fmla="*/ 503 h 648"/>
                  <a:gd name="T36" fmla="*/ 1008 w 1222"/>
                  <a:gd name="T37" fmla="*/ 612 h 648"/>
                  <a:gd name="T38" fmla="*/ 942 w 1222"/>
                  <a:gd name="T39" fmla="*/ 629 h 648"/>
                  <a:gd name="T40" fmla="*/ 774 w 1222"/>
                  <a:gd name="T41" fmla="*/ 648 h 648"/>
                  <a:gd name="T42" fmla="*/ 740 w 1222"/>
                  <a:gd name="T43" fmla="*/ 648 h 648"/>
                  <a:gd name="T44" fmla="*/ 481 w 1222"/>
                  <a:gd name="T45" fmla="*/ 369 h 648"/>
                  <a:gd name="T46" fmla="*/ 241 w 1222"/>
                  <a:gd name="T47" fmla="*/ 277 h 648"/>
                  <a:gd name="T48" fmla="*/ 229 w 1222"/>
                  <a:gd name="T49" fmla="*/ 264 h 648"/>
                  <a:gd name="T50" fmla="*/ 525 w 1222"/>
                  <a:gd name="T51" fmla="*/ 115 h 648"/>
                  <a:gd name="T52" fmla="*/ 534 w 1222"/>
                  <a:gd name="T53" fmla="*/ 114 h 648"/>
                  <a:gd name="T54" fmla="*/ 554 w 1222"/>
                  <a:gd name="T55" fmla="*/ 122 h 648"/>
                  <a:gd name="T56" fmla="*/ 540 w 1222"/>
                  <a:gd name="T57" fmla="*/ 152 h 648"/>
                  <a:gd name="T58" fmla="*/ 505 w 1222"/>
                  <a:gd name="T59" fmla="*/ 198 h 648"/>
                  <a:gd name="T60" fmla="*/ 493 w 1222"/>
                  <a:gd name="T61" fmla="*/ 206 h 648"/>
                  <a:gd name="T62" fmla="*/ 491 w 1222"/>
                  <a:gd name="T63" fmla="*/ 211 h 648"/>
                  <a:gd name="T64" fmla="*/ 496 w 1222"/>
                  <a:gd name="T65" fmla="*/ 217 h 648"/>
                  <a:gd name="T66" fmla="*/ 680 w 1222"/>
                  <a:gd name="T67" fmla="*/ 277 h 648"/>
                  <a:gd name="T68" fmla="*/ 481 w 1222"/>
                  <a:gd name="T69" fmla="*/ 369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648">
                    <a:moveTo>
                      <a:pt x="740" y="648"/>
                    </a:moveTo>
                    <a:cubicBezTo>
                      <a:pt x="648" y="648"/>
                      <a:pt x="554" y="638"/>
                      <a:pt x="463" y="623"/>
                    </a:cubicBezTo>
                    <a:cubicBezTo>
                      <a:pt x="551" y="616"/>
                      <a:pt x="638" y="606"/>
                      <a:pt x="715" y="585"/>
                    </a:cubicBezTo>
                    <a:cubicBezTo>
                      <a:pt x="826" y="555"/>
                      <a:pt x="799" y="496"/>
                      <a:pt x="713" y="460"/>
                    </a:cubicBezTo>
                    <a:cubicBezTo>
                      <a:pt x="636" y="429"/>
                      <a:pt x="539" y="421"/>
                      <a:pt x="447" y="412"/>
                    </a:cubicBezTo>
                    <a:cubicBezTo>
                      <a:pt x="303" y="397"/>
                      <a:pt x="187" y="379"/>
                      <a:pt x="104" y="307"/>
                    </a:cubicBezTo>
                    <a:cubicBezTo>
                      <a:pt x="0" y="218"/>
                      <a:pt x="48" y="101"/>
                      <a:pt x="106" y="0"/>
                    </a:cubicBezTo>
                    <a:cubicBezTo>
                      <a:pt x="84" y="59"/>
                      <a:pt x="73" y="118"/>
                      <a:pt x="87" y="179"/>
                    </a:cubicBezTo>
                    <a:cubicBezTo>
                      <a:pt x="110" y="274"/>
                      <a:pt x="217" y="347"/>
                      <a:pt x="372" y="376"/>
                    </a:cubicBezTo>
                    <a:cubicBezTo>
                      <a:pt x="410" y="386"/>
                      <a:pt x="453" y="392"/>
                      <a:pt x="495" y="392"/>
                    </a:cubicBezTo>
                    <a:cubicBezTo>
                      <a:pt x="512" y="392"/>
                      <a:pt x="529" y="391"/>
                      <a:pt x="545" y="389"/>
                    </a:cubicBezTo>
                    <a:cubicBezTo>
                      <a:pt x="629" y="384"/>
                      <a:pt x="713" y="347"/>
                      <a:pt x="728" y="302"/>
                    </a:cubicBezTo>
                    <a:cubicBezTo>
                      <a:pt x="751" y="273"/>
                      <a:pt x="759" y="240"/>
                      <a:pt x="773" y="211"/>
                    </a:cubicBezTo>
                    <a:cubicBezTo>
                      <a:pt x="782" y="190"/>
                      <a:pt x="793" y="169"/>
                      <a:pt x="805" y="148"/>
                    </a:cubicBezTo>
                    <a:cubicBezTo>
                      <a:pt x="807" y="148"/>
                      <a:pt x="808" y="147"/>
                      <a:pt x="810" y="147"/>
                    </a:cubicBezTo>
                    <a:cubicBezTo>
                      <a:pt x="813" y="147"/>
                      <a:pt x="816" y="148"/>
                      <a:pt x="819" y="149"/>
                    </a:cubicBezTo>
                    <a:cubicBezTo>
                      <a:pt x="1012" y="163"/>
                      <a:pt x="1153" y="267"/>
                      <a:pt x="1198" y="366"/>
                    </a:cubicBezTo>
                    <a:cubicBezTo>
                      <a:pt x="1218" y="412"/>
                      <a:pt x="1222" y="458"/>
                      <a:pt x="1212" y="503"/>
                    </a:cubicBezTo>
                    <a:cubicBezTo>
                      <a:pt x="1164" y="548"/>
                      <a:pt x="1095" y="586"/>
                      <a:pt x="1008" y="612"/>
                    </a:cubicBezTo>
                    <a:cubicBezTo>
                      <a:pt x="986" y="619"/>
                      <a:pt x="964" y="624"/>
                      <a:pt x="942" y="629"/>
                    </a:cubicBezTo>
                    <a:cubicBezTo>
                      <a:pt x="886" y="636"/>
                      <a:pt x="830" y="642"/>
                      <a:pt x="774" y="648"/>
                    </a:cubicBezTo>
                    <a:cubicBezTo>
                      <a:pt x="763" y="648"/>
                      <a:pt x="751" y="648"/>
                      <a:pt x="740" y="648"/>
                    </a:cubicBezTo>
                    <a:moveTo>
                      <a:pt x="481" y="369"/>
                    </a:moveTo>
                    <a:cubicBezTo>
                      <a:pt x="383" y="362"/>
                      <a:pt x="289" y="321"/>
                      <a:pt x="241" y="277"/>
                    </a:cubicBezTo>
                    <a:cubicBezTo>
                      <a:pt x="236" y="273"/>
                      <a:pt x="232" y="268"/>
                      <a:pt x="229" y="264"/>
                    </a:cubicBezTo>
                    <a:cubicBezTo>
                      <a:pt x="276" y="203"/>
                      <a:pt x="434" y="139"/>
                      <a:pt x="525" y="115"/>
                    </a:cubicBezTo>
                    <a:cubicBezTo>
                      <a:pt x="528" y="114"/>
                      <a:pt x="531" y="114"/>
                      <a:pt x="534" y="114"/>
                    </a:cubicBezTo>
                    <a:cubicBezTo>
                      <a:pt x="544" y="114"/>
                      <a:pt x="552" y="117"/>
                      <a:pt x="554" y="122"/>
                    </a:cubicBezTo>
                    <a:cubicBezTo>
                      <a:pt x="549" y="131"/>
                      <a:pt x="545" y="142"/>
                      <a:pt x="540" y="152"/>
                    </a:cubicBezTo>
                    <a:cubicBezTo>
                      <a:pt x="530" y="168"/>
                      <a:pt x="519" y="184"/>
                      <a:pt x="505" y="198"/>
                    </a:cubicBezTo>
                    <a:cubicBezTo>
                      <a:pt x="501" y="201"/>
                      <a:pt x="497" y="204"/>
                      <a:pt x="493" y="206"/>
                    </a:cubicBezTo>
                    <a:cubicBezTo>
                      <a:pt x="491" y="207"/>
                      <a:pt x="490" y="209"/>
                      <a:pt x="491" y="211"/>
                    </a:cubicBezTo>
                    <a:cubicBezTo>
                      <a:pt x="488" y="213"/>
                      <a:pt x="490" y="217"/>
                      <a:pt x="496" y="217"/>
                    </a:cubicBezTo>
                    <a:cubicBezTo>
                      <a:pt x="572" y="217"/>
                      <a:pt x="658" y="234"/>
                      <a:pt x="680" y="277"/>
                    </a:cubicBezTo>
                    <a:cubicBezTo>
                      <a:pt x="709" y="335"/>
                      <a:pt x="563" y="366"/>
                      <a:pt x="481" y="369"/>
                    </a:cubicBezTo>
                  </a:path>
                </a:pathLst>
              </a:custGeom>
              <a:solidFill>
                <a:srgbClr val="C17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 name="Freeform 1138">
                <a:extLst>
                  <a:ext uri="{FF2B5EF4-FFF2-40B4-BE49-F238E27FC236}">
                    <a16:creationId xmlns:a16="http://schemas.microsoft.com/office/drawing/2014/main" id="{5EC0623D-041B-4C0C-9895-F1986054379D}"/>
                  </a:ext>
                </a:extLst>
              </p:cNvPr>
              <p:cNvSpPr>
                <a:spLocks/>
              </p:cNvSpPr>
              <p:nvPr/>
            </p:nvSpPr>
            <p:spPr bwMode="auto">
              <a:xfrm>
                <a:off x="9028794" y="1922463"/>
                <a:ext cx="4763" cy="1588"/>
              </a:xfrm>
              <a:custGeom>
                <a:avLst/>
                <a:gdLst>
                  <a:gd name="T0" fmla="*/ 0 w 9"/>
                  <a:gd name="T1" fmla="*/ 4 h 4"/>
                  <a:gd name="T2" fmla="*/ 9 w 9"/>
                  <a:gd name="T3" fmla="*/ 0 h 4"/>
                  <a:gd name="T4" fmla="*/ 0 w 9"/>
                  <a:gd name="T5" fmla="*/ 4 h 4"/>
                </a:gdLst>
                <a:ahLst/>
                <a:cxnLst>
                  <a:cxn ang="0">
                    <a:pos x="T0" y="T1"/>
                  </a:cxn>
                  <a:cxn ang="0">
                    <a:pos x="T2" y="T3"/>
                  </a:cxn>
                  <a:cxn ang="0">
                    <a:pos x="T4" y="T5"/>
                  </a:cxn>
                </a:cxnLst>
                <a:rect l="0" t="0" r="r" b="b"/>
                <a:pathLst>
                  <a:path w="9" h="4">
                    <a:moveTo>
                      <a:pt x="0" y="4"/>
                    </a:moveTo>
                    <a:cubicBezTo>
                      <a:pt x="3" y="3"/>
                      <a:pt x="6" y="1"/>
                      <a:pt x="9" y="0"/>
                    </a:cubicBezTo>
                    <a:cubicBezTo>
                      <a:pt x="6" y="1"/>
                      <a:pt x="3" y="3"/>
                      <a:pt x="0" y="4"/>
                    </a:cubicBezTo>
                    <a:close/>
                  </a:path>
                </a:pathLst>
              </a:custGeom>
              <a:solidFill>
                <a:srgbClr val="868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 name="Freeform 1139">
                <a:extLst>
                  <a:ext uri="{FF2B5EF4-FFF2-40B4-BE49-F238E27FC236}">
                    <a16:creationId xmlns:a16="http://schemas.microsoft.com/office/drawing/2014/main" id="{CD9F2AE9-FB2B-4D86-8607-191236AAD4B7}"/>
                  </a:ext>
                </a:extLst>
              </p:cNvPr>
              <p:cNvSpPr>
                <a:spLocks noEditPoints="1"/>
              </p:cNvSpPr>
              <p:nvPr/>
            </p:nvSpPr>
            <p:spPr bwMode="auto">
              <a:xfrm>
                <a:off x="8747806" y="2684463"/>
                <a:ext cx="558800" cy="233363"/>
              </a:xfrm>
              <a:custGeom>
                <a:avLst/>
                <a:gdLst>
                  <a:gd name="T0" fmla="*/ 1031 w 1118"/>
                  <a:gd name="T1" fmla="*/ 467 h 467"/>
                  <a:gd name="T2" fmla="*/ 1017 w 1118"/>
                  <a:gd name="T3" fmla="*/ 330 h 467"/>
                  <a:gd name="T4" fmla="*/ 638 w 1118"/>
                  <a:gd name="T5" fmla="*/ 113 h 467"/>
                  <a:gd name="T6" fmla="*/ 629 w 1118"/>
                  <a:gd name="T7" fmla="*/ 111 h 467"/>
                  <a:gd name="T8" fmla="*/ 624 w 1118"/>
                  <a:gd name="T9" fmla="*/ 112 h 467"/>
                  <a:gd name="T10" fmla="*/ 679 w 1118"/>
                  <a:gd name="T11" fmla="*/ 5 h 467"/>
                  <a:gd name="T12" fmla="*/ 982 w 1118"/>
                  <a:gd name="T13" fmla="*/ 89 h 467"/>
                  <a:gd name="T14" fmla="*/ 1102 w 1118"/>
                  <a:gd name="T15" fmla="*/ 347 h 467"/>
                  <a:gd name="T16" fmla="*/ 1031 w 1118"/>
                  <a:gd name="T17" fmla="*/ 467 h 467"/>
                  <a:gd name="T18" fmla="*/ 48 w 1118"/>
                  <a:gd name="T19" fmla="*/ 228 h 467"/>
                  <a:gd name="T20" fmla="*/ 159 w 1118"/>
                  <a:gd name="T21" fmla="*/ 68 h 467"/>
                  <a:gd name="T22" fmla="*/ 423 w 1118"/>
                  <a:gd name="T23" fmla="*/ 7 h 467"/>
                  <a:gd name="T24" fmla="*/ 378 w 1118"/>
                  <a:gd name="T25" fmla="*/ 77 h 467"/>
                  <a:gd name="T26" fmla="*/ 373 w 1118"/>
                  <a:gd name="T27" fmla="*/ 86 h 467"/>
                  <a:gd name="T28" fmla="*/ 353 w 1118"/>
                  <a:gd name="T29" fmla="*/ 78 h 467"/>
                  <a:gd name="T30" fmla="*/ 344 w 1118"/>
                  <a:gd name="T31" fmla="*/ 79 h 467"/>
                  <a:gd name="T32" fmla="*/ 48 w 1118"/>
                  <a:gd name="T33" fmla="*/ 228 h 467"/>
                  <a:gd name="T34" fmla="*/ 535 w 1118"/>
                  <a:gd name="T35" fmla="*/ 216 h 467"/>
                  <a:gd name="T36" fmla="*/ 371 w 1118"/>
                  <a:gd name="T37" fmla="*/ 169 h 467"/>
                  <a:gd name="T38" fmla="*/ 349 w 1118"/>
                  <a:gd name="T39" fmla="*/ 170 h 467"/>
                  <a:gd name="T40" fmla="*/ 401 w 1118"/>
                  <a:gd name="T41" fmla="*/ 115 h 467"/>
                  <a:gd name="T42" fmla="*/ 478 w 1118"/>
                  <a:gd name="T43" fmla="*/ 3 h 467"/>
                  <a:gd name="T44" fmla="*/ 567 w 1118"/>
                  <a:gd name="T45" fmla="*/ 0 h 467"/>
                  <a:gd name="T46" fmla="*/ 585 w 1118"/>
                  <a:gd name="T47" fmla="*/ 0 h 467"/>
                  <a:gd name="T48" fmla="*/ 629 w 1118"/>
                  <a:gd name="T49" fmla="*/ 2 h 467"/>
                  <a:gd name="T50" fmla="*/ 535 w 1118"/>
                  <a:gd name="T51" fmla="*/ 216 h 467"/>
                  <a:gd name="T52" fmla="*/ 324 w 1118"/>
                  <a:gd name="T53" fmla="*/ 162 h 467"/>
                  <a:gd name="T54" fmla="*/ 359 w 1118"/>
                  <a:gd name="T55" fmla="*/ 116 h 467"/>
                  <a:gd name="T56" fmla="*/ 324 w 1118"/>
                  <a:gd name="T57" fmla="*/ 16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467">
                    <a:moveTo>
                      <a:pt x="1031" y="467"/>
                    </a:moveTo>
                    <a:cubicBezTo>
                      <a:pt x="1041" y="422"/>
                      <a:pt x="1037" y="376"/>
                      <a:pt x="1017" y="330"/>
                    </a:cubicBezTo>
                    <a:cubicBezTo>
                      <a:pt x="972" y="231"/>
                      <a:pt x="831" y="127"/>
                      <a:pt x="638" y="113"/>
                    </a:cubicBezTo>
                    <a:cubicBezTo>
                      <a:pt x="635" y="112"/>
                      <a:pt x="632" y="111"/>
                      <a:pt x="629" y="111"/>
                    </a:cubicBezTo>
                    <a:cubicBezTo>
                      <a:pt x="627" y="111"/>
                      <a:pt x="626" y="112"/>
                      <a:pt x="624" y="112"/>
                    </a:cubicBezTo>
                    <a:cubicBezTo>
                      <a:pt x="644" y="76"/>
                      <a:pt x="664" y="41"/>
                      <a:pt x="679" y="5"/>
                    </a:cubicBezTo>
                    <a:cubicBezTo>
                      <a:pt x="793" y="15"/>
                      <a:pt x="904" y="42"/>
                      <a:pt x="982" y="89"/>
                    </a:cubicBezTo>
                    <a:cubicBezTo>
                      <a:pt x="1093" y="154"/>
                      <a:pt x="1118" y="262"/>
                      <a:pt x="1102" y="347"/>
                    </a:cubicBezTo>
                    <a:cubicBezTo>
                      <a:pt x="1094" y="390"/>
                      <a:pt x="1070" y="431"/>
                      <a:pt x="1031" y="467"/>
                    </a:cubicBezTo>
                    <a:moveTo>
                      <a:pt x="48" y="228"/>
                    </a:moveTo>
                    <a:cubicBezTo>
                      <a:pt x="0" y="167"/>
                      <a:pt x="70" y="108"/>
                      <a:pt x="159" y="68"/>
                    </a:cubicBezTo>
                    <a:cubicBezTo>
                      <a:pt x="233" y="35"/>
                      <a:pt x="327" y="16"/>
                      <a:pt x="423" y="7"/>
                    </a:cubicBezTo>
                    <a:cubicBezTo>
                      <a:pt x="404" y="29"/>
                      <a:pt x="392" y="54"/>
                      <a:pt x="378" y="77"/>
                    </a:cubicBezTo>
                    <a:cubicBezTo>
                      <a:pt x="376" y="80"/>
                      <a:pt x="375" y="83"/>
                      <a:pt x="373" y="86"/>
                    </a:cubicBezTo>
                    <a:cubicBezTo>
                      <a:pt x="371" y="81"/>
                      <a:pt x="363" y="78"/>
                      <a:pt x="353" y="78"/>
                    </a:cubicBezTo>
                    <a:cubicBezTo>
                      <a:pt x="350" y="78"/>
                      <a:pt x="347" y="78"/>
                      <a:pt x="344" y="79"/>
                    </a:cubicBezTo>
                    <a:cubicBezTo>
                      <a:pt x="253" y="103"/>
                      <a:pt x="95" y="167"/>
                      <a:pt x="48" y="228"/>
                    </a:cubicBezTo>
                    <a:close/>
                    <a:moveTo>
                      <a:pt x="535" y="216"/>
                    </a:moveTo>
                    <a:cubicBezTo>
                      <a:pt x="505" y="185"/>
                      <a:pt x="437" y="169"/>
                      <a:pt x="371" y="169"/>
                    </a:cubicBezTo>
                    <a:cubicBezTo>
                      <a:pt x="364" y="169"/>
                      <a:pt x="356" y="169"/>
                      <a:pt x="349" y="170"/>
                    </a:cubicBezTo>
                    <a:cubicBezTo>
                      <a:pt x="375" y="155"/>
                      <a:pt x="389" y="132"/>
                      <a:pt x="401" y="115"/>
                    </a:cubicBezTo>
                    <a:cubicBezTo>
                      <a:pt x="430" y="79"/>
                      <a:pt x="454" y="40"/>
                      <a:pt x="478" y="3"/>
                    </a:cubicBezTo>
                    <a:cubicBezTo>
                      <a:pt x="508" y="1"/>
                      <a:pt x="538" y="0"/>
                      <a:pt x="567" y="0"/>
                    </a:cubicBezTo>
                    <a:cubicBezTo>
                      <a:pt x="573" y="0"/>
                      <a:pt x="579" y="0"/>
                      <a:pt x="585" y="0"/>
                    </a:cubicBezTo>
                    <a:cubicBezTo>
                      <a:pt x="600" y="0"/>
                      <a:pt x="615" y="1"/>
                      <a:pt x="629" y="2"/>
                    </a:cubicBezTo>
                    <a:cubicBezTo>
                      <a:pt x="577" y="70"/>
                      <a:pt x="563" y="145"/>
                      <a:pt x="535" y="216"/>
                    </a:cubicBezTo>
                    <a:moveTo>
                      <a:pt x="324" y="162"/>
                    </a:moveTo>
                    <a:cubicBezTo>
                      <a:pt x="338" y="148"/>
                      <a:pt x="349" y="132"/>
                      <a:pt x="359" y="116"/>
                    </a:cubicBezTo>
                    <a:cubicBezTo>
                      <a:pt x="350" y="132"/>
                      <a:pt x="340" y="149"/>
                      <a:pt x="324" y="162"/>
                    </a:cubicBezTo>
                    <a:close/>
                  </a:path>
                </a:pathLst>
              </a:custGeom>
              <a:solidFill>
                <a:srgbClr val="B66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 name="Freeform 1140">
                <a:extLst>
                  <a:ext uri="{FF2B5EF4-FFF2-40B4-BE49-F238E27FC236}">
                    <a16:creationId xmlns:a16="http://schemas.microsoft.com/office/drawing/2014/main" id="{FC720369-52D6-4B82-B2F4-D05C44E399B9}"/>
                  </a:ext>
                </a:extLst>
              </p:cNvPr>
              <p:cNvSpPr>
                <a:spLocks noEditPoints="1"/>
              </p:cNvSpPr>
              <p:nvPr/>
            </p:nvSpPr>
            <p:spPr bwMode="auto">
              <a:xfrm>
                <a:off x="4005944" y="1930400"/>
                <a:ext cx="4592638" cy="995363"/>
              </a:xfrm>
              <a:custGeom>
                <a:avLst/>
                <a:gdLst>
                  <a:gd name="T0" fmla="*/ 818 w 9205"/>
                  <a:gd name="T1" fmla="*/ 1997 h 1997"/>
                  <a:gd name="T2" fmla="*/ 715 w 9205"/>
                  <a:gd name="T3" fmla="*/ 1978 h 1997"/>
                  <a:gd name="T4" fmla="*/ 2822 w 9205"/>
                  <a:gd name="T5" fmla="*/ 1756 h 1997"/>
                  <a:gd name="T6" fmla="*/ 4284 w 9205"/>
                  <a:gd name="T7" fmla="*/ 1682 h 1997"/>
                  <a:gd name="T8" fmla="*/ 5347 w 9205"/>
                  <a:gd name="T9" fmla="*/ 1663 h 1997"/>
                  <a:gd name="T10" fmla="*/ 5785 w 9205"/>
                  <a:gd name="T11" fmla="*/ 1666 h 1997"/>
                  <a:gd name="T12" fmla="*/ 7247 w 9205"/>
                  <a:gd name="T13" fmla="*/ 1740 h 1997"/>
                  <a:gd name="T14" fmla="*/ 7679 w 9205"/>
                  <a:gd name="T15" fmla="*/ 1776 h 1997"/>
                  <a:gd name="T16" fmla="*/ 8437 w 9205"/>
                  <a:gd name="T17" fmla="*/ 1853 h 1997"/>
                  <a:gd name="T18" fmla="*/ 8646 w 9205"/>
                  <a:gd name="T19" fmla="*/ 1877 h 1997"/>
                  <a:gd name="T20" fmla="*/ 8592 w 9205"/>
                  <a:gd name="T21" fmla="*/ 1899 h 1997"/>
                  <a:gd name="T22" fmla="*/ 8102 w 9205"/>
                  <a:gd name="T23" fmla="*/ 1845 h 1997"/>
                  <a:gd name="T24" fmla="*/ 6694 w 9205"/>
                  <a:gd name="T25" fmla="*/ 1730 h 1997"/>
                  <a:gd name="T26" fmla="*/ 5345 w 9205"/>
                  <a:gd name="T27" fmla="*/ 1691 h 1997"/>
                  <a:gd name="T28" fmla="*/ 5274 w 9205"/>
                  <a:gd name="T29" fmla="*/ 1691 h 1997"/>
                  <a:gd name="T30" fmla="*/ 3775 w 9205"/>
                  <a:gd name="T31" fmla="*/ 1731 h 1997"/>
                  <a:gd name="T32" fmla="*/ 2306 w 9205"/>
                  <a:gd name="T33" fmla="*/ 1822 h 1997"/>
                  <a:gd name="T34" fmla="*/ 818 w 9205"/>
                  <a:gd name="T35" fmla="*/ 1997 h 1997"/>
                  <a:gd name="T36" fmla="*/ 0 w 9205"/>
                  <a:gd name="T37" fmla="*/ 300 h 1997"/>
                  <a:gd name="T38" fmla="*/ 1333 w 9205"/>
                  <a:gd name="T39" fmla="*/ 113 h 1997"/>
                  <a:gd name="T40" fmla="*/ 2677 w 9205"/>
                  <a:gd name="T41" fmla="*/ 30 h 1997"/>
                  <a:gd name="T42" fmla="*/ 3960 w 9205"/>
                  <a:gd name="T43" fmla="*/ 0 h 1997"/>
                  <a:gd name="T44" fmla="*/ 4063 w 9205"/>
                  <a:gd name="T45" fmla="*/ 1 h 1997"/>
                  <a:gd name="T46" fmla="*/ 5557 w 9205"/>
                  <a:gd name="T47" fmla="*/ 26 h 1997"/>
                  <a:gd name="T48" fmla="*/ 7028 w 9205"/>
                  <a:gd name="T49" fmla="*/ 69 h 1997"/>
                  <a:gd name="T50" fmla="*/ 8461 w 9205"/>
                  <a:gd name="T51" fmla="*/ 184 h 1997"/>
                  <a:gd name="T52" fmla="*/ 9177 w 9205"/>
                  <a:gd name="T53" fmla="*/ 266 h 1997"/>
                  <a:gd name="T54" fmla="*/ 9153 w 9205"/>
                  <a:gd name="T55" fmla="*/ 263 h 1997"/>
                  <a:gd name="T56" fmla="*/ 9205 w 9205"/>
                  <a:gd name="T57" fmla="*/ 297 h 1997"/>
                  <a:gd name="T58" fmla="*/ 8563 w 9205"/>
                  <a:gd name="T59" fmla="*/ 224 h 1997"/>
                  <a:gd name="T60" fmla="*/ 7234 w 9205"/>
                  <a:gd name="T61" fmla="*/ 112 h 1997"/>
                  <a:gd name="T62" fmla="*/ 5884 w 9205"/>
                  <a:gd name="T63" fmla="*/ 58 h 1997"/>
                  <a:gd name="T64" fmla="*/ 4543 w 9205"/>
                  <a:gd name="T65" fmla="*/ 35 h 1997"/>
                  <a:gd name="T66" fmla="*/ 4026 w 9205"/>
                  <a:gd name="T67" fmla="*/ 31 h 1997"/>
                  <a:gd name="T68" fmla="*/ 3055 w 9205"/>
                  <a:gd name="T69" fmla="*/ 45 h 1997"/>
                  <a:gd name="T70" fmla="*/ 1577 w 9205"/>
                  <a:gd name="T71" fmla="*/ 118 h 1997"/>
                  <a:gd name="T72" fmla="*/ 365 w 9205"/>
                  <a:gd name="T73" fmla="*/ 268 h 1997"/>
                  <a:gd name="T74" fmla="*/ 486 w 9205"/>
                  <a:gd name="T75" fmla="*/ 221 h 1997"/>
                  <a:gd name="T76" fmla="*/ 0 w 9205"/>
                  <a:gd name="T77" fmla="*/ 30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05" h="1997">
                    <a:moveTo>
                      <a:pt x="818" y="1997"/>
                    </a:moveTo>
                    <a:cubicBezTo>
                      <a:pt x="784" y="1991"/>
                      <a:pt x="749" y="1985"/>
                      <a:pt x="715" y="1978"/>
                    </a:cubicBezTo>
                    <a:cubicBezTo>
                      <a:pt x="1423" y="1879"/>
                      <a:pt x="2088" y="1810"/>
                      <a:pt x="2822" y="1756"/>
                    </a:cubicBezTo>
                    <a:cubicBezTo>
                      <a:pt x="3306" y="1720"/>
                      <a:pt x="3796" y="1698"/>
                      <a:pt x="4284" y="1682"/>
                    </a:cubicBezTo>
                    <a:cubicBezTo>
                      <a:pt x="4638" y="1670"/>
                      <a:pt x="4992" y="1663"/>
                      <a:pt x="5347" y="1663"/>
                    </a:cubicBezTo>
                    <a:cubicBezTo>
                      <a:pt x="5493" y="1663"/>
                      <a:pt x="5639" y="1664"/>
                      <a:pt x="5785" y="1666"/>
                    </a:cubicBezTo>
                    <a:cubicBezTo>
                      <a:pt x="6275" y="1675"/>
                      <a:pt x="6761" y="1702"/>
                      <a:pt x="7247" y="1740"/>
                    </a:cubicBezTo>
                    <a:cubicBezTo>
                      <a:pt x="7391" y="1751"/>
                      <a:pt x="7536" y="1763"/>
                      <a:pt x="7679" y="1776"/>
                    </a:cubicBezTo>
                    <a:cubicBezTo>
                      <a:pt x="7933" y="1798"/>
                      <a:pt x="8186" y="1823"/>
                      <a:pt x="8437" y="1853"/>
                    </a:cubicBezTo>
                    <a:cubicBezTo>
                      <a:pt x="8507" y="1861"/>
                      <a:pt x="8577" y="1869"/>
                      <a:pt x="8646" y="1877"/>
                    </a:cubicBezTo>
                    <a:cubicBezTo>
                      <a:pt x="8628" y="1884"/>
                      <a:pt x="8610" y="1892"/>
                      <a:pt x="8592" y="1899"/>
                    </a:cubicBezTo>
                    <a:cubicBezTo>
                      <a:pt x="8431" y="1879"/>
                      <a:pt x="8267" y="1863"/>
                      <a:pt x="8102" y="1845"/>
                    </a:cubicBezTo>
                    <a:cubicBezTo>
                      <a:pt x="7636" y="1796"/>
                      <a:pt x="7166" y="1756"/>
                      <a:pt x="6694" y="1730"/>
                    </a:cubicBezTo>
                    <a:cubicBezTo>
                      <a:pt x="6246" y="1705"/>
                      <a:pt x="5795" y="1691"/>
                      <a:pt x="5345" y="1691"/>
                    </a:cubicBezTo>
                    <a:cubicBezTo>
                      <a:pt x="5321" y="1691"/>
                      <a:pt x="5298" y="1691"/>
                      <a:pt x="5274" y="1691"/>
                    </a:cubicBezTo>
                    <a:cubicBezTo>
                      <a:pt x="4774" y="1693"/>
                      <a:pt x="4274" y="1707"/>
                      <a:pt x="3775" y="1731"/>
                    </a:cubicBezTo>
                    <a:cubicBezTo>
                      <a:pt x="3282" y="1753"/>
                      <a:pt x="2796" y="1783"/>
                      <a:pt x="2306" y="1822"/>
                    </a:cubicBezTo>
                    <a:cubicBezTo>
                      <a:pt x="2128" y="1837"/>
                      <a:pt x="1688" y="1868"/>
                      <a:pt x="818" y="1997"/>
                    </a:cubicBezTo>
                    <a:moveTo>
                      <a:pt x="0" y="300"/>
                    </a:moveTo>
                    <a:cubicBezTo>
                      <a:pt x="438" y="226"/>
                      <a:pt x="881" y="158"/>
                      <a:pt x="1333" y="113"/>
                    </a:cubicBezTo>
                    <a:cubicBezTo>
                      <a:pt x="1777" y="70"/>
                      <a:pt x="2227" y="46"/>
                      <a:pt x="2677" y="30"/>
                    </a:cubicBezTo>
                    <a:cubicBezTo>
                      <a:pt x="3104" y="14"/>
                      <a:pt x="3532" y="0"/>
                      <a:pt x="3960" y="0"/>
                    </a:cubicBezTo>
                    <a:cubicBezTo>
                      <a:pt x="3995" y="0"/>
                      <a:pt x="4029" y="0"/>
                      <a:pt x="4063" y="1"/>
                    </a:cubicBezTo>
                    <a:cubicBezTo>
                      <a:pt x="4561" y="3"/>
                      <a:pt x="5059" y="19"/>
                      <a:pt x="5557" y="26"/>
                    </a:cubicBezTo>
                    <a:cubicBezTo>
                      <a:pt x="6050" y="33"/>
                      <a:pt x="6538" y="39"/>
                      <a:pt x="7028" y="69"/>
                    </a:cubicBezTo>
                    <a:cubicBezTo>
                      <a:pt x="7508" y="99"/>
                      <a:pt x="7987" y="135"/>
                      <a:pt x="8461" y="184"/>
                    </a:cubicBezTo>
                    <a:cubicBezTo>
                      <a:pt x="8701" y="208"/>
                      <a:pt x="8939" y="235"/>
                      <a:pt x="9177" y="266"/>
                    </a:cubicBezTo>
                    <a:cubicBezTo>
                      <a:pt x="9169" y="265"/>
                      <a:pt x="9161" y="264"/>
                      <a:pt x="9153" y="263"/>
                    </a:cubicBezTo>
                    <a:cubicBezTo>
                      <a:pt x="9171" y="274"/>
                      <a:pt x="9188" y="285"/>
                      <a:pt x="9205" y="297"/>
                    </a:cubicBezTo>
                    <a:cubicBezTo>
                      <a:pt x="8991" y="270"/>
                      <a:pt x="8776" y="247"/>
                      <a:pt x="8563" y="224"/>
                    </a:cubicBezTo>
                    <a:cubicBezTo>
                      <a:pt x="8123" y="177"/>
                      <a:pt x="7679" y="141"/>
                      <a:pt x="7234" y="112"/>
                    </a:cubicBezTo>
                    <a:cubicBezTo>
                      <a:pt x="6786" y="82"/>
                      <a:pt x="6335" y="59"/>
                      <a:pt x="5884" y="58"/>
                    </a:cubicBezTo>
                    <a:cubicBezTo>
                      <a:pt x="5436" y="57"/>
                      <a:pt x="4989" y="43"/>
                      <a:pt x="4543" y="35"/>
                    </a:cubicBezTo>
                    <a:cubicBezTo>
                      <a:pt x="4370" y="32"/>
                      <a:pt x="4198" y="31"/>
                      <a:pt x="4026" y="31"/>
                    </a:cubicBezTo>
                    <a:cubicBezTo>
                      <a:pt x="3702" y="31"/>
                      <a:pt x="3379" y="36"/>
                      <a:pt x="3055" y="45"/>
                    </a:cubicBezTo>
                    <a:cubicBezTo>
                      <a:pt x="2561" y="60"/>
                      <a:pt x="2066" y="77"/>
                      <a:pt x="1577" y="118"/>
                    </a:cubicBezTo>
                    <a:cubicBezTo>
                      <a:pt x="1167" y="153"/>
                      <a:pt x="763" y="206"/>
                      <a:pt x="365" y="268"/>
                    </a:cubicBezTo>
                    <a:cubicBezTo>
                      <a:pt x="405" y="252"/>
                      <a:pt x="446" y="236"/>
                      <a:pt x="486" y="221"/>
                    </a:cubicBezTo>
                    <a:cubicBezTo>
                      <a:pt x="323" y="246"/>
                      <a:pt x="162" y="272"/>
                      <a:pt x="0" y="300"/>
                    </a:cubicBezTo>
                  </a:path>
                </a:pathLst>
              </a:custGeom>
              <a:solidFill>
                <a:srgbClr val="8C5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 name="Freeform 1141">
                <a:extLst>
                  <a:ext uri="{FF2B5EF4-FFF2-40B4-BE49-F238E27FC236}">
                    <a16:creationId xmlns:a16="http://schemas.microsoft.com/office/drawing/2014/main" id="{84E30CD0-4DD6-499A-9384-1CF5A33CAA14}"/>
                  </a:ext>
                </a:extLst>
              </p:cNvPr>
              <p:cNvSpPr>
                <a:spLocks noEditPoints="1"/>
              </p:cNvSpPr>
              <p:nvPr/>
            </p:nvSpPr>
            <p:spPr bwMode="auto">
              <a:xfrm>
                <a:off x="3437619" y="2039938"/>
                <a:ext cx="976313" cy="979488"/>
              </a:xfrm>
              <a:custGeom>
                <a:avLst/>
                <a:gdLst>
                  <a:gd name="T0" fmla="*/ 589 w 1958"/>
                  <a:gd name="T1" fmla="*/ 1963 h 1963"/>
                  <a:gd name="T2" fmla="*/ 759 w 1958"/>
                  <a:gd name="T3" fmla="*/ 1938 h 1963"/>
                  <a:gd name="T4" fmla="*/ 1725 w 1958"/>
                  <a:gd name="T5" fmla="*/ 1775 h 1963"/>
                  <a:gd name="T6" fmla="*/ 1855 w 1958"/>
                  <a:gd name="T7" fmla="*/ 1757 h 1963"/>
                  <a:gd name="T8" fmla="*/ 1958 w 1958"/>
                  <a:gd name="T9" fmla="*/ 1776 h 1963"/>
                  <a:gd name="T10" fmla="*/ 890 w 1958"/>
                  <a:gd name="T11" fmla="*/ 1949 h 1963"/>
                  <a:gd name="T12" fmla="*/ 589 w 1958"/>
                  <a:gd name="T13" fmla="*/ 1963 h 1963"/>
                  <a:gd name="T14" fmla="*/ 0 w 1958"/>
                  <a:gd name="T15" fmla="*/ 296 h 1963"/>
                  <a:gd name="T16" fmla="*/ 529 w 1958"/>
                  <a:gd name="T17" fmla="*/ 177 h 1963"/>
                  <a:gd name="T18" fmla="*/ 1140 w 1958"/>
                  <a:gd name="T19" fmla="*/ 79 h 1963"/>
                  <a:gd name="T20" fmla="*/ 1140 w 1958"/>
                  <a:gd name="T21" fmla="*/ 79 h 1963"/>
                  <a:gd name="T22" fmla="*/ 1626 w 1958"/>
                  <a:gd name="T23" fmla="*/ 0 h 1963"/>
                  <a:gd name="T24" fmla="*/ 1505 w 1958"/>
                  <a:gd name="T25" fmla="*/ 47 h 1963"/>
                  <a:gd name="T26" fmla="*/ 1294 w 1958"/>
                  <a:gd name="T27" fmla="*/ 81 h 1963"/>
                  <a:gd name="T28" fmla="*/ 617 w 1958"/>
                  <a:gd name="T29" fmla="*/ 191 h 1963"/>
                  <a:gd name="T30" fmla="*/ 99 w 1958"/>
                  <a:gd name="T31" fmla="*/ 288 h 1963"/>
                  <a:gd name="T32" fmla="*/ 91 w 1958"/>
                  <a:gd name="T33" fmla="*/ 267 h 1963"/>
                  <a:gd name="T34" fmla="*/ 0 w 1958"/>
                  <a:gd name="T35" fmla="*/ 296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8" h="1963">
                    <a:moveTo>
                      <a:pt x="589" y="1963"/>
                    </a:moveTo>
                    <a:cubicBezTo>
                      <a:pt x="646" y="1955"/>
                      <a:pt x="702" y="1946"/>
                      <a:pt x="759" y="1938"/>
                    </a:cubicBezTo>
                    <a:cubicBezTo>
                      <a:pt x="1060" y="1894"/>
                      <a:pt x="1422" y="1819"/>
                      <a:pt x="1725" y="1775"/>
                    </a:cubicBezTo>
                    <a:cubicBezTo>
                      <a:pt x="1768" y="1769"/>
                      <a:pt x="1812" y="1763"/>
                      <a:pt x="1855" y="1757"/>
                    </a:cubicBezTo>
                    <a:cubicBezTo>
                      <a:pt x="1889" y="1764"/>
                      <a:pt x="1924" y="1770"/>
                      <a:pt x="1958" y="1776"/>
                    </a:cubicBezTo>
                    <a:cubicBezTo>
                      <a:pt x="1656" y="1821"/>
                      <a:pt x="1302" y="1877"/>
                      <a:pt x="890" y="1949"/>
                    </a:cubicBezTo>
                    <a:cubicBezTo>
                      <a:pt x="790" y="1956"/>
                      <a:pt x="690" y="1961"/>
                      <a:pt x="589" y="1963"/>
                    </a:cubicBezTo>
                    <a:moveTo>
                      <a:pt x="0" y="296"/>
                    </a:moveTo>
                    <a:cubicBezTo>
                      <a:pt x="161" y="237"/>
                      <a:pt x="343" y="204"/>
                      <a:pt x="529" y="177"/>
                    </a:cubicBezTo>
                    <a:cubicBezTo>
                      <a:pt x="735" y="146"/>
                      <a:pt x="937" y="113"/>
                      <a:pt x="1140" y="79"/>
                    </a:cubicBezTo>
                    <a:lnTo>
                      <a:pt x="1140" y="79"/>
                    </a:lnTo>
                    <a:cubicBezTo>
                      <a:pt x="1302" y="51"/>
                      <a:pt x="1463" y="25"/>
                      <a:pt x="1626" y="0"/>
                    </a:cubicBezTo>
                    <a:cubicBezTo>
                      <a:pt x="1586" y="15"/>
                      <a:pt x="1545" y="31"/>
                      <a:pt x="1505" y="47"/>
                    </a:cubicBezTo>
                    <a:cubicBezTo>
                      <a:pt x="1434" y="58"/>
                      <a:pt x="1364" y="69"/>
                      <a:pt x="1294" y="81"/>
                    </a:cubicBezTo>
                    <a:cubicBezTo>
                      <a:pt x="1068" y="118"/>
                      <a:pt x="845" y="159"/>
                      <a:pt x="617" y="191"/>
                    </a:cubicBezTo>
                    <a:cubicBezTo>
                      <a:pt x="441" y="216"/>
                      <a:pt x="262" y="243"/>
                      <a:pt x="99" y="288"/>
                    </a:cubicBezTo>
                    <a:cubicBezTo>
                      <a:pt x="96" y="281"/>
                      <a:pt x="93" y="274"/>
                      <a:pt x="91" y="267"/>
                    </a:cubicBezTo>
                    <a:cubicBezTo>
                      <a:pt x="60" y="276"/>
                      <a:pt x="29" y="286"/>
                      <a:pt x="0" y="296"/>
                    </a:cubicBezTo>
                  </a:path>
                </a:pathLst>
              </a:custGeom>
              <a:solidFill>
                <a:srgbClr val="844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 name="Freeform 1142">
                <a:extLst>
                  <a:ext uri="{FF2B5EF4-FFF2-40B4-BE49-F238E27FC236}">
                    <a16:creationId xmlns:a16="http://schemas.microsoft.com/office/drawing/2014/main" id="{14F43ADE-949C-4D0C-BC25-0AACEF9D7595}"/>
                  </a:ext>
                </a:extLst>
              </p:cNvPr>
              <p:cNvSpPr>
                <a:spLocks noEditPoints="1"/>
              </p:cNvSpPr>
              <p:nvPr/>
            </p:nvSpPr>
            <p:spPr bwMode="auto">
              <a:xfrm>
                <a:off x="2677206" y="1908175"/>
                <a:ext cx="1204913" cy="1157288"/>
              </a:xfrm>
              <a:custGeom>
                <a:avLst/>
                <a:gdLst>
                  <a:gd name="T0" fmla="*/ 1433 w 2415"/>
                  <a:gd name="T1" fmla="*/ 2318 h 2318"/>
                  <a:gd name="T2" fmla="*/ 942 w 2415"/>
                  <a:gd name="T3" fmla="*/ 2258 h 2318"/>
                  <a:gd name="T4" fmla="*/ 1432 w 2415"/>
                  <a:gd name="T5" fmla="*/ 2318 h 2318"/>
                  <a:gd name="T6" fmla="*/ 1620 w 2415"/>
                  <a:gd name="T7" fmla="*/ 2313 h 2318"/>
                  <a:gd name="T8" fmla="*/ 1377 w 2415"/>
                  <a:gd name="T9" fmla="*/ 2287 h 2318"/>
                  <a:gd name="T10" fmla="*/ 1456 w 2415"/>
                  <a:gd name="T11" fmla="*/ 2288 h 2318"/>
                  <a:gd name="T12" fmla="*/ 1855 w 2415"/>
                  <a:gd name="T13" fmla="*/ 2263 h 2318"/>
                  <a:gd name="T14" fmla="*/ 2114 w 2415"/>
                  <a:gd name="T15" fmla="*/ 2227 h 2318"/>
                  <a:gd name="T16" fmla="*/ 2415 w 2415"/>
                  <a:gd name="T17" fmla="*/ 2213 h 2318"/>
                  <a:gd name="T18" fmla="*/ 2377 w 2415"/>
                  <a:gd name="T19" fmla="*/ 2220 h 2318"/>
                  <a:gd name="T20" fmla="*/ 1675 w 2415"/>
                  <a:gd name="T21" fmla="*/ 2310 h 2318"/>
                  <a:gd name="T22" fmla="*/ 1433 w 2415"/>
                  <a:gd name="T23" fmla="*/ 2318 h 2318"/>
                  <a:gd name="T24" fmla="*/ 1768 w 2415"/>
                  <a:gd name="T25" fmla="*/ 2047 h 2318"/>
                  <a:gd name="T26" fmla="*/ 1876 w 2415"/>
                  <a:gd name="T27" fmla="*/ 1976 h 2318"/>
                  <a:gd name="T28" fmla="*/ 1907 w 2415"/>
                  <a:gd name="T29" fmla="*/ 1777 h 2318"/>
                  <a:gd name="T30" fmla="*/ 1889 w 2415"/>
                  <a:gd name="T31" fmla="*/ 1675 h 2318"/>
                  <a:gd name="T32" fmla="*/ 1687 w 2415"/>
                  <a:gd name="T33" fmla="*/ 1148 h 2318"/>
                  <a:gd name="T34" fmla="*/ 1496 w 2415"/>
                  <a:gd name="T35" fmla="*/ 633 h 2318"/>
                  <a:gd name="T36" fmla="*/ 1426 w 2415"/>
                  <a:gd name="T37" fmla="*/ 376 h 2318"/>
                  <a:gd name="T38" fmla="*/ 1388 w 2415"/>
                  <a:gd name="T39" fmla="*/ 155 h 2318"/>
                  <a:gd name="T40" fmla="*/ 1222 w 2415"/>
                  <a:gd name="T41" fmla="*/ 76 h 2318"/>
                  <a:gd name="T42" fmla="*/ 928 w 2415"/>
                  <a:gd name="T43" fmla="*/ 27 h 2318"/>
                  <a:gd name="T44" fmla="*/ 474 w 2415"/>
                  <a:gd name="T45" fmla="*/ 108 h 2318"/>
                  <a:gd name="T46" fmla="*/ 39 w 2415"/>
                  <a:gd name="T47" fmla="*/ 505 h 2318"/>
                  <a:gd name="T48" fmla="*/ 39 w 2415"/>
                  <a:gd name="T49" fmla="*/ 505 h 2318"/>
                  <a:gd name="T50" fmla="*/ 39 w 2415"/>
                  <a:gd name="T51" fmla="*/ 505 h 2318"/>
                  <a:gd name="T52" fmla="*/ 39 w 2415"/>
                  <a:gd name="T53" fmla="*/ 505 h 2318"/>
                  <a:gd name="T54" fmla="*/ 39 w 2415"/>
                  <a:gd name="T55" fmla="*/ 505 h 2318"/>
                  <a:gd name="T56" fmla="*/ 414 w 2415"/>
                  <a:gd name="T57" fmla="*/ 1347 h 2318"/>
                  <a:gd name="T58" fmla="*/ 635 w 2415"/>
                  <a:gd name="T59" fmla="*/ 1801 h 2318"/>
                  <a:gd name="T60" fmla="*/ 640 w 2415"/>
                  <a:gd name="T61" fmla="*/ 1813 h 2318"/>
                  <a:gd name="T62" fmla="*/ 606 w 2415"/>
                  <a:gd name="T63" fmla="*/ 1852 h 2318"/>
                  <a:gd name="T64" fmla="*/ 593 w 2415"/>
                  <a:gd name="T65" fmla="*/ 1824 h 2318"/>
                  <a:gd name="T66" fmla="*/ 366 w 2415"/>
                  <a:gd name="T67" fmla="*/ 1355 h 2318"/>
                  <a:gd name="T68" fmla="*/ 2 w 2415"/>
                  <a:gd name="T69" fmla="*/ 510 h 2318"/>
                  <a:gd name="T70" fmla="*/ 0 w 2415"/>
                  <a:gd name="T71" fmla="*/ 496 h 2318"/>
                  <a:gd name="T72" fmla="*/ 38 w 2415"/>
                  <a:gd name="T73" fmla="*/ 411 h 2318"/>
                  <a:gd name="T74" fmla="*/ 68 w 2415"/>
                  <a:gd name="T75" fmla="*/ 352 h 2318"/>
                  <a:gd name="T76" fmla="*/ 174 w 2415"/>
                  <a:gd name="T77" fmla="*/ 239 h 2318"/>
                  <a:gd name="T78" fmla="*/ 502 w 2415"/>
                  <a:gd name="T79" fmla="*/ 65 h 2318"/>
                  <a:gd name="T80" fmla="*/ 700 w 2415"/>
                  <a:gd name="T81" fmla="*/ 18 h 2318"/>
                  <a:gd name="T82" fmla="*/ 913 w 2415"/>
                  <a:gd name="T83" fmla="*/ 0 h 2318"/>
                  <a:gd name="T84" fmla="*/ 1092 w 2415"/>
                  <a:gd name="T85" fmla="*/ 14 h 2318"/>
                  <a:gd name="T86" fmla="*/ 1265 w 2415"/>
                  <a:gd name="T87" fmla="*/ 59 h 2318"/>
                  <a:gd name="T88" fmla="*/ 1374 w 2415"/>
                  <a:gd name="T89" fmla="*/ 105 h 2318"/>
                  <a:gd name="T90" fmla="*/ 1442 w 2415"/>
                  <a:gd name="T91" fmla="*/ 143 h 2318"/>
                  <a:gd name="T92" fmla="*/ 1452 w 2415"/>
                  <a:gd name="T93" fmla="*/ 178 h 2318"/>
                  <a:gd name="T94" fmla="*/ 1452 w 2415"/>
                  <a:gd name="T95" fmla="*/ 187 h 2318"/>
                  <a:gd name="T96" fmla="*/ 1449 w 2415"/>
                  <a:gd name="T97" fmla="*/ 234 h 2318"/>
                  <a:gd name="T98" fmla="*/ 1449 w 2415"/>
                  <a:gd name="T99" fmla="*/ 234 h 2318"/>
                  <a:gd name="T100" fmla="*/ 1449 w 2415"/>
                  <a:gd name="T101" fmla="*/ 234 h 2318"/>
                  <a:gd name="T102" fmla="*/ 1451 w 2415"/>
                  <a:gd name="T103" fmla="*/ 250 h 2318"/>
                  <a:gd name="T104" fmla="*/ 1481 w 2415"/>
                  <a:gd name="T105" fmla="*/ 404 h 2318"/>
                  <a:gd name="T106" fmla="*/ 1525 w 2415"/>
                  <a:gd name="T107" fmla="*/ 560 h 2318"/>
                  <a:gd name="T108" fmla="*/ 1525 w 2415"/>
                  <a:gd name="T109" fmla="*/ 560 h 2318"/>
                  <a:gd name="T110" fmla="*/ 1616 w 2415"/>
                  <a:gd name="T111" fmla="*/ 531 h 2318"/>
                  <a:gd name="T112" fmla="*/ 1624 w 2415"/>
                  <a:gd name="T113" fmla="*/ 552 h 2318"/>
                  <a:gd name="T114" fmla="*/ 1532 w 2415"/>
                  <a:gd name="T115" fmla="*/ 581 h 2318"/>
                  <a:gd name="T116" fmla="*/ 1531 w 2415"/>
                  <a:gd name="T117" fmla="*/ 581 h 2318"/>
                  <a:gd name="T118" fmla="*/ 1566 w 2415"/>
                  <a:gd name="T119" fmla="*/ 688 h 2318"/>
                  <a:gd name="T120" fmla="*/ 1779 w 2415"/>
                  <a:gd name="T121" fmla="*/ 1234 h 2318"/>
                  <a:gd name="T122" fmla="*/ 1956 w 2415"/>
                  <a:gd name="T123" fmla="*/ 1757 h 2318"/>
                  <a:gd name="T124" fmla="*/ 1768 w 2415"/>
                  <a:gd name="T125" fmla="*/ 2047 h 2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5" h="2318">
                    <a:moveTo>
                      <a:pt x="1433" y="2318"/>
                    </a:moveTo>
                    <a:cubicBezTo>
                      <a:pt x="1262" y="2318"/>
                      <a:pt x="1087" y="2303"/>
                      <a:pt x="942" y="2258"/>
                    </a:cubicBezTo>
                    <a:cubicBezTo>
                      <a:pt x="1087" y="2303"/>
                      <a:pt x="1261" y="2318"/>
                      <a:pt x="1432" y="2318"/>
                    </a:cubicBezTo>
                    <a:cubicBezTo>
                      <a:pt x="1496" y="2318"/>
                      <a:pt x="1559" y="2316"/>
                      <a:pt x="1620" y="2313"/>
                    </a:cubicBezTo>
                    <a:cubicBezTo>
                      <a:pt x="1537" y="2309"/>
                      <a:pt x="1455" y="2301"/>
                      <a:pt x="1377" y="2287"/>
                    </a:cubicBezTo>
                    <a:cubicBezTo>
                      <a:pt x="1403" y="2288"/>
                      <a:pt x="1429" y="2288"/>
                      <a:pt x="1456" y="2288"/>
                    </a:cubicBezTo>
                    <a:cubicBezTo>
                      <a:pt x="1589" y="2288"/>
                      <a:pt x="1723" y="2279"/>
                      <a:pt x="1855" y="2263"/>
                    </a:cubicBezTo>
                    <a:cubicBezTo>
                      <a:pt x="1942" y="2253"/>
                      <a:pt x="2028" y="2241"/>
                      <a:pt x="2114" y="2227"/>
                    </a:cubicBezTo>
                    <a:cubicBezTo>
                      <a:pt x="2215" y="2225"/>
                      <a:pt x="2315" y="2220"/>
                      <a:pt x="2415" y="2213"/>
                    </a:cubicBezTo>
                    <a:cubicBezTo>
                      <a:pt x="2402" y="2215"/>
                      <a:pt x="2390" y="2218"/>
                      <a:pt x="2377" y="2220"/>
                    </a:cubicBezTo>
                    <a:cubicBezTo>
                      <a:pt x="2148" y="2260"/>
                      <a:pt x="1914" y="2293"/>
                      <a:pt x="1675" y="2310"/>
                    </a:cubicBezTo>
                    <a:cubicBezTo>
                      <a:pt x="1597" y="2315"/>
                      <a:pt x="1515" y="2318"/>
                      <a:pt x="1433" y="2318"/>
                    </a:cubicBezTo>
                    <a:moveTo>
                      <a:pt x="1768" y="2047"/>
                    </a:moveTo>
                    <a:cubicBezTo>
                      <a:pt x="1811" y="2030"/>
                      <a:pt x="1848" y="2006"/>
                      <a:pt x="1876" y="1976"/>
                    </a:cubicBezTo>
                    <a:cubicBezTo>
                      <a:pt x="1934" y="1914"/>
                      <a:pt x="1942" y="1842"/>
                      <a:pt x="1907" y="1777"/>
                    </a:cubicBezTo>
                    <a:cubicBezTo>
                      <a:pt x="1904" y="1741"/>
                      <a:pt x="1897" y="1707"/>
                      <a:pt x="1889" y="1675"/>
                    </a:cubicBezTo>
                    <a:cubicBezTo>
                      <a:pt x="1846" y="1497"/>
                      <a:pt x="1764" y="1323"/>
                      <a:pt x="1687" y="1148"/>
                    </a:cubicBezTo>
                    <a:cubicBezTo>
                      <a:pt x="1612" y="978"/>
                      <a:pt x="1551" y="806"/>
                      <a:pt x="1496" y="633"/>
                    </a:cubicBezTo>
                    <a:cubicBezTo>
                      <a:pt x="1470" y="548"/>
                      <a:pt x="1444" y="462"/>
                      <a:pt x="1426" y="376"/>
                    </a:cubicBezTo>
                    <a:cubicBezTo>
                      <a:pt x="1417" y="335"/>
                      <a:pt x="1398" y="165"/>
                      <a:pt x="1388" y="155"/>
                    </a:cubicBezTo>
                    <a:cubicBezTo>
                      <a:pt x="1371" y="138"/>
                      <a:pt x="1253" y="89"/>
                      <a:pt x="1222" y="76"/>
                    </a:cubicBezTo>
                    <a:cubicBezTo>
                      <a:pt x="1138" y="41"/>
                      <a:pt x="1035" y="27"/>
                      <a:pt x="928" y="27"/>
                    </a:cubicBezTo>
                    <a:cubicBezTo>
                      <a:pt x="765" y="27"/>
                      <a:pt x="595" y="61"/>
                      <a:pt x="474" y="108"/>
                    </a:cubicBezTo>
                    <a:cubicBezTo>
                      <a:pt x="229" y="203"/>
                      <a:pt x="91" y="347"/>
                      <a:pt x="39" y="505"/>
                    </a:cubicBezTo>
                    <a:lnTo>
                      <a:pt x="39" y="505"/>
                    </a:lnTo>
                    <a:lnTo>
                      <a:pt x="39" y="505"/>
                    </a:lnTo>
                    <a:lnTo>
                      <a:pt x="39" y="505"/>
                    </a:lnTo>
                    <a:lnTo>
                      <a:pt x="39" y="505"/>
                    </a:lnTo>
                    <a:cubicBezTo>
                      <a:pt x="147" y="788"/>
                      <a:pt x="277" y="1068"/>
                      <a:pt x="414" y="1347"/>
                    </a:cubicBezTo>
                    <a:cubicBezTo>
                      <a:pt x="488" y="1498"/>
                      <a:pt x="566" y="1649"/>
                      <a:pt x="635" y="1801"/>
                    </a:cubicBezTo>
                    <a:cubicBezTo>
                      <a:pt x="637" y="1805"/>
                      <a:pt x="638" y="1809"/>
                      <a:pt x="640" y="1813"/>
                    </a:cubicBezTo>
                    <a:cubicBezTo>
                      <a:pt x="627" y="1825"/>
                      <a:pt x="616" y="1838"/>
                      <a:pt x="606" y="1852"/>
                    </a:cubicBezTo>
                    <a:cubicBezTo>
                      <a:pt x="602" y="1842"/>
                      <a:pt x="598" y="1833"/>
                      <a:pt x="593" y="1824"/>
                    </a:cubicBezTo>
                    <a:cubicBezTo>
                      <a:pt x="523" y="1666"/>
                      <a:pt x="442" y="1511"/>
                      <a:pt x="366" y="1355"/>
                    </a:cubicBezTo>
                    <a:cubicBezTo>
                      <a:pt x="291" y="1202"/>
                      <a:pt x="40" y="620"/>
                      <a:pt x="2" y="510"/>
                    </a:cubicBezTo>
                    <a:cubicBezTo>
                      <a:pt x="1" y="506"/>
                      <a:pt x="0" y="501"/>
                      <a:pt x="0" y="496"/>
                    </a:cubicBezTo>
                    <a:cubicBezTo>
                      <a:pt x="0" y="468"/>
                      <a:pt x="25" y="439"/>
                      <a:pt x="38" y="411"/>
                    </a:cubicBezTo>
                    <a:cubicBezTo>
                      <a:pt x="47" y="391"/>
                      <a:pt x="56" y="372"/>
                      <a:pt x="68" y="352"/>
                    </a:cubicBezTo>
                    <a:cubicBezTo>
                      <a:pt x="94" y="313"/>
                      <a:pt x="132" y="275"/>
                      <a:pt x="174" y="239"/>
                    </a:cubicBezTo>
                    <a:cubicBezTo>
                      <a:pt x="257" y="170"/>
                      <a:pt x="370" y="108"/>
                      <a:pt x="502" y="65"/>
                    </a:cubicBezTo>
                    <a:cubicBezTo>
                      <a:pt x="562" y="45"/>
                      <a:pt x="633" y="30"/>
                      <a:pt x="700" y="18"/>
                    </a:cubicBezTo>
                    <a:cubicBezTo>
                      <a:pt x="770" y="6"/>
                      <a:pt x="841" y="0"/>
                      <a:pt x="913" y="0"/>
                    </a:cubicBezTo>
                    <a:cubicBezTo>
                      <a:pt x="973" y="0"/>
                      <a:pt x="1033" y="5"/>
                      <a:pt x="1092" y="14"/>
                    </a:cubicBezTo>
                    <a:cubicBezTo>
                      <a:pt x="1155" y="23"/>
                      <a:pt x="1213" y="39"/>
                      <a:pt x="1265" y="59"/>
                    </a:cubicBezTo>
                    <a:cubicBezTo>
                      <a:pt x="1303" y="73"/>
                      <a:pt x="1343" y="87"/>
                      <a:pt x="1374" y="105"/>
                    </a:cubicBezTo>
                    <a:cubicBezTo>
                      <a:pt x="1392" y="117"/>
                      <a:pt x="1432" y="130"/>
                      <a:pt x="1442" y="143"/>
                    </a:cubicBezTo>
                    <a:cubicBezTo>
                      <a:pt x="1450" y="154"/>
                      <a:pt x="1451" y="167"/>
                      <a:pt x="1452" y="178"/>
                    </a:cubicBezTo>
                    <a:cubicBezTo>
                      <a:pt x="1452" y="181"/>
                      <a:pt x="1452" y="184"/>
                      <a:pt x="1452" y="187"/>
                    </a:cubicBezTo>
                    <a:cubicBezTo>
                      <a:pt x="1452" y="203"/>
                      <a:pt x="1449" y="219"/>
                      <a:pt x="1449" y="234"/>
                    </a:cubicBezTo>
                    <a:lnTo>
                      <a:pt x="1449" y="234"/>
                    </a:lnTo>
                    <a:lnTo>
                      <a:pt x="1449" y="234"/>
                    </a:lnTo>
                    <a:cubicBezTo>
                      <a:pt x="1449" y="240"/>
                      <a:pt x="1450" y="245"/>
                      <a:pt x="1451" y="250"/>
                    </a:cubicBezTo>
                    <a:cubicBezTo>
                      <a:pt x="1460" y="302"/>
                      <a:pt x="1468" y="353"/>
                      <a:pt x="1481" y="404"/>
                    </a:cubicBezTo>
                    <a:cubicBezTo>
                      <a:pt x="1494" y="457"/>
                      <a:pt x="1509" y="509"/>
                      <a:pt x="1525" y="560"/>
                    </a:cubicBezTo>
                    <a:lnTo>
                      <a:pt x="1525" y="560"/>
                    </a:lnTo>
                    <a:cubicBezTo>
                      <a:pt x="1554" y="550"/>
                      <a:pt x="1585" y="540"/>
                      <a:pt x="1616" y="531"/>
                    </a:cubicBezTo>
                    <a:cubicBezTo>
                      <a:pt x="1618" y="538"/>
                      <a:pt x="1621" y="545"/>
                      <a:pt x="1624" y="552"/>
                    </a:cubicBezTo>
                    <a:cubicBezTo>
                      <a:pt x="1593" y="561"/>
                      <a:pt x="1562" y="571"/>
                      <a:pt x="1532" y="581"/>
                    </a:cubicBezTo>
                    <a:lnTo>
                      <a:pt x="1531" y="581"/>
                    </a:lnTo>
                    <a:cubicBezTo>
                      <a:pt x="1542" y="617"/>
                      <a:pt x="1554" y="653"/>
                      <a:pt x="1566" y="688"/>
                    </a:cubicBezTo>
                    <a:cubicBezTo>
                      <a:pt x="1628" y="872"/>
                      <a:pt x="1698" y="1053"/>
                      <a:pt x="1779" y="1234"/>
                    </a:cubicBezTo>
                    <a:cubicBezTo>
                      <a:pt x="1855" y="1405"/>
                      <a:pt x="1939" y="1581"/>
                      <a:pt x="1956" y="1757"/>
                    </a:cubicBezTo>
                    <a:cubicBezTo>
                      <a:pt x="1966" y="1861"/>
                      <a:pt x="1949" y="1990"/>
                      <a:pt x="1768" y="2047"/>
                    </a:cubicBezTo>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Freeform 1143">
                <a:extLst>
                  <a:ext uri="{FF2B5EF4-FFF2-40B4-BE49-F238E27FC236}">
                    <a16:creationId xmlns:a16="http://schemas.microsoft.com/office/drawing/2014/main" id="{293199B6-8953-42E3-8EB2-5C909A69797F}"/>
                  </a:ext>
                </a:extLst>
              </p:cNvPr>
              <p:cNvSpPr>
                <a:spLocks/>
              </p:cNvSpPr>
              <p:nvPr/>
            </p:nvSpPr>
            <p:spPr bwMode="auto">
              <a:xfrm>
                <a:off x="3012169" y="2917825"/>
                <a:ext cx="1588"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2"/>
                      <a:pt x="1" y="1"/>
                      <a:pt x="0" y="0"/>
                    </a:cubicBezTo>
                    <a:cubicBezTo>
                      <a:pt x="1" y="1"/>
                      <a:pt x="1" y="2"/>
                      <a:pt x="1" y="3"/>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 name="Freeform 1144">
                <a:extLst>
                  <a:ext uri="{FF2B5EF4-FFF2-40B4-BE49-F238E27FC236}">
                    <a16:creationId xmlns:a16="http://schemas.microsoft.com/office/drawing/2014/main" id="{766E2134-FCD0-4A27-9BA5-D5E758565463}"/>
                  </a:ext>
                </a:extLst>
              </p:cNvPr>
              <p:cNvSpPr>
                <a:spLocks noEditPoints="1"/>
              </p:cNvSpPr>
              <p:nvPr/>
            </p:nvSpPr>
            <p:spPr bwMode="auto">
              <a:xfrm>
                <a:off x="2978831" y="2757488"/>
                <a:ext cx="666750" cy="307975"/>
              </a:xfrm>
              <a:custGeom>
                <a:avLst/>
                <a:gdLst>
                  <a:gd name="T0" fmla="*/ 336 w 1336"/>
                  <a:gd name="T1" fmla="*/ 557 h 617"/>
                  <a:gd name="T2" fmla="*/ 202 w 1336"/>
                  <a:gd name="T3" fmla="*/ 494 h 617"/>
                  <a:gd name="T4" fmla="*/ 188 w 1336"/>
                  <a:gd name="T5" fmla="*/ 491 h 617"/>
                  <a:gd name="T6" fmla="*/ 68 w 1336"/>
                  <a:gd name="T7" fmla="*/ 324 h 617"/>
                  <a:gd name="T8" fmla="*/ 67 w 1336"/>
                  <a:gd name="T9" fmla="*/ 321 h 617"/>
                  <a:gd name="T10" fmla="*/ 34 w 1336"/>
                  <a:gd name="T11" fmla="*/ 112 h 617"/>
                  <a:gd name="T12" fmla="*/ 128 w 1336"/>
                  <a:gd name="T13" fmla="*/ 347 h 617"/>
                  <a:gd name="T14" fmla="*/ 254 w 1336"/>
                  <a:gd name="T15" fmla="*/ 178 h 617"/>
                  <a:gd name="T16" fmla="*/ 384 w 1336"/>
                  <a:gd name="T17" fmla="*/ 103 h 617"/>
                  <a:gd name="T18" fmla="*/ 833 w 1336"/>
                  <a:gd name="T19" fmla="*/ 0 h 617"/>
                  <a:gd name="T20" fmla="*/ 1146 w 1336"/>
                  <a:gd name="T21" fmla="*/ 50 h 617"/>
                  <a:gd name="T22" fmla="*/ 1291 w 1336"/>
                  <a:gd name="T23" fmla="*/ 184 h 617"/>
                  <a:gd name="T24" fmla="*/ 1302 w 1336"/>
                  <a:gd name="T25" fmla="*/ 105 h 617"/>
                  <a:gd name="T26" fmla="*/ 1270 w 1336"/>
                  <a:gd name="T27" fmla="*/ 275 h 617"/>
                  <a:gd name="T28" fmla="*/ 1138 w 1336"/>
                  <a:gd name="T29" fmla="*/ 353 h 617"/>
                  <a:gd name="T30" fmla="*/ 1127 w 1336"/>
                  <a:gd name="T31" fmla="*/ 354 h 617"/>
                  <a:gd name="T32" fmla="*/ 919 w 1336"/>
                  <a:gd name="T33" fmla="*/ 368 h 617"/>
                  <a:gd name="T34" fmla="*/ 910 w 1336"/>
                  <a:gd name="T35" fmla="*/ 373 h 617"/>
                  <a:gd name="T36" fmla="*/ 205 w 1336"/>
                  <a:gd name="T37" fmla="*/ 285 h 617"/>
                  <a:gd name="T38" fmla="*/ 545 w 1336"/>
                  <a:gd name="T39" fmla="*/ 568 h 617"/>
                  <a:gd name="T40" fmla="*/ 1014 w 1336"/>
                  <a:gd name="T41" fmla="*/ 612 h 617"/>
                  <a:gd name="T42" fmla="*/ 891 w 1336"/>
                  <a:gd name="T43" fmla="*/ 158 h 617"/>
                  <a:gd name="T44" fmla="*/ 991 w 1336"/>
                  <a:gd name="T45" fmla="*/ 344 h 617"/>
                  <a:gd name="T46" fmla="*/ 853 w 1336"/>
                  <a:gd name="T47" fmla="*/ 29 h 617"/>
                  <a:gd name="T48" fmla="*/ 966 w 1336"/>
                  <a:gd name="T49" fmla="*/ 171 h 617"/>
                  <a:gd name="T50" fmla="*/ 942 w 1336"/>
                  <a:gd name="T51" fmla="*/ 161 h 617"/>
                  <a:gd name="T52" fmla="*/ 937 w 1336"/>
                  <a:gd name="T53" fmla="*/ 161 h 617"/>
                  <a:gd name="T54" fmla="*/ 809 w 1336"/>
                  <a:gd name="T55" fmla="*/ 30 h 617"/>
                  <a:gd name="T56" fmla="*/ 607 w 1336"/>
                  <a:gd name="T57" fmla="*/ 59 h 617"/>
                  <a:gd name="T58" fmla="*/ 727 w 1336"/>
                  <a:gd name="T59" fmla="*/ 263 h 617"/>
                  <a:gd name="T60" fmla="*/ 915 w 1336"/>
                  <a:gd name="T61" fmla="*/ 146 h 617"/>
                  <a:gd name="T62" fmla="*/ 809 w 1336"/>
                  <a:gd name="T63" fmla="*/ 3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6" h="617">
                    <a:moveTo>
                      <a:pt x="826" y="617"/>
                    </a:moveTo>
                    <a:cubicBezTo>
                      <a:pt x="655" y="617"/>
                      <a:pt x="481" y="602"/>
                      <a:pt x="336" y="557"/>
                    </a:cubicBezTo>
                    <a:lnTo>
                      <a:pt x="336" y="557"/>
                    </a:lnTo>
                    <a:cubicBezTo>
                      <a:pt x="278" y="539"/>
                      <a:pt x="235" y="518"/>
                      <a:pt x="202" y="494"/>
                    </a:cubicBezTo>
                    <a:cubicBezTo>
                      <a:pt x="201" y="494"/>
                      <a:pt x="199" y="494"/>
                      <a:pt x="198" y="494"/>
                    </a:cubicBezTo>
                    <a:cubicBezTo>
                      <a:pt x="195" y="494"/>
                      <a:pt x="191" y="493"/>
                      <a:pt x="188" y="491"/>
                    </a:cubicBezTo>
                    <a:cubicBezTo>
                      <a:pt x="145" y="460"/>
                      <a:pt x="118" y="427"/>
                      <a:pt x="98" y="392"/>
                    </a:cubicBezTo>
                    <a:cubicBezTo>
                      <a:pt x="86" y="370"/>
                      <a:pt x="77" y="347"/>
                      <a:pt x="68" y="324"/>
                    </a:cubicBezTo>
                    <a:lnTo>
                      <a:pt x="68" y="324"/>
                    </a:lnTo>
                    <a:cubicBezTo>
                      <a:pt x="68" y="323"/>
                      <a:pt x="68" y="322"/>
                      <a:pt x="67" y="321"/>
                    </a:cubicBezTo>
                    <a:cubicBezTo>
                      <a:pt x="47" y="264"/>
                      <a:pt x="25" y="207"/>
                      <a:pt x="0" y="151"/>
                    </a:cubicBezTo>
                    <a:cubicBezTo>
                      <a:pt x="10" y="137"/>
                      <a:pt x="21" y="124"/>
                      <a:pt x="34" y="112"/>
                    </a:cubicBezTo>
                    <a:cubicBezTo>
                      <a:pt x="63" y="176"/>
                      <a:pt x="90" y="239"/>
                      <a:pt x="112" y="304"/>
                    </a:cubicBezTo>
                    <a:cubicBezTo>
                      <a:pt x="117" y="318"/>
                      <a:pt x="123" y="332"/>
                      <a:pt x="128" y="347"/>
                    </a:cubicBezTo>
                    <a:cubicBezTo>
                      <a:pt x="137" y="289"/>
                      <a:pt x="182" y="229"/>
                      <a:pt x="254" y="178"/>
                    </a:cubicBezTo>
                    <a:lnTo>
                      <a:pt x="254" y="178"/>
                    </a:lnTo>
                    <a:cubicBezTo>
                      <a:pt x="273" y="164"/>
                      <a:pt x="294" y="151"/>
                      <a:pt x="316" y="138"/>
                    </a:cubicBezTo>
                    <a:cubicBezTo>
                      <a:pt x="338" y="126"/>
                      <a:pt x="361" y="114"/>
                      <a:pt x="384" y="103"/>
                    </a:cubicBezTo>
                    <a:cubicBezTo>
                      <a:pt x="384" y="103"/>
                      <a:pt x="384" y="103"/>
                      <a:pt x="384" y="103"/>
                    </a:cubicBezTo>
                    <a:cubicBezTo>
                      <a:pt x="510" y="44"/>
                      <a:pt x="666" y="2"/>
                      <a:pt x="833" y="0"/>
                    </a:cubicBezTo>
                    <a:cubicBezTo>
                      <a:pt x="837" y="0"/>
                      <a:pt x="841" y="0"/>
                      <a:pt x="845" y="0"/>
                    </a:cubicBezTo>
                    <a:cubicBezTo>
                      <a:pt x="951" y="0"/>
                      <a:pt x="1062" y="17"/>
                      <a:pt x="1146" y="50"/>
                    </a:cubicBezTo>
                    <a:cubicBezTo>
                      <a:pt x="1146" y="50"/>
                      <a:pt x="1147" y="50"/>
                      <a:pt x="1147" y="50"/>
                    </a:cubicBezTo>
                    <a:cubicBezTo>
                      <a:pt x="1227" y="82"/>
                      <a:pt x="1284" y="126"/>
                      <a:pt x="1291" y="184"/>
                    </a:cubicBezTo>
                    <a:cubicBezTo>
                      <a:pt x="1299" y="158"/>
                      <a:pt x="1302" y="132"/>
                      <a:pt x="1302" y="105"/>
                    </a:cubicBezTo>
                    <a:lnTo>
                      <a:pt x="1302" y="105"/>
                    </a:lnTo>
                    <a:cubicBezTo>
                      <a:pt x="1302" y="96"/>
                      <a:pt x="1302" y="86"/>
                      <a:pt x="1301" y="76"/>
                    </a:cubicBezTo>
                    <a:cubicBezTo>
                      <a:pt x="1336" y="141"/>
                      <a:pt x="1328" y="213"/>
                      <a:pt x="1270" y="275"/>
                    </a:cubicBezTo>
                    <a:cubicBezTo>
                      <a:pt x="1242" y="305"/>
                      <a:pt x="1205" y="329"/>
                      <a:pt x="1162" y="346"/>
                    </a:cubicBezTo>
                    <a:cubicBezTo>
                      <a:pt x="1154" y="349"/>
                      <a:pt x="1146" y="351"/>
                      <a:pt x="1138" y="353"/>
                    </a:cubicBezTo>
                    <a:cubicBezTo>
                      <a:pt x="1135" y="354"/>
                      <a:pt x="1133" y="354"/>
                      <a:pt x="1131" y="354"/>
                    </a:cubicBezTo>
                    <a:cubicBezTo>
                      <a:pt x="1129" y="354"/>
                      <a:pt x="1128" y="354"/>
                      <a:pt x="1127" y="354"/>
                    </a:cubicBezTo>
                    <a:cubicBezTo>
                      <a:pt x="1085" y="366"/>
                      <a:pt x="1039" y="374"/>
                      <a:pt x="990" y="374"/>
                    </a:cubicBezTo>
                    <a:cubicBezTo>
                      <a:pt x="967" y="374"/>
                      <a:pt x="943" y="372"/>
                      <a:pt x="919" y="368"/>
                    </a:cubicBezTo>
                    <a:cubicBezTo>
                      <a:pt x="919" y="371"/>
                      <a:pt x="916" y="373"/>
                      <a:pt x="911" y="373"/>
                    </a:cubicBezTo>
                    <a:cubicBezTo>
                      <a:pt x="911" y="373"/>
                      <a:pt x="910" y="373"/>
                      <a:pt x="910" y="373"/>
                    </a:cubicBezTo>
                    <a:cubicBezTo>
                      <a:pt x="670" y="346"/>
                      <a:pt x="622" y="176"/>
                      <a:pt x="580" y="66"/>
                    </a:cubicBezTo>
                    <a:cubicBezTo>
                      <a:pt x="412" y="111"/>
                      <a:pt x="267" y="191"/>
                      <a:pt x="205" y="285"/>
                    </a:cubicBezTo>
                    <a:cubicBezTo>
                      <a:pt x="170" y="338"/>
                      <a:pt x="157" y="401"/>
                      <a:pt x="210" y="452"/>
                    </a:cubicBezTo>
                    <a:cubicBezTo>
                      <a:pt x="279" y="519"/>
                      <a:pt x="413" y="551"/>
                      <a:pt x="545" y="568"/>
                    </a:cubicBezTo>
                    <a:cubicBezTo>
                      <a:pt x="620" y="578"/>
                      <a:pt x="695" y="584"/>
                      <a:pt x="771" y="586"/>
                    </a:cubicBezTo>
                    <a:cubicBezTo>
                      <a:pt x="849" y="600"/>
                      <a:pt x="931" y="608"/>
                      <a:pt x="1014" y="612"/>
                    </a:cubicBezTo>
                    <a:cubicBezTo>
                      <a:pt x="953" y="615"/>
                      <a:pt x="890" y="617"/>
                      <a:pt x="826" y="617"/>
                    </a:cubicBezTo>
                    <a:moveTo>
                      <a:pt x="891" y="158"/>
                    </a:moveTo>
                    <a:cubicBezTo>
                      <a:pt x="746" y="158"/>
                      <a:pt x="733" y="269"/>
                      <a:pt x="842" y="317"/>
                    </a:cubicBezTo>
                    <a:cubicBezTo>
                      <a:pt x="886" y="336"/>
                      <a:pt x="939" y="344"/>
                      <a:pt x="991" y="344"/>
                    </a:cubicBezTo>
                    <a:cubicBezTo>
                      <a:pt x="1088" y="344"/>
                      <a:pt x="1183" y="314"/>
                      <a:pt x="1218" y="260"/>
                    </a:cubicBezTo>
                    <a:cubicBezTo>
                      <a:pt x="1309" y="122"/>
                      <a:pt x="1081" y="32"/>
                      <a:pt x="853" y="29"/>
                    </a:cubicBezTo>
                    <a:cubicBezTo>
                      <a:pt x="898" y="73"/>
                      <a:pt x="924" y="124"/>
                      <a:pt x="971" y="167"/>
                    </a:cubicBezTo>
                    <a:cubicBezTo>
                      <a:pt x="972" y="169"/>
                      <a:pt x="970" y="171"/>
                      <a:pt x="966" y="171"/>
                    </a:cubicBezTo>
                    <a:cubicBezTo>
                      <a:pt x="966" y="171"/>
                      <a:pt x="965" y="171"/>
                      <a:pt x="964" y="171"/>
                    </a:cubicBezTo>
                    <a:cubicBezTo>
                      <a:pt x="956" y="168"/>
                      <a:pt x="949" y="165"/>
                      <a:pt x="942" y="161"/>
                    </a:cubicBezTo>
                    <a:cubicBezTo>
                      <a:pt x="941" y="162"/>
                      <a:pt x="941" y="162"/>
                      <a:pt x="940" y="162"/>
                    </a:cubicBezTo>
                    <a:cubicBezTo>
                      <a:pt x="939" y="162"/>
                      <a:pt x="938" y="161"/>
                      <a:pt x="937" y="161"/>
                    </a:cubicBezTo>
                    <a:cubicBezTo>
                      <a:pt x="920" y="159"/>
                      <a:pt x="905" y="158"/>
                      <a:pt x="891" y="158"/>
                    </a:cubicBezTo>
                    <a:moveTo>
                      <a:pt x="809" y="30"/>
                    </a:moveTo>
                    <a:cubicBezTo>
                      <a:pt x="787" y="31"/>
                      <a:pt x="764" y="32"/>
                      <a:pt x="742" y="35"/>
                    </a:cubicBezTo>
                    <a:cubicBezTo>
                      <a:pt x="696" y="41"/>
                      <a:pt x="651" y="49"/>
                      <a:pt x="607" y="59"/>
                    </a:cubicBezTo>
                    <a:cubicBezTo>
                      <a:pt x="645" y="113"/>
                      <a:pt x="663" y="169"/>
                      <a:pt x="698" y="223"/>
                    </a:cubicBezTo>
                    <a:cubicBezTo>
                      <a:pt x="707" y="236"/>
                      <a:pt x="716" y="250"/>
                      <a:pt x="727" y="263"/>
                    </a:cubicBezTo>
                    <a:cubicBezTo>
                      <a:pt x="705" y="205"/>
                      <a:pt x="753" y="143"/>
                      <a:pt x="866" y="143"/>
                    </a:cubicBezTo>
                    <a:cubicBezTo>
                      <a:pt x="881" y="143"/>
                      <a:pt x="897" y="144"/>
                      <a:pt x="915" y="146"/>
                    </a:cubicBezTo>
                    <a:cubicBezTo>
                      <a:pt x="896" y="134"/>
                      <a:pt x="881" y="120"/>
                      <a:pt x="868" y="106"/>
                    </a:cubicBezTo>
                    <a:cubicBezTo>
                      <a:pt x="848" y="82"/>
                      <a:pt x="821" y="56"/>
                      <a:pt x="809" y="30"/>
                    </a:cubicBezTo>
                    <a:close/>
                  </a:path>
                </a:pathLst>
              </a:custGeom>
              <a:solidFill>
                <a:srgbClr val="753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4" name="Freeform 1145">
                <a:extLst>
                  <a:ext uri="{FF2B5EF4-FFF2-40B4-BE49-F238E27FC236}">
                    <a16:creationId xmlns:a16="http://schemas.microsoft.com/office/drawing/2014/main" id="{086A02DD-D8A8-4DF9-A589-18EFAB2EDD1E}"/>
                  </a:ext>
                </a:extLst>
              </p:cNvPr>
              <p:cNvSpPr>
                <a:spLocks noEditPoints="1"/>
              </p:cNvSpPr>
              <p:nvPr/>
            </p:nvSpPr>
            <p:spPr bwMode="auto">
              <a:xfrm>
                <a:off x="8292194" y="1924050"/>
                <a:ext cx="736600" cy="1057275"/>
              </a:xfrm>
              <a:custGeom>
                <a:avLst/>
                <a:gdLst>
                  <a:gd name="T0" fmla="*/ 1065 w 1475"/>
                  <a:gd name="T1" fmla="*/ 2118 h 2118"/>
                  <a:gd name="T2" fmla="*/ 608 w 1475"/>
                  <a:gd name="T3" fmla="*/ 2012 h 2118"/>
                  <a:gd name="T4" fmla="*/ 0 w 1475"/>
                  <a:gd name="T5" fmla="*/ 1910 h 2118"/>
                  <a:gd name="T6" fmla="*/ 54 w 1475"/>
                  <a:gd name="T7" fmla="*/ 1888 h 2118"/>
                  <a:gd name="T8" fmla="*/ 461 w 1475"/>
                  <a:gd name="T9" fmla="*/ 1949 h 2118"/>
                  <a:gd name="T10" fmla="*/ 1029 w 1475"/>
                  <a:gd name="T11" fmla="*/ 2078 h 2118"/>
                  <a:gd name="T12" fmla="*/ 1196 w 1475"/>
                  <a:gd name="T13" fmla="*/ 2111 h 2118"/>
                  <a:gd name="T14" fmla="*/ 1065 w 1475"/>
                  <a:gd name="T15" fmla="*/ 2118 h 2118"/>
                  <a:gd name="T16" fmla="*/ 839 w 1475"/>
                  <a:gd name="T17" fmla="*/ 1488 h 2118"/>
                  <a:gd name="T18" fmla="*/ 867 w 1475"/>
                  <a:gd name="T19" fmla="*/ 1422 h 2118"/>
                  <a:gd name="T20" fmla="*/ 987 w 1475"/>
                  <a:gd name="T21" fmla="*/ 1166 h 2118"/>
                  <a:gd name="T22" fmla="*/ 1179 w 1475"/>
                  <a:gd name="T23" fmla="*/ 634 h 2118"/>
                  <a:gd name="T24" fmla="*/ 1249 w 1475"/>
                  <a:gd name="T25" fmla="*/ 402 h 2118"/>
                  <a:gd name="T26" fmla="*/ 613 w 1475"/>
                  <a:gd name="T27" fmla="*/ 308 h 2118"/>
                  <a:gd name="T28" fmla="*/ 561 w 1475"/>
                  <a:gd name="T29" fmla="*/ 274 h 2118"/>
                  <a:gd name="T30" fmla="*/ 585 w 1475"/>
                  <a:gd name="T31" fmla="*/ 277 h 2118"/>
                  <a:gd name="T32" fmla="*/ 596 w 1475"/>
                  <a:gd name="T33" fmla="*/ 278 h 2118"/>
                  <a:gd name="T34" fmla="*/ 1258 w 1475"/>
                  <a:gd name="T35" fmla="*/ 373 h 2118"/>
                  <a:gd name="T36" fmla="*/ 1324 w 1475"/>
                  <a:gd name="T37" fmla="*/ 89 h 2118"/>
                  <a:gd name="T38" fmla="*/ 1402 w 1475"/>
                  <a:gd name="T39" fmla="*/ 37 h 2118"/>
                  <a:gd name="T40" fmla="*/ 1475 w 1475"/>
                  <a:gd name="T41" fmla="*/ 0 h 2118"/>
                  <a:gd name="T42" fmla="*/ 1418 w 1475"/>
                  <a:gd name="T43" fmla="*/ 28 h 2118"/>
                  <a:gd name="T44" fmla="*/ 1418 w 1475"/>
                  <a:gd name="T45" fmla="*/ 28 h 2118"/>
                  <a:gd name="T46" fmla="*/ 1418 w 1475"/>
                  <a:gd name="T47" fmla="*/ 28 h 2118"/>
                  <a:gd name="T48" fmla="*/ 1422 w 1475"/>
                  <a:gd name="T49" fmla="*/ 50 h 2118"/>
                  <a:gd name="T50" fmla="*/ 1352 w 1475"/>
                  <a:gd name="T51" fmla="*/ 81 h 2118"/>
                  <a:gd name="T52" fmla="*/ 1352 w 1475"/>
                  <a:gd name="T53" fmla="*/ 81 h 2118"/>
                  <a:gd name="T54" fmla="*/ 1352 w 1475"/>
                  <a:gd name="T55" fmla="*/ 81 h 2118"/>
                  <a:gd name="T56" fmla="*/ 1352 w 1475"/>
                  <a:gd name="T57" fmla="*/ 81 h 2118"/>
                  <a:gd name="T58" fmla="*/ 1353 w 1475"/>
                  <a:gd name="T59" fmla="*/ 82 h 2118"/>
                  <a:gd name="T60" fmla="*/ 1359 w 1475"/>
                  <a:gd name="T61" fmla="*/ 143 h 2118"/>
                  <a:gd name="T62" fmla="*/ 1325 w 1475"/>
                  <a:gd name="T63" fmla="*/ 323 h 2118"/>
                  <a:gd name="T64" fmla="*/ 1247 w 1475"/>
                  <a:gd name="T65" fmla="*/ 578 h 2118"/>
                  <a:gd name="T66" fmla="*/ 1102 w 1475"/>
                  <a:gd name="T67" fmla="*/ 1015 h 2118"/>
                  <a:gd name="T68" fmla="*/ 877 w 1475"/>
                  <a:gd name="T69" fmla="*/ 1425 h 2118"/>
                  <a:gd name="T70" fmla="*/ 874 w 1475"/>
                  <a:gd name="T71" fmla="*/ 1431 h 2118"/>
                  <a:gd name="T72" fmla="*/ 873 w 1475"/>
                  <a:gd name="T73" fmla="*/ 1432 h 2118"/>
                  <a:gd name="T74" fmla="*/ 872 w 1475"/>
                  <a:gd name="T75" fmla="*/ 1433 h 2118"/>
                  <a:gd name="T76" fmla="*/ 839 w 1475"/>
                  <a:gd name="T77" fmla="*/ 148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5" h="2118">
                    <a:moveTo>
                      <a:pt x="1065" y="2118"/>
                    </a:moveTo>
                    <a:cubicBezTo>
                      <a:pt x="910" y="2087"/>
                      <a:pt x="760" y="2048"/>
                      <a:pt x="608" y="2012"/>
                    </a:cubicBezTo>
                    <a:cubicBezTo>
                      <a:pt x="409" y="1966"/>
                      <a:pt x="206" y="1935"/>
                      <a:pt x="0" y="1910"/>
                    </a:cubicBezTo>
                    <a:cubicBezTo>
                      <a:pt x="18" y="1903"/>
                      <a:pt x="36" y="1895"/>
                      <a:pt x="54" y="1888"/>
                    </a:cubicBezTo>
                    <a:cubicBezTo>
                      <a:pt x="192" y="1905"/>
                      <a:pt x="329" y="1923"/>
                      <a:pt x="461" y="1949"/>
                    </a:cubicBezTo>
                    <a:cubicBezTo>
                      <a:pt x="655" y="1986"/>
                      <a:pt x="839" y="2037"/>
                      <a:pt x="1029" y="2078"/>
                    </a:cubicBezTo>
                    <a:cubicBezTo>
                      <a:pt x="1083" y="2090"/>
                      <a:pt x="1139" y="2101"/>
                      <a:pt x="1196" y="2111"/>
                    </a:cubicBezTo>
                    <a:cubicBezTo>
                      <a:pt x="1153" y="2114"/>
                      <a:pt x="1108" y="2116"/>
                      <a:pt x="1065" y="2118"/>
                    </a:cubicBezTo>
                    <a:moveTo>
                      <a:pt x="839" y="1488"/>
                    </a:moveTo>
                    <a:cubicBezTo>
                      <a:pt x="847" y="1466"/>
                      <a:pt x="857" y="1444"/>
                      <a:pt x="867" y="1422"/>
                    </a:cubicBezTo>
                    <a:cubicBezTo>
                      <a:pt x="908" y="1337"/>
                      <a:pt x="950" y="1252"/>
                      <a:pt x="987" y="1166"/>
                    </a:cubicBezTo>
                    <a:cubicBezTo>
                      <a:pt x="1064" y="990"/>
                      <a:pt x="1125" y="813"/>
                      <a:pt x="1179" y="634"/>
                    </a:cubicBezTo>
                    <a:cubicBezTo>
                      <a:pt x="1203" y="557"/>
                      <a:pt x="1227" y="479"/>
                      <a:pt x="1249" y="402"/>
                    </a:cubicBezTo>
                    <a:cubicBezTo>
                      <a:pt x="1041" y="365"/>
                      <a:pt x="828" y="335"/>
                      <a:pt x="613" y="308"/>
                    </a:cubicBezTo>
                    <a:cubicBezTo>
                      <a:pt x="596" y="296"/>
                      <a:pt x="579" y="285"/>
                      <a:pt x="561" y="274"/>
                    </a:cubicBezTo>
                    <a:cubicBezTo>
                      <a:pt x="569" y="275"/>
                      <a:pt x="577" y="276"/>
                      <a:pt x="585" y="277"/>
                    </a:cubicBezTo>
                    <a:cubicBezTo>
                      <a:pt x="588" y="277"/>
                      <a:pt x="592" y="278"/>
                      <a:pt x="596" y="278"/>
                    </a:cubicBezTo>
                    <a:cubicBezTo>
                      <a:pt x="817" y="307"/>
                      <a:pt x="1041" y="334"/>
                      <a:pt x="1258" y="373"/>
                    </a:cubicBezTo>
                    <a:cubicBezTo>
                      <a:pt x="1284" y="279"/>
                      <a:pt x="1308" y="185"/>
                      <a:pt x="1324" y="89"/>
                    </a:cubicBezTo>
                    <a:cubicBezTo>
                      <a:pt x="1328" y="65"/>
                      <a:pt x="1372" y="53"/>
                      <a:pt x="1402" y="37"/>
                    </a:cubicBezTo>
                    <a:cubicBezTo>
                      <a:pt x="1425" y="24"/>
                      <a:pt x="1450" y="12"/>
                      <a:pt x="1475" y="0"/>
                    </a:cubicBezTo>
                    <a:cubicBezTo>
                      <a:pt x="1455" y="9"/>
                      <a:pt x="1436" y="19"/>
                      <a:pt x="1418" y="28"/>
                    </a:cubicBezTo>
                    <a:lnTo>
                      <a:pt x="1418" y="28"/>
                    </a:lnTo>
                    <a:lnTo>
                      <a:pt x="1418" y="28"/>
                    </a:lnTo>
                    <a:cubicBezTo>
                      <a:pt x="1419" y="36"/>
                      <a:pt x="1421" y="43"/>
                      <a:pt x="1422" y="50"/>
                    </a:cubicBezTo>
                    <a:cubicBezTo>
                      <a:pt x="1399" y="60"/>
                      <a:pt x="1375" y="71"/>
                      <a:pt x="1352" y="81"/>
                    </a:cubicBezTo>
                    <a:lnTo>
                      <a:pt x="1352" y="81"/>
                    </a:lnTo>
                    <a:lnTo>
                      <a:pt x="1352" y="81"/>
                    </a:lnTo>
                    <a:lnTo>
                      <a:pt x="1352" y="81"/>
                    </a:lnTo>
                    <a:lnTo>
                      <a:pt x="1353" y="82"/>
                    </a:lnTo>
                    <a:cubicBezTo>
                      <a:pt x="1357" y="102"/>
                      <a:pt x="1359" y="122"/>
                      <a:pt x="1359" y="143"/>
                    </a:cubicBezTo>
                    <a:cubicBezTo>
                      <a:pt x="1359" y="203"/>
                      <a:pt x="1343" y="264"/>
                      <a:pt x="1325" y="323"/>
                    </a:cubicBezTo>
                    <a:cubicBezTo>
                      <a:pt x="1300" y="408"/>
                      <a:pt x="1273" y="493"/>
                      <a:pt x="1247" y="578"/>
                    </a:cubicBezTo>
                    <a:cubicBezTo>
                      <a:pt x="1203" y="724"/>
                      <a:pt x="1159" y="870"/>
                      <a:pt x="1102" y="1015"/>
                    </a:cubicBezTo>
                    <a:cubicBezTo>
                      <a:pt x="1035" y="1153"/>
                      <a:pt x="960" y="1290"/>
                      <a:pt x="877" y="1425"/>
                    </a:cubicBezTo>
                    <a:cubicBezTo>
                      <a:pt x="876" y="1427"/>
                      <a:pt x="875" y="1429"/>
                      <a:pt x="874" y="1431"/>
                    </a:cubicBezTo>
                    <a:cubicBezTo>
                      <a:pt x="873" y="1431"/>
                      <a:pt x="873" y="1432"/>
                      <a:pt x="873" y="1432"/>
                    </a:cubicBezTo>
                    <a:cubicBezTo>
                      <a:pt x="873" y="1432"/>
                      <a:pt x="872" y="1432"/>
                      <a:pt x="872" y="1433"/>
                    </a:cubicBezTo>
                    <a:cubicBezTo>
                      <a:pt x="862" y="1450"/>
                      <a:pt x="850" y="1469"/>
                      <a:pt x="839" y="1488"/>
                    </a:cubicBezTo>
                  </a:path>
                </a:pathLst>
              </a:custGeom>
              <a:solidFill>
                <a:srgbClr val="844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5" name="Freeform 1146">
                <a:extLst>
                  <a:ext uri="{FF2B5EF4-FFF2-40B4-BE49-F238E27FC236}">
                    <a16:creationId xmlns:a16="http://schemas.microsoft.com/office/drawing/2014/main" id="{DC275FB9-B9AC-4461-A869-AA26FFCB5F6C}"/>
                  </a:ext>
                </a:extLst>
              </p:cNvPr>
              <p:cNvSpPr>
                <a:spLocks noEditPoints="1"/>
              </p:cNvSpPr>
              <p:nvPr/>
            </p:nvSpPr>
            <p:spPr bwMode="auto">
              <a:xfrm>
                <a:off x="8695419" y="2430463"/>
                <a:ext cx="652463" cy="574675"/>
              </a:xfrm>
              <a:custGeom>
                <a:avLst/>
                <a:gdLst>
                  <a:gd name="T0" fmla="*/ 606 w 1309"/>
                  <a:gd name="T1" fmla="*/ 1151 h 1151"/>
                  <a:gd name="T2" fmla="*/ 594 w 1309"/>
                  <a:gd name="T3" fmla="*/ 1148 h 1151"/>
                  <a:gd name="T4" fmla="*/ 417 w 1309"/>
                  <a:gd name="T5" fmla="*/ 1132 h 1151"/>
                  <a:gd name="T6" fmla="*/ 259 w 1309"/>
                  <a:gd name="T7" fmla="*/ 1103 h 1151"/>
                  <a:gd name="T8" fmla="*/ 390 w 1309"/>
                  <a:gd name="T9" fmla="*/ 1096 h 1151"/>
                  <a:gd name="T10" fmla="*/ 667 w 1309"/>
                  <a:gd name="T11" fmla="*/ 1121 h 1151"/>
                  <a:gd name="T12" fmla="*/ 701 w 1309"/>
                  <a:gd name="T13" fmla="*/ 1121 h 1151"/>
                  <a:gd name="T14" fmla="*/ 869 w 1309"/>
                  <a:gd name="T15" fmla="*/ 1102 h 1151"/>
                  <a:gd name="T16" fmla="*/ 935 w 1309"/>
                  <a:gd name="T17" fmla="*/ 1085 h 1151"/>
                  <a:gd name="T18" fmla="*/ 1139 w 1309"/>
                  <a:gd name="T19" fmla="*/ 976 h 1151"/>
                  <a:gd name="T20" fmla="*/ 1116 w 1309"/>
                  <a:gd name="T21" fmla="*/ 1040 h 1151"/>
                  <a:gd name="T22" fmla="*/ 1097 w 1309"/>
                  <a:gd name="T23" fmla="*/ 1051 h 1151"/>
                  <a:gd name="T24" fmla="*/ 1097 w 1309"/>
                  <a:gd name="T25" fmla="*/ 1051 h 1151"/>
                  <a:gd name="T26" fmla="*/ 1097 w 1309"/>
                  <a:gd name="T27" fmla="*/ 1051 h 1151"/>
                  <a:gd name="T28" fmla="*/ 1097 w 1309"/>
                  <a:gd name="T29" fmla="*/ 1051 h 1151"/>
                  <a:gd name="T30" fmla="*/ 1097 w 1309"/>
                  <a:gd name="T31" fmla="*/ 1051 h 1151"/>
                  <a:gd name="T32" fmla="*/ 1114 w 1309"/>
                  <a:gd name="T33" fmla="*/ 1045 h 1151"/>
                  <a:gd name="T34" fmla="*/ 1087 w 1309"/>
                  <a:gd name="T35" fmla="*/ 1087 h 1151"/>
                  <a:gd name="T36" fmla="*/ 1309 w 1309"/>
                  <a:gd name="T37" fmla="*/ 983 h 1151"/>
                  <a:gd name="T38" fmla="*/ 1273 w 1309"/>
                  <a:gd name="T39" fmla="*/ 1007 h 1151"/>
                  <a:gd name="T40" fmla="*/ 1125 w 1309"/>
                  <a:gd name="T41" fmla="*/ 1075 h 1151"/>
                  <a:gd name="T42" fmla="*/ 1101 w 1309"/>
                  <a:gd name="T43" fmla="*/ 1083 h 1151"/>
                  <a:gd name="T44" fmla="*/ 749 w 1309"/>
                  <a:gd name="T45" fmla="*/ 1145 h 1151"/>
                  <a:gd name="T46" fmla="*/ 733 w 1309"/>
                  <a:gd name="T47" fmla="*/ 1146 h 1151"/>
                  <a:gd name="T48" fmla="*/ 607 w 1309"/>
                  <a:gd name="T49" fmla="*/ 1151 h 1151"/>
                  <a:gd name="T50" fmla="*/ 606 w 1309"/>
                  <a:gd name="T51" fmla="*/ 1151 h 1151"/>
                  <a:gd name="T52" fmla="*/ 422 w 1309"/>
                  <a:gd name="T53" fmla="*/ 865 h 1151"/>
                  <a:gd name="T54" fmla="*/ 299 w 1309"/>
                  <a:gd name="T55" fmla="*/ 849 h 1151"/>
                  <a:gd name="T56" fmla="*/ 14 w 1309"/>
                  <a:gd name="T57" fmla="*/ 652 h 1151"/>
                  <a:gd name="T58" fmla="*/ 33 w 1309"/>
                  <a:gd name="T59" fmla="*/ 473 h 1151"/>
                  <a:gd name="T60" fmla="*/ 66 w 1309"/>
                  <a:gd name="T61" fmla="*/ 418 h 1151"/>
                  <a:gd name="T62" fmla="*/ 32 w 1309"/>
                  <a:gd name="T63" fmla="*/ 550 h 1151"/>
                  <a:gd name="T64" fmla="*/ 145 w 1309"/>
                  <a:gd name="T65" fmla="*/ 757 h 1151"/>
                  <a:gd name="T66" fmla="*/ 156 w 1309"/>
                  <a:gd name="T67" fmla="*/ 737 h 1151"/>
                  <a:gd name="T68" fmla="*/ 168 w 1309"/>
                  <a:gd name="T69" fmla="*/ 750 h 1151"/>
                  <a:gd name="T70" fmla="*/ 408 w 1309"/>
                  <a:gd name="T71" fmla="*/ 842 h 1151"/>
                  <a:gd name="T72" fmla="*/ 607 w 1309"/>
                  <a:gd name="T73" fmla="*/ 750 h 1151"/>
                  <a:gd name="T74" fmla="*/ 423 w 1309"/>
                  <a:gd name="T75" fmla="*/ 690 h 1151"/>
                  <a:gd name="T76" fmla="*/ 418 w 1309"/>
                  <a:gd name="T77" fmla="*/ 684 h 1151"/>
                  <a:gd name="T78" fmla="*/ 420 w 1309"/>
                  <a:gd name="T79" fmla="*/ 679 h 1151"/>
                  <a:gd name="T80" fmla="*/ 432 w 1309"/>
                  <a:gd name="T81" fmla="*/ 671 h 1151"/>
                  <a:gd name="T82" fmla="*/ 418 w 1309"/>
                  <a:gd name="T83" fmla="*/ 684 h 1151"/>
                  <a:gd name="T84" fmla="*/ 446 w 1309"/>
                  <a:gd name="T85" fmla="*/ 683 h 1151"/>
                  <a:gd name="T86" fmla="*/ 635 w 1309"/>
                  <a:gd name="T87" fmla="*/ 758 h 1151"/>
                  <a:gd name="T88" fmla="*/ 710 w 1309"/>
                  <a:gd name="T89" fmla="*/ 640 h 1151"/>
                  <a:gd name="T90" fmla="*/ 715 w 1309"/>
                  <a:gd name="T91" fmla="*/ 620 h 1151"/>
                  <a:gd name="T92" fmla="*/ 716 w 1309"/>
                  <a:gd name="T93" fmla="*/ 620 h 1151"/>
                  <a:gd name="T94" fmla="*/ 731 w 1309"/>
                  <a:gd name="T95" fmla="*/ 621 h 1151"/>
                  <a:gd name="T96" fmla="*/ 732 w 1309"/>
                  <a:gd name="T97" fmla="*/ 621 h 1151"/>
                  <a:gd name="T98" fmla="*/ 700 w 1309"/>
                  <a:gd name="T99" fmla="*/ 684 h 1151"/>
                  <a:gd name="T100" fmla="*/ 655 w 1309"/>
                  <a:gd name="T101" fmla="*/ 775 h 1151"/>
                  <a:gd name="T102" fmla="*/ 472 w 1309"/>
                  <a:gd name="T103" fmla="*/ 862 h 1151"/>
                  <a:gd name="T104" fmla="*/ 422 w 1309"/>
                  <a:gd name="T105" fmla="*/ 865 h 1151"/>
                  <a:gd name="T106" fmla="*/ 467 w 1309"/>
                  <a:gd name="T107" fmla="*/ 625 h 1151"/>
                  <a:gd name="T108" fmla="*/ 481 w 1309"/>
                  <a:gd name="T109" fmla="*/ 595 h 1151"/>
                  <a:gd name="T110" fmla="*/ 481 w 1309"/>
                  <a:gd name="T111" fmla="*/ 600 h 1151"/>
                  <a:gd name="T112" fmla="*/ 467 w 1309"/>
                  <a:gd name="T113" fmla="*/ 625 h 1151"/>
                  <a:gd name="T114" fmla="*/ 68 w 1309"/>
                  <a:gd name="T115" fmla="*/ 416 h 1151"/>
                  <a:gd name="T116" fmla="*/ 71 w 1309"/>
                  <a:gd name="T117" fmla="*/ 410 h 1151"/>
                  <a:gd name="T118" fmla="*/ 296 w 1309"/>
                  <a:gd name="T119" fmla="*/ 0 h 1151"/>
                  <a:gd name="T120" fmla="*/ 296 w 1309"/>
                  <a:gd name="T121" fmla="*/ 0 h 1151"/>
                  <a:gd name="T122" fmla="*/ 71 w 1309"/>
                  <a:gd name="T123" fmla="*/ 410 h 1151"/>
                  <a:gd name="T124" fmla="*/ 68 w 1309"/>
                  <a:gd name="T125" fmla="*/ 41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9" h="1151">
                    <a:moveTo>
                      <a:pt x="606" y="1151"/>
                    </a:moveTo>
                    <a:cubicBezTo>
                      <a:pt x="601" y="1151"/>
                      <a:pt x="597" y="1150"/>
                      <a:pt x="594" y="1148"/>
                    </a:cubicBezTo>
                    <a:cubicBezTo>
                      <a:pt x="535" y="1146"/>
                      <a:pt x="476" y="1141"/>
                      <a:pt x="417" y="1132"/>
                    </a:cubicBezTo>
                    <a:cubicBezTo>
                      <a:pt x="364" y="1123"/>
                      <a:pt x="311" y="1114"/>
                      <a:pt x="259" y="1103"/>
                    </a:cubicBezTo>
                    <a:cubicBezTo>
                      <a:pt x="302" y="1101"/>
                      <a:pt x="347" y="1099"/>
                      <a:pt x="390" y="1096"/>
                    </a:cubicBezTo>
                    <a:cubicBezTo>
                      <a:pt x="481" y="1111"/>
                      <a:pt x="575" y="1121"/>
                      <a:pt x="667" y="1121"/>
                    </a:cubicBezTo>
                    <a:cubicBezTo>
                      <a:pt x="678" y="1121"/>
                      <a:pt x="690" y="1121"/>
                      <a:pt x="701" y="1121"/>
                    </a:cubicBezTo>
                    <a:cubicBezTo>
                      <a:pt x="757" y="1115"/>
                      <a:pt x="813" y="1109"/>
                      <a:pt x="869" y="1102"/>
                    </a:cubicBezTo>
                    <a:cubicBezTo>
                      <a:pt x="891" y="1097"/>
                      <a:pt x="913" y="1092"/>
                      <a:pt x="935" y="1085"/>
                    </a:cubicBezTo>
                    <a:cubicBezTo>
                      <a:pt x="1022" y="1059"/>
                      <a:pt x="1091" y="1021"/>
                      <a:pt x="1139" y="976"/>
                    </a:cubicBezTo>
                    <a:cubicBezTo>
                      <a:pt x="1135" y="997"/>
                      <a:pt x="1127" y="1019"/>
                      <a:pt x="1116" y="1040"/>
                    </a:cubicBezTo>
                    <a:cubicBezTo>
                      <a:pt x="1110" y="1043"/>
                      <a:pt x="1104" y="1047"/>
                      <a:pt x="1097" y="1051"/>
                    </a:cubicBezTo>
                    <a:lnTo>
                      <a:pt x="1097" y="1051"/>
                    </a:lnTo>
                    <a:lnTo>
                      <a:pt x="1097" y="1051"/>
                    </a:lnTo>
                    <a:lnTo>
                      <a:pt x="1097" y="1051"/>
                    </a:lnTo>
                    <a:lnTo>
                      <a:pt x="1097" y="1051"/>
                    </a:lnTo>
                    <a:cubicBezTo>
                      <a:pt x="1103" y="1049"/>
                      <a:pt x="1108" y="1047"/>
                      <a:pt x="1114" y="1045"/>
                    </a:cubicBezTo>
                    <a:cubicBezTo>
                      <a:pt x="1106" y="1059"/>
                      <a:pt x="1097" y="1073"/>
                      <a:pt x="1087" y="1087"/>
                    </a:cubicBezTo>
                    <a:cubicBezTo>
                      <a:pt x="1172" y="1061"/>
                      <a:pt x="1247" y="1028"/>
                      <a:pt x="1309" y="983"/>
                    </a:cubicBezTo>
                    <a:cubicBezTo>
                      <a:pt x="1297" y="991"/>
                      <a:pt x="1286" y="999"/>
                      <a:pt x="1273" y="1007"/>
                    </a:cubicBezTo>
                    <a:cubicBezTo>
                      <a:pt x="1229" y="1034"/>
                      <a:pt x="1179" y="1056"/>
                      <a:pt x="1125" y="1075"/>
                    </a:cubicBezTo>
                    <a:cubicBezTo>
                      <a:pt x="1117" y="1078"/>
                      <a:pt x="1109" y="1080"/>
                      <a:pt x="1101" y="1083"/>
                    </a:cubicBezTo>
                    <a:cubicBezTo>
                      <a:pt x="995" y="1116"/>
                      <a:pt x="874" y="1135"/>
                      <a:pt x="749" y="1145"/>
                    </a:cubicBezTo>
                    <a:cubicBezTo>
                      <a:pt x="744" y="1145"/>
                      <a:pt x="739" y="1146"/>
                      <a:pt x="733" y="1146"/>
                    </a:cubicBezTo>
                    <a:cubicBezTo>
                      <a:pt x="691" y="1149"/>
                      <a:pt x="649" y="1150"/>
                      <a:pt x="607" y="1151"/>
                    </a:cubicBezTo>
                    <a:cubicBezTo>
                      <a:pt x="606" y="1151"/>
                      <a:pt x="606" y="1151"/>
                      <a:pt x="606" y="1151"/>
                    </a:cubicBezTo>
                    <a:moveTo>
                      <a:pt x="422" y="865"/>
                    </a:moveTo>
                    <a:cubicBezTo>
                      <a:pt x="380" y="865"/>
                      <a:pt x="337" y="859"/>
                      <a:pt x="299" y="849"/>
                    </a:cubicBezTo>
                    <a:cubicBezTo>
                      <a:pt x="144" y="820"/>
                      <a:pt x="37" y="747"/>
                      <a:pt x="14" y="652"/>
                    </a:cubicBezTo>
                    <a:cubicBezTo>
                      <a:pt x="0" y="591"/>
                      <a:pt x="11" y="532"/>
                      <a:pt x="33" y="473"/>
                    </a:cubicBezTo>
                    <a:cubicBezTo>
                      <a:pt x="44" y="454"/>
                      <a:pt x="56" y="435"/>
                      <a:pt x="66" y="418"/>
                    </a:cubicBezTo>
                    <a:cubicBezTo>
                      <a:pt x="50" y="461"/>
                      <a:pt x="30" y="504"/>
                      <a:pt x="32" y="550"/>
                    </a:cubicBezTo>
                    <a:cubicBezTo>
                      <a:pt x="36" y="624"/>
                      <a:pt x="66" y="699"/>
                      <a:pt x="145" y="757"/>
                    </a:cubicBezTo>
                    <a:cubicBezTo>
                      <a:pt x="147" y="751"/>
                      <a:pt x="151" y="744"/>
                      <a:pt x="156" y="737"/>
                    </a:cubicBezTo>
                    <a:cubicBezTo>
                      <a:pt x="159" y="741"/>
                      <a:pt x="163" y="746"/>
                      <a:pt x="168" y="750"/>
                    </a:cubicBezTo>
                    <a:cubicBezTo>
                      <a:pt x="216" y="794"/>
                      <a:pt x="310" y="835"/>
                      <a:pt x="408" y="842"/>
                    </a:cubicBezTo>
                    <a:cubicBezTo>
                      <a:pt x="490" y="839"/>
                      <a:pt x="636" y="808"/>
                      <a:pt x="607" y="750"/>
                    </a:cubicBezTo>
                    <a:cubicBezTo>
                      <a:pt x="585" y="707"/>
                      <a:pt x="499" y="690"/>
                      <a:pt x="423" y="690"/>
                    </a:cubicBezTo>
                    <a:cubicBezTo>
                      <a:pt x="417" y="690"/>
                      <a:pt x="415" y="686"/>
                      <a:pt x="418" y="684"/>
                    </a:cubicBezTo>
                    <a:cubicBezTo>
                      <a:pt x="417" y="682"/>
                      <a:pt x="418" y="680"/>
                      <a:pt x="420" y="679"/>
                    </a:cubicBezTo>
                    <a:cubicBezTo>
                      <a:pt x="424" y="677"/>
                      <a:pt x="428" y="674"/>
                      <a:pt x="432" y="671"/>
                    </a:cubicBezTo>
                    <a:cubicBezTo>
                      <a:pt x="428" y="676"/>
                      <a:pt x="423" y="680"/>
                      <a:pt x="418" y="684"/>
                    </a:cubicBezTo>
                    <a:cubicBezTo>
                      <a:pt x="428" y="683"/>
                      <a:pt x="437" y="683"/>
                      <a:pt x="446" y="683"/>
                    </a:cubicBezTo>
                    <a:cubicBezTo>
                      <a:pt x="532" y="683"/>
                      <a:pt x="608" y="713"/>
                      <a:pt x="635" y="758"/>
                    </a:cubicBezTo>
                    <a:cubicBezTo>
                      <a:pt x="662" y="719"/>
                      <a:pt x="687" y="680"/>
                      <a:pt x="710" y="640"/>
                    </a:cubicBezTo>
                    <a:cubicBezTo>
                      <a:pt x="692" y="637"/>
                      <a:pt x="693" y="620"/>
                      <a:pt x="715" y="620"/>
                    </a:cubicBezTo>
                    <a:cubicBezTo>
                      <a:pt x="715" y="620"/>
                      <a:pt x="716" y="620"/>
                      <a:pt x="716" y="620"/>
                    </a:cubicBezTo>
                    <a:cubicBezTo>
                      <a:pt x="721" y="620"/>
                      <a:pt x="726" y="620"/>
                      <a:pt x="731" y="621"/>
                    </a:cubicBezTo>
                    <a:cubicBezTo>
                      <a:pt x="732" y="621"/>
                      <a:pt x="732" y="621"/>
                      <a:pt x="732" y="621"/>
                    </a:cubicBezTo>
                    <a:cubicBezTo>
                      <a:pt x="720" y="642"/>
                      <a:pt x="709" y="663"/>
                      <a:pt x="700" y="684"/>
                    </a:cubicBezTo>
                    <a:cubicBezTo>
                      <a:pt x="686" y="713"/>
                      <a:pt x="678" y="746"/>
                      <a:pt x="655" y="775"/>
                    </a:cubicBezTo>
                    <a:cubicBezTo>
                      <a:pt x="640" y="820"/>
                      <a:pt x="556" y="857"/>
                      <a:pt x="472" y="862"/>
                    </a:cubicBezTo>
                    <a:cubicBezTo>
                      <a:pt x="456" y="864"/>
                      <a:pt x="439" y="865"/>
                      <a:pt x="422" y="865"/>
                    </a:cubicBezTo>
                    <a:moveTo>
                      <a:pt x="467" y="625"/>
                    </a:moveTo>
                    <a:cubicBezTo>
                      <a:pt x="472" y="615"/>
                      <a:pt x="476" y="604"/>
                      <a:pt x="481" y="595"/>
                    </a:cubicBezTo>
                    <a:cubicBezTo>
                      <a:pt x="482" y="597"/>
                      <a:pt x="482" y="598"/>
                      <a:pt x="481" y="600"/>
                    </a:cubicBezTo>
                    <a:cubicBezTo>
                      <a:pt x="476" y="608"/>
                      <a:pt x="472" y="617"/>
                      <a:pt x="467" y="625"/>
                    </a:cubicBezTo>
                    <a:close/>
                    <a:moveTo>
                      <a:pt x="68" y="416"/>
                    </a:moveTo>
                    <a:cubicBezTo>
                      <a:pt x="69" y="414"/>
                      <a:pt x="70" y="412"/>
                      <a:pt x="71" y="410"/>
                    </a:cubicBezTo>
                    <a:cubicBezTo>
                      <a:pt x="154" y="275"/>
                      <a:pt x="229" y="138"/>
                      <a:pt x="296" y="0"/>
                    </a:cubicBezTo>
                    <a:lnTo>
                      <a:pt x="296" y="0"/>
                    </a:lnTo>
                    <a:cubicBezTo>
                      <a:pt x="229" y="138"/>
                      <a:pt x="154" y="275"/>
                      <a:pt x="71" y="410"/>
                    </a:cubicBezTo>
                    <a:cubicBezTo>
                      <a:pt x="70" y="412"/>
                      <a:pt x="69" y="414"/>
                      <a:pt x="68" y="416"/>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6" name="Freeform 1147">
                <a:extLst>
                  <a:ext uri="{FF2B5EF4-FFF2-40B4-BE49-F238E27FC236}">
                    <a16:creationId xmlns:a16="http://schemas.microsoft.com/office/drawing/2014/main" id="{E44D7EF2-A8AC-4E06-A7E6-0DAD666723DE}"/>
                  </a:ext>
                </a:extLst>
              </p:cNvPr>
              <p:cNvSpPr>
                <a:spLocks/>
              </p:cNvSpPr>
              <p:nvPr/>
            </p:nvSpPr>
            <p:spPr bwMode="auto">
              <a:xfrm>
                <a:off x="8727169" y="2638425"/>
                <a:ext cx="1588" cy="0"/>
              </a:xfrm>
              <a:custGeom>
                <a:avLst/>
                <a:gdLst>
                  <a:gd name="T0" fmla="*/ 0 w 2"/>
                  <a:gd name="T1" fmla="*/ 2 h 2"/>
                  <a:gd name="T2" fmla="*/ 1 w 2"/>
                  <a:gd name="T3" fmla="*/ 1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0" y="1"/>
                      <a:pt x="1" y="1"/>
                      <a:pt x="1" y="1"/>
                    </a:cubicBezTo>
                    <a:cubicBezTo>
                      <a:pt x="1" y="1"/>
                      <a:pt x="1" y="0"/>
                      <a:pt x="2" y="0"/>
                    </a:cubicBezTo>
                    <a:cubicBezTo>
                      <a:pt x="1" y="0"/>
                      <a:pt x="1" y="1"/>
                      <a:pt x="0" y="2"/>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7" name="Freeform 1148">
                <a:extLst>
                  <a:ext uri="{FF2B5EF4-FFF2-40B4-BE49-F238E27FC236}">
                    <a16:creationId xmlns:a16="http://schemas.microsoft.com/office/drawing/2014/main" id="{15961EF5-1672-4136-8198-615A36012201}"/>
                  </a:ext>
                </a:extLst>
              </p:cNvPr>
              <p:cNvSpPr>
                <a:spLocks noEditPoints="1"/>
              </p:cNvSpPr>
              <p:nvPr/>
            </p:nvSpPr>
            <p:spPr bwMode="auto">
              <a:xfrm>
                <a:off x="8709706" y="1860550"/>
                <a:ext cx="1092200" cy="1112838"/>
              </a:xfrm>
              <a:custGeom>
                <a:avLst/>
                <a:gdLst>
                  <a:gd name="T0" fmla="*/ 1084 w 2188"/>
                  <a:gd name="T1" fmla="*/ 2189 h 2231"/>
                  <a:gd name="T2" fmla="*/ 1667 w 2188"/>
                  <a:gd name="T3" fmla="*/ 1508 h 2231"/>
                  <a:gd name="T4" fmla="*/ 2146 w 2188"/>
                  <a:gd name="T5" fmla="*/ 370 h 2231"/>
                  <a:gd name="T6" fmla="*/ 2146 w 2188"/>
                  <a:gd name="T7" fmla="*/ 370 h 2231"/>
                  <a:gd name="T8" fmla="*/ 2146 w 2188"/>
                  <a:gd name="T9" fmla="*/ 370 h 2231"/>
                  <a:gd name="T10" fmla="*/ 1380 w 2188"/>
                  <a:gd name="T11" fmla="*/ 30 h 2231"/>
                  <a:gd name="T12" fmla="*/ 586 w 2188"/>
                  <a:gd name="T13" fmla="*/ 179 h 2231"/>
                  <a:gd name="T14" fmla="*/ 639 w 2188"/>
                  <a:gd name="T15" fmla="*/ 129 h 2231"/>
                  <a:gd name="T16" fmla="*/ 1310 w 2188"/>
                  <a:gd name="T17" fmla="*/ 0 h 2231"/>
                  <a:gd name="T18" fmla="*/ 2184 w 2188"/>
                  <a:gd name="T19" fmla="*/ 349 h 2231"/>
                  <a:gd name="T20" fmla="*/ 2115 w 2188"/>
                  <a:gd name="T21" fmla="*/ 596 h 2231"/>
                  <a:gd name="T22" fmla="*/ 1695 w 2188"/>
                  <a:gd name="T23" fmla="*/ 1558 h 2231"/>
                  <a:gd name="T24" fmla="*/ 1279 w 2188"/>
                  <a:gd name="T25" fmla="*/ 2127 h 2231"/>
                  <a:gd name="T26" fmla="*/ 1057 w 2188"/>
                  <a:gd name="T27" fmla="*/ 2231 h 2231"/>
                  <a:gd name="T28" fmla="*/ 1109 w 2188"/>
                  <a:gd name="T29" fmla="*/ 2120 h 2231"/>
                  <a:gd name="T30" fmla="*/ 1060 w 2188"/>
                  <a:gd name="T31" fmla="*/ 1742 h 2231"/>
                  <a:gd name="T32" fmla="*/ 702 w 2188"/>
                  <a:gd name="T33" fmla="*/ 1765 h 2231"/>
                  <a:gd name="T34" fmla="*/ 686 w 2188"/>
                  <a:gd name="T35" fmla="*/ 1764 h 2231"/>
                  <a:gd name="T36" fmla="*/ 680 w 2188"/>
                  <a:gd name="T37" fmla="*/ 1784 h 2231"/>
                  <a:gd name="T38" fmla="*/ 416 w 2188"/>
                  <a:gd name="T39" fmla="*/ 1827 h 2231"/>
                  <a:gd name="T40" fmla="*/ 402 w 2188"/>
                  <a:gd name="T41" fmla="*/ 1815 h 2231"/>
                  <a:gd name="T42" fmla="*/ 451 w 2188"/>
                  <a:gd name="T43" fmla="*/ 1744 h 2231"/>
                  <a:gd name="T44" fmla="*/ 456 w 2188"/>
                  <a:gd name="T45" fmla="*/ 1730 h 2231"/>
                  <a:gd name="T46" fmla="*/ 237 w 2188"/>
                  <a:gd name="T47" fmla="*/ 1721 h 2231"/>
                  <a:gd name="T48" fmla="*/ 115 w 2188"/>
                  <a:gd name="T49" fmla="*/ 1901 h 2231"/>
                  <a:gd name="T50" fmla="*/ 36 w 2188"/>
                  <a:gd name="T51" fmla="*/ 1562 h 2231"/>
                  <a:gd name="T52" fmla="*/ 41 w 2188"/>
                  <a:gd name="T53" fmla="*/ 1554 h 2231"/>
                  <a:gd name="T54" fmla="*/ 246 w 2188"/>
                  <a:gd name="T55" fmla="*/ 1195 h 2231"/>
                  <a:gd name="T56" fmla="*/ 35 w 2188"/>
                  <a:gd name="T57" fmla="*/ 1690 h 2231"/>
                  <a:gd name="T58" fmla="*/ 31 w 2188"/>
                  <a:gd name="T59" fmla="*/ 1737 h 2231"/>
                  <a:gd name="T60" fmla="*/ 58 w 2188"/>
                  <a:gd name="T61" fmla="*/ 1843 h 2231"/>
                  <a:gd name="T62" fmla="*/ 58 w 2188"/>
                  <a:gd name="T63" fmla="*/ 1843 h 2231"/>
                  <a:gd name="T64" fmla="*/ 58 w 2188"/>
                  <a:gd name="T65" fmla="*/ 1843 h 2231"/>
                  <a:gd name="T66" fmla="*/ 58 w 2188"/>
                  <a:gd name="T67" fmla="*/ 1842 h 2231"/>
                  <a:gd name="T68" fmla="*/ 58 w 2188"/>
                  <a:gd name="T69" fmla="*/ 1840 h 2231"/>
                  <a:gd name="T70" fmla="*/ 59 w 2188"/>
                  <a:gd name="T71" fmla="*/ 1832 h 2231"/>
                  <a:gd name="T72" fmla="*/ 173 w 2188"/>
                  <a:gd name="T73" fmla="*/ 1713 h 2231"/>
                  <a:gd name="T74" fmla="*/ 187 w 2188"/>
                  <a:gd name="T75" fmla="*/ 1706 h 2231"/>
                  <a:gd name="T76" fmla="*/ 940 w 2188"/>
                  <a:gd name="T77" fmla="*/ 1659 h 2231"/>
                  <a:gd name="T78" fmla="*/ 1215 w 2188"/>
                  <a:gd name="T79" fmla="*/ 1851 h 2231"/>
                  <a:gd name="T80" fmla="*/ 1214 w 2188"/>
                  <a:gd name="T81" fmla="*/ 2054 h 2231"/>
                  <a:gd name="T82" fmla="*/ 449 w 2188"/>
                  <a:gd name="T83" fmla="*/ 1822 h 2231"/>
                  <a:gd name="T84" fmla="*/ 707 w 2188"/>
                  <a:gd name="T85" fmla="*/ 1655 h 2231"/>
                  <a:gd name="T86" fmla="*/ 645 w 2188"/>
                  <a:gd name="T87" fmla="*/ 1653 h 2231"/>
                  <a:gd name="T88" fmla="*/ 479 w 2188"/>
                  <a:gd name="T89" fmla="*/ 1768 h 2231"/>
                  <a:gd name="T90" fmla="*/ 449 w 2188"/>
                  <a:gd name="T91" fmla="*/ 1822 h 2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8" h="2231">
                    <a:moveTo>
                      <a:pt x="1057" y="2231"/>
                    </a:moveTo>
                    <a:cubicBezTo>
                      <a:pt x="1067" y="2217"/>
                      <a:pt x="1076" y="2203"/>
                      <a:pt x="1084" y="2189"/>
                    </a:cubicBezTo>
                    <a:cubicBezTo>
                      <a:pt x="1164" y="2159"/>
                      <a:pt x="1231" y="2120"/>
                      <a:pt x="1280" y="2073"/>
                    </a:cubicBezTo>
                    <a:cubicBezTo>
                      <a:pt x="1460" y="1898"/>
                      <a:pt x="1568" y="1700"/>
                      <a:pt x="1667" y="1508"/>
                    </a:cubicBezTo>
                    <a:cubicBezTo>
                      <a:pt x="1767" y="1313"/>
                      <a:pt x="1998" y="794"/>
                      <a:pt x="2062" y="600"/>
                    </a:cubicBezTo>
                    <a:cubicBezTo>
                      <a:pt x="2087" y="523"/>
                      <a:pt x="2139" y="440"/>
                      <a:pt x="2146" y="370"/>
                    </a:cubicBezTo>
                    <a:lnTo>
                      <a:pt x="2146" y="370"/>
                    </a:lnTo>
                    <a:lnTo>
                      <a:pt x="2146" y="370"/>
                    </a:lnTo>
                    <a:lnTo>
                      <a:pt x="2146" y="370"/>
                    </a:lnTo>
                    <a:lnTo>
                      <a:pt x="2146" y="370"/>
                    </a:lnTo>
                    <a:cubicBezTo>
                      <a:pt x="2089" y="262"/>
                      <a:pt x="1997" y="183"/>
                      <a:pt x="1825" y="116"/>
                    </a:cubicBezTo>
                    <a:cubicBezTo>
                      <a:pt x="1694" y="66"/>
                      <a:pt x="1540" y="35"/>
                      <a:pt x="1380" y="30"/>
                    </a:cubicBezTo>
                    <a:cubicBezTo>
                      <a:pt x="1359" y="30"/>
                      <a:pt x="1339" y="29"/>
                      <a:pt x="1319" y="29"/>
                    </a:cubicBezTo>
                    <a:cubicBezTo>
                      <a:pt x="1043" y="29"/>
                      <a:pt x="800" y="89"/>
                      <a:pt x="586" y="179"/>
                    </a:cubicBezTo>
                    <a:cubicBezTo>
                      <a:pt x="585" y="172"/>
                      <a:pt x="583" y="165"/>
                      <a:pt x="582" y="157"/>
                    </a:cubicBezTo>
                    <a:cubicBezTo>
                      <a:pt x="600" y="148"/>
                      <a:pt x="619" y="138"/>
                      <a:pt x="639" y="129"/>
                    </a:cubicBezTo>
                    <a:cubicBezTo>
                      <a:pt x="642" y="128"/>
                      <a:pt x="645" y="126"/>
                      <a:pt x="648" y="125"/>
                    </a:cubicBezTo>
                    <a:cubicBezTo>
                      <a:pt x="830" y="44"/>
                      <a:pt x="1072" y="0"/>
                      <a:pt x="1310" y="0"/>
                    </a:cubicBezTo>
                    <a:cubicBezTo>
                      <a:pt x="1346" y="0"/>
                      <a:pt x="1382" y="1"/>
                      <a:pt x="1417" y="3"/>
                    </a:cubicBezTo>
                    <a:cubicBezTo>
                      <a:pt x="1798" y="25"/>
                      <a:pt x="2065" y="160"/>
                      <a:pt x="2184" y="349"/>
                    </a:cubicBezTo>
                    <a:cubicBezTo>
                      <a:pt x="2187" y="353"/>
                      <a:pt x="2188" y="360"/>
                      <a:pt x="2188" y="369"/>
                    </a:cubicBezTo>
                    <a:cubicBezTo>
                      <a:pt x="2188" y="420"/>
                      <a:pt x="2143" y="530"/>
                      <a:pt x="2115" y="596"/>
                    </a:cubicBezTo>
                    <a:cubicBezTo>
                      <a:pt x="2070" y="705"/>
                      <a:pt x="2025" y="809"/>
                      <a:pt x="1983" y="918"/>
                    </a:cubicBezTo>
                    <a:cubicBezTo>
                      <a:pt x="1900" y="1131"/>
                      <a:pt x="1806" y="1349"/>
                      <a:pt x="1695" y="1558"/>
                    </a:cubicBezTo>
                    <a:cubicBezTo>
                      <a:pt x="1641" y="1662"/>
                      <a:pt x="1582" y="1764"/>
                      <a:pt x="1511" y="1865"/>
                    </a:cubicBezTo>
                    <a:cubicBezTo>
                      <a:pt x="1448" y="1953"/>
                      <a:pt x="1384" y="2051"/>
                      <a:pt x="1279" y="2127"/>
                    </a:cubicBezTo>
                    <a:lnTo>
                      <a:pt x="1279" y="2127"/>
                    </a:lnTo>
                    <a:cubicBezTo>
                      <a:pt x="1217" y="2172"/>
                      <a:pt x="1142" y="2205"/>
                      <a:pt x="1057" y="2231"/>
                    </a:cubicBezTo>
                    <a:moveTo>
                      <a:pt x="1086" y="2184"/>
                    </a:moveTo>
                    <a:cubicBezTo>
                      <a:pt x="1097" y="2163"/>
                      <a:pt x="1105" y="2141"/>
                      <a:pt x="1109" y="2120"/>
                    </a:cubicBezTo>
                    <a:cubicBezTo>
                      <a:pt x="1148" y="2084"/>
                      <a:pt x="1172" y="2043"/>
                      <a:pt x="1180" y="2000"/>
                    </a:cubicBezTo>
                    <a:cubicBezTo>
                      <a:pt x="1196" y="1915"/>
                      <a:pt x="1171" y="1807"/>
                      <a:pt x="1060" y="1742"/>
                    </a:cubicBezTo>
                    <a:cubicBezTo>
                      <a:pt x="982" y="1695"/>
                      <a:pt x="871" y="1668"/>
                      <a:pt x="757" y="1658"/>
                    </a:cubicBezTo>
                    <a:cubicBezTo>
                      <a:pt x="742" y="1694"/>
                      <a:pt x="722" y="1729"/>
                      <a:pt x="702" y="1765"/>
                    </a:cubicBezTo>
                    <a:cubicBezTo>
                      <a:pt x="702" y="1765"/>
                      <a:pt x="702" y="1765"/>
                      <a:pt x="701" y="1765"/>
                    </a:cubicBezTo>
                    <a:cubicBezTo>
                      <a:pt x="696" y="1764"/>
                      <a:pt x="691" y="1764"/>
                      <a:pt x="686" y="1764"/>
                    </a:cubicBezTo>
                    <a:cubicBezTo>
                      <a:pt x="686" y="1764"/>
                      <a:pt x="685" y="1764"/>
                      <a:pt x="685" y="1764"/>
                    </a:cubicBezTo>
                    <a:cubicBezTo>
                      <a:pt x="663" y="1764"/>
                      <a:pt x="662" y="1781"/>
                      <a:pt x="680" y="1784"/>
                    </a:cubicBezTo>
                    <a:cubicBezTo>
                      <a:pt x="657" y="1824"/>
                      <a:pt x="632" y="1863"/>
                      <a:pt x="605" y="1902"/>
                    </a:cubicBezTo>
                    <a:cubicBezTo>
                      <a:pt x="578" y="1857"/>
                      <a:pt x="502" y="1827"/>
                      <a:pt x="416" y="1827"/>
                    </a:cubicBezTo>
                    <a:cubicBezTo>
                      <a:pt x="407" y="1827"/>
                      <a:pt x="398" y="1827"/>
                      <a:pt x="388" y="1828"/>
                    </a:cubicBezTo>
                    <a:cubicBezTo>
                      <a:pt x="393" y="1824"/>
                      <a:pt x="398" y="1820"/>
                      <a:pt x="402" y="1815"/>
                    </a:cubicBezTo>
                    <a:cubicBezTo>
                      <a:pt x="418" y="1802"/>
                      <a:pt x="428" y="1785"/>
                      <a:pt x="437" y="1769"/>
                    </a:cubicBezTo>
                    <a:cubicBezTo>
                      <a:pt x="442" y="1761"/>
                      <a:pt x="446" y="1752"/>
                      <a:pt x="451" y="1744"/>
                    </a:cubicBezTo>
                    <a:cubicBezTo>
                      <a:pt x="452" y="1742"/>
                      <a:pt x="452" y="1741"/>
                      <a:pt x="451" y="1739"/>
                    </a:cubicBezTo>
                    <a:cubicBezTo>
                      <a:pt x="453" y="1736"/>
                      <a:pt x="454" y="1733"/>
                      <a:pt x="456" y="1730"/>
                    </a:cubicBezTo>
                    <a:cubicBezTo>
                      <a:pt x="470" y="1707"/>
                      <a:pt x="482" y="1682"/>
                      <a:pt x="501" y="1660"/>
                    </a:cubicBezTo>
                    <a:cubicBezTo>
                      <a:pt x="405" y="1669"/>
                      <a:pt x="311" y="1688"/>
                      <a:pt x="237" y="1721"/>
                    </a:cubicBezTo>
                    <a:cubicBezTo>
                      <a:pt x="148" y="1761"/>
                      <a:pt x="78" y="1820"/>
                      <a:pt x="126" y="1881"/>
                    </a:cubicBezTo>
                    <a:cubicBezTo>
                      <a:pt x="121" y="1888"/>
                      <a:pt x="117" y="1895"/>
                      <a:pt x="115" y="1901"/>
                    </a:cubicBezTo>
                    <a:cubicBezTo>
                      <a:pt x="36" y="1843"/>
                      <a:pt x="6" y="1768"/>
                      <a:pt x="2" y="1694"/>
                    </a:cubicBezTo>
                    <a:cubicBezTo>
                      <a:pt x="0" y="1648"/>
                      <a:pt x="20" y="1605"/>
                      <a:pt x="36" y="1562"/>
                    </a:cubicBezTo>
                    <a:cubicBezTo>
                      <a:pt x="37" y="1561"/>
                      <a:pt x="37" y="1560"/>
                      <a:pt x="38" y="1560"/>
                    </a:cubicBezTo>
                    <a:cubicBezTo>
                      <a:pt x="39" y="1558"/>
                      <a:pt x="40" y="1556"/>
                      <a:pt x="41" y="1554"/>
                    </a:cubicBezTo>
                    <a:cubicBezTo>
                      <a:pt x="124" y="1419"/>
                      <a:pt x="199" y="1282"/>
                      <a:pt x="266" y="1144"/>
                    </a:cubicBezTo>
                    <a:cubicBezTo>
                      <a:pt x="260" y="1161"/>
                      <a:pt x="253" y="1178"/>
                      <a:pt x="246" y="1195"/>
                    </a:cubicBezTo>
                    <a:cubicBezTo>
                      <a:pt x="212" y="1277"/>
                      <a:pt x="177" y="1359"/>
                      <a:pt x="137" y="1440"/>
                    </a:cubicBezTo>
                    <a:cubicBezTo>
                      <a:pt x="98" y="1522"/>
                      <a:pt x="48" y="1606"/>
                      <a:pt x="35" y="1690"/>
                    </a:cubicBezTo>
                    <a:cubicBezTo>
                      <a:pt x="32" y="1706"/>
                      <a:pt x="31" y="1721"/>
                      <a:pt x="31" y="1737"/>
                    </a:cubicBezTo>
                    <a:lnTo>
                      <a:pt x="31" y="1737"/>
                    </a:lnTo>
                    <a:cubicBezTo>
                      <a:pt x="31" y="1773"/>
                      <a:pt x="38" y="1809"/>
                      <a:pt x="58" y="1843"/>
                    </a:cubicBezTo>
                    <a:lnTo>
                      <a:pt x="58" y="1843"/>
                    </a:lnTo>
                    <a:lnTo>
                      <a:pt x="58" y="1843"/>
                    </a:lnTo>
                    <a:lnTo>
                      <a:pt x="58" y="1843"/>
                    </a:lnTo>
                    <a:lnTo>
                      <a:pt x="58" y="1843"/>
                    </a:lnTo>
                    <a:lnTo>
                      <a:pt x="58" y="1843"/>
                    </a:lnTo>
                    <a:cubicBezTo>
                      <a:pt x="58" y="1843"/>
                      <a:pt x="58" y="1843"/>
                      <a:pt x="58" y="1842"/>
                    </a:cubicBezTo>
                    <a:cubicBezTo>
                      <a:pt x="58" y="1842"/>
                      <a:pt x="58" y="1842"/>
                      <a:pt x="58" y="1842"/>
                    </a:cubicBezTo>
                    <a:lnTo>
                      <a:pt x="58" y="1842"/>
                    </a:lnTo>
                    <a:cubicBezTo>
                      <a:pt x="58" y="1841"/>
                      <a:pt x="58" y="1840"/>
                      <a:pt x="58" y="1840"/>
                    </a:cubicBezTo>
                    <a:cubicBezTo>
                      <a:pt x="58" y="1837"/>
                      <a:pt x="58" y="1835"/>
                      <a:pt x="59" y="1832"/>
                    </a:cubicBezTo>
                    <a:cubicBezTo>
                      <a:pt x="59" y="1832"/>
                      <a:pt x="59" y="1832"/>
                      <a:pt x="59" y="1832"/>
                    </a:cubicBezTo>
                    <a:cubicBezTo>
                      <a:pt x="59" y="1832"/>
                      <a:pt x="59" y="1832"/>
                      <a:pt x="59" y="1832"/>
                    </a:cubicBezTo>
                    <a:cubicBezTo>
                      <a:pt x="63" y="1786"/>
                      <a:pt x="109" y="1745"/>
                      <a:pt x="173" y="1713"/>
                    </a:cubicBezTo>
                    <a:cubicBezTo>
                      <a:pt x="173" y="1713"/>
                      <a:pt x="173" y="1713"/>
                      <a:pt x="173" y="1713"/>
                    </a:cubicBezTo>
                    <a:cubicBezTo>
                      <a:pt x="177" y="1711"/>
                      <a:pt x="182" y="1708"/>
                      <a:pt x="187" y="1706"/>
                    </a:cubicBezTo>
                    <a:cubicBezTo>
                      <a:pt x="309" y="1652"/>
                      <a:pt x="474" y="1623"/>
                      <a:pt x="638" y="1623"/>
                    </a:cubicBezTo>
                    <a:cubicBezTo>
                      <a:pt x="744" y="1623"/>
                      <a:pt x="848" y="1635"/>
                      <a:pt x="940" y="1659"/>
                    </a:cubicBezTo>
                    <a:cubicBezTo>
                      <a:pt x="1084" y="1697"/>
                      <a:pt x="1175" y="1769"/>
                      <a:pt x="1216" y="1851"/>
                    </a:cubicBezTo>
                    <a:cubicBezTo>
                      <a:pt x="1215" y="1851"/>
                      <a:pt x="1215" y="1851"/>
                      <a:pt x="1215" y="1851"/>
                    </a:cubicBezTo>
                    <a:cubicBezTo>
                      <a:pt x="1248" y="1917"/>
                      <a:pt x="1247" y="1990"/>
                      <a:pt x="1214" y="2054"/>
                    </a:cubicBezTo>
                    <a:lnTo>
                      <a:pt x="1214" y="2054"/>
                    </a:lnTo>
                    <a:cubicBezTo>
                      <a:pt x="1188" y="2106"/>
                      <a:pt x="1143" y="2149"/>
                      <a:pt x="1086" y="2184"/>
                    </a:cubicBezTo>
                    <a:moveTo>
                      <a:pt x="449" y="1822"/>
                    </a:moveTo>
                    <a:cubicBezTo>
                      <a:pt x="515" y="1822"/>
                      <a:pt x="583" y="1838"/>
                      <a:pt x="613" y="1869"/>
                    </a:cubicBezTo>
                    <a:cubicBezTo>
                      <a:pt x="641" y="1798"/>
                      <a:pt x="655" y="1723"/>
                      <a:pt x="707" y="1655"/>
                    </a:cubicBezTo>
                    <a:cubicBezTo>
                      <a:pt x="693" y="1654"/>
                      <a:pt x="678" y="1653"/>
                      <a:pt x="663" y="1653"/>
                    </a:cubicBezTo>
                    <a:cubicBezTo>
                      <a:pt x="657" y="1653"/>
                      <a:pt x="651" y="1653"/>
                      <a:pt x="645" y="1653"/>
                    </a:cubicBezTo>
                    <a:cubicBezTo>
                      <a:pt x="616" y="1653"/>
                      <a:pt x="586" y="1654"/>
                      <a:pt x="556" y="1656"/>
                    </a:cubicBezTo>
                    <a:cubicBezTo>
                      <a:pt x="532" y="1693"/>
                      <a:pt x="508" y="1732"/>
                      <a:pt x="479" y="1768"/>
                    </a:cubicBezTo>
                    <a:cubicBezTo>
                      <a:pt x="467" y="1785"/>
                      <a:pt x="453" y="1808"/>
                      <a:pt x="427" y="1823"/>
                    </a:cubicBezTo>
                    <a:cubicBezTo>
                      <a:pt x="434" y="1822"/>
                      <a:pt x="442" y="1822"/>
                      <a:pt x="449" y="1822"/>
                    </a:cubicBezTo>
                  </a:path>
                </a:pathLst>
              </a:custGeom>
              <a:solidFill>
                <a:srgbClr val="753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8" name="Freeform 1149">
                <a:extLst>
                  <a:ext uri="{FF2B5EF4-FFF2-40B4-BE49-F238E27FC236}">
                    <a16:creationId xmlns:a16="http://schemas.microsoft.com/office/drawing/2014/main" id="{58B7B532-B51D-4F68-8207-E965BF54E2F9}"/>
                  </a:ext>
                </a:extLst>
              </p:cNvPr>
              <p:cNvSpPr>
                <a:spLocks noEditPoints="1"/>
              </p:cNvSpPr>
              <p:nvPr/>
            </p:nvSpPr>
            <p:spPr bwMode="auto">
              <a:xfrm>
                <a:off x="2696256" y="1922463"/>
                <a:ext cx="931863" cy="923925"/>
              </a:xfrm>
              <a:custGeom>
                <a:avLst/>
                <a:gdLst>
                  <a:gd name="T0" fmla="*/ 821 w 1869"/>
                  <a:gd name="T1" fmla="*/ 1852 h 1852"/>
                  <a:gd name="T2" fmla="*/ 883 w 1869"/>
                  <a:gd name="T3" fmla="*/ 1812 h 1852"/>
                  <a:gd name="T4" fmla="*/ 821 w 1869"/>
                  <a:gd name="T5" fmla="*/ 1852 h 1852"/>
                  <a:gd name="T6" fmla="*/ 1869 w 1869"/>
                  <a:gd name="T7" fmla="*/ 1779 h 1852"/>
                  <a:gd name="T8" fmla="*/ 1850 w 1869"/>
                  <a:gd name="T9" fmla="*/ 1648 h 1852"/>
                  <a:gd name="T10" fmla="*/ 1648 w 1869"/>
                  <a:gd name="T11" fmla="*/ 1121 h 1852"/>
                  <a:gd name="T12" fmla="*/ 1457 w 1869"/>
                  <a:gd name="T13" fmla="*/ 606 h 1852"/>
                  <a:gd name="T14" fmla="*/ 1387 w 1869"/>
                  <a:gd name="T15" fmla="*/ 349 h 1852"/>
                  <a:gd name="T16" fmla="*/ 1349 w 1869"/>
                  <a:gd name="T17" fmla="*/ 128 h 1852"/>
                  <a:gd name="T18" fmla="*/ 1183 w 1869"/>
                  <a:gd name="T19" fmla="*/ 49 h 1852"/>
                  <a:gd name="T20" fmla="*/ 1038 w 1869"/>
                  <a:gd name="T21" fmla="*/ 11 h 1852"/>
                  <a:gd name="T22" fmla="*/ 1311 w 1869"/>
                  <a:gd name="T23" fmla="*/ 562 h 1852"/>
                  <a:gd name="T24" fmla="*/ 1713 w 1869"/>
                  <a:gd name="T25" fmla="*/ 1724 h 1852"/>
                  <a:gd name="T26" fmla="*/ 1412 w 1869"/>
                  <a:gd name="T27" fmla="*/ 1674 h 1852"/>
                  <a:gd name="T28" fmla="*/ 1400 w 1869"/>
                  <a:gd name="T29" fmla="*/ 1674 h 1852"/>
                  <a:gd name="T30" fmla="*/ 951 w 1869"/>
                  <a:gd name="T31" fmla="*/ 1777 h 1852"/>
                  <a:gd name="T32" fmla="*/ 790 w 1869"/>
                  <a:gd name="T33" fmla="*/ 1707 h 1852"/>
                  <a:gd name="T34" fmla="*/ 360 w 1869"/>
                  <a:gd name="T35" fmla="*/ 651 h 1852"/>
                  <a:gd name="T36" fmla="*/ 363 w 1869"/>
                  <a:gd name="T37" fmla="*/ 112 h 1852"/>
                  <a:gd name="T38" fmla="*/ 0 w 1869"/>
                  <a:gd name="T39" fmla="*/ 478 h 1852"/>
                  <a:gd name="T40" fmla="*/ 0 w 1869"/>
                  <a:gd name="T41" fmla="*/ 478 h 1852"/>
                  <a:gd name="T42" fmla="*/ 0 w 1869"/>
                  <a:gd name="T43" fmla="*/ 478 h 1852"/>
                  <a:gd name="T44" fmla="*/ 435 w 1869"/>
                  <a:gd name="T45" fmla="*/ 81 h 1852"/>
                  <a:gd name="T46" fmla="*/ 889 w 1869"/>
                  <a:gd name="T47" fmla="*/ 0 h 1852"/>
                  <a:gd name="T48" fmla="*/ 1183 w 1869"/>
                  <a:gd name="T49" fmla="*/ 49 h 1852"/>
                  <a:gd name="T50" fmla="*/ 1349 w 1869"/>
                  <a:gd name="T51" fmla="*/ 128 h 1852"/>
                  <a:gd name="T52" fmla="*/ 1387 w 1869"/>
                  <a:gd name="T53" fmla="*/ 349 h 1852"/>
                  <a:gd name="T54" fmla="*/ 1457 w 1869"/>
                  <a:gd name="T55" fmla="*/ 606 h 1852"/>
                  <a:gd name="T56" fmla="*/ 1648 w 1869"/>
                  <a:gd name="T57" fmla="*/ 1121 h 1852"/>
                  <a:gd name="T58" fmla="*/ 1850 w 1869"/>
                  <a:gd name="T59" fmla="*/ 1648 h 1852"/>
                  <a:gd name="T60" fmla="*/ 1869 w 1869"/>
                  <a:gd name="T61" fmla="*/ 1779 h 1852"/>
                  <a:gd name="T62" fmla="*/ 1869 w 1869"/>
                  <a:gd name="T63" fmla="*/ 1779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9" h="1852">
                    <a:moveTo>
                      <a:pt x="821" y="1852"/>
                    </a:moveTo>
                    <a:cubicBezTo>
                      <a:pt x="840" y="1838"/>
                      <a:pt x="861" y="1825"/>
                      <a:pt x="883" y="1812"/>
                    </a:cubicBezTo>
                    <a:cubicBezTo>
                      <a:pt x="861" y="1825"/>
                      <a:pt x="840" y="1838"/>
                      <a:pt x="821" y="1852"/>
                    </a:cubicBezTo>
                    <a:close/>
                    <a:moveTo>
                      <a:pt x="1869" y="1779"/>
                    </a:moveTo>
                    <a:cubicBezTo>
                      <a:pt x="1869" y="1734"/>
                      <a:pt x="1860" y="1688"/>
                      <a:pt x="1850" y="1648"/>
                    </a:cubicBezTo>
                    <a:cubicBezTo>
                      <a:pt x="1807" y="1470"/>
                      <a:pt x="1725" y="1296"/>
                      <a:pt x="1648" y="1121"/>
                    </a:cubicBezTo>
                    <a:cubicBezTo>
                      <a:pt x="1573" y="951"/>
                      <a:pt x="1512" y="779"/>
                      <a:pt x="1457" y="606"/>
                    </a:cubicBezTo>
                    <a:cubicBezTo>
                      <a:pt x="1431" y="521"/>
                      <a:pt x="1405" y="435"/>
                      <a:pt x="1387" y="349"/>
                    </a:cubicBezTo>
                    <a:cubicBezTo>
                      <a:pt x="1378" y="308"/>
                      <a:pt x="1359" y="138"/>
                      <a:pt x="1349" y="128"/>
                    </a:cubicBezTo>
                    <a:cubicBezTo>
                      <a:pt x="1332" y="111"/>
                      <a:pt x="1214" y="62"/>
                      <a:pt x="1183" y="49"/>
                    </a:cubicBezTo>
                    <a:cubicBezTo>
                      <a:pt x="1139" y="31"/>
                      <a:pt x="1090" y="18"/>
                      <a:pt x="1038" y="11"/>
                    </a:cubicBezTo>
                    <a:cubicBezTo>
                      <a:pt x="1236" y="159"/>
                      <a:pt x="1276" y="412"/>
                      <a:pt x="1311" y="562"/>
                    </a:cubicBezTo>
                    <a:cubicBezTo>
                      <a:pt x="1400" y="940"/>
                      <a:pt x="1542" y="1335"/>
                      <a:pt x="1713" y="1724"/>
                    </a:cubicBezTo>
                    <a:cubicBezTo>
                      <a:pt x="1629" y="1691"/>
                      <a:pt x="1518" y="1674"/>
                      <a:pt x="1412" y="1674"/>
                    </a:cubicBezTo>
                    <a:cubicBezTo>
                      <a:pt x="1408" y="1674"/>
                      <a:pt x="1404" y="1674"/>
                      <a:pt x="1400" y="1674"/>
                    </a:cubicBezTo>
                    <a:cubicBezTo>
                      <a:pt x="1233" y="1676"/>
                      <a:pt x="1077" y="1718"/>
                      <a:pt x="951" y="1777"/>
                    </a:cubicBezTo>
                    <a:cubicBezTo>
                      <a:pt x="877" y="1774"/>
                      <a:pt x="817" y="1749"/>
                      <a:pt x="790" y="1707"/>
                    </a:cubicBezTo>
                    <a:cubicBezTo>
                      <a:pt x="578" y="1365"/>
                      <a:pt x="467" y="1006"/>
                      <a:pt x="360" y="651"/>
                    </a:cubicBezTo>
                    <a:cubicBezTo>
                      <a:pt x="305" y="469"/>
                      <a:pt x="280" y="282"/>
                      <a:pt x="363" y="112"/>
                    </a:cubicBezTo>
                    <a:cubicBezTo>
                      <a:pt x="163" y="206"/>
                      <a:pt x="46" y="336"/>
                      <a:pt x="0" y="478"/>
                    </a:cubicBezTo>
                    <a:lnTo>
                      <a:pt x="0" y="478"/>
                    </a:lnTo>
                    <a:lnTo>
                      <a:pt x="0" y="478"/>
                    </a:lnTo>
                    <a:cubicBezTo>
                      <a:pt x="52" y="320"/>
                      <a:pt x="190" y="176"/>
                      <a:pt x="435" y="81"/>
                    </a:cubicBezTo>
                    <a:cubicBezTo>
                      <a:pt x="556" y="34"/>
                      <a:pt x="726" y="0"/>
                      <a:pt x="889" y="0"/>
                    </a:cubicBezTo>
                    <a:cubicBezTo>
                      <a:pt x="996" y="0"/>
                      <a:pt x="1099" y="14"/>
                      <a:pt x="1183" y="49"/>
                    </a:cubicBezTo>
                    <a:cubicBezTo>
                      <a:pt x="1214" y="62"/>
                      <a:pt x="1332" y="111"/>
                      <a:pt x="1349" y="128"/>
                    </a:cubicBezTo>
                    <a:cubicBezTo>
                      <a:pt x="1359" y="138"/>
                      <a:pt x="1378" y="308"/>
                      <a:pt x="1387" y="349"/>
                    </a:cubicBezTo>
                    <a:cubicBezTo>
                      <a:pt x="1405" y="435"/>
                      <a:pt x="1431" y="521"/>
                      <a:pt x="1457" y="606"/>
                    </a:cubicBezTo>
                    <a:cubicBezTo>
                      <a:pt x="1512" y="779"/>
                      <a:pt x="1573" y="951"/>
                      <a:pt x="1648" y="1121"/>
                    </a:cubicBezTo>
                    <a:cubicBezTo>
                      <a:pt x="1725" y="1296"/>
                      <a:pt x="1807" y="1470"/>
                      <a:pt x="1850" y="1648"/>
                    </a:cubicBezTo>
                    <a:cubicBezTo>
                      <a:pt x="1860" y="1688"/>
                      <a:pt x="1869" y="1734"/>
                      <a:pt x="1869" y="1779"/>
                    </a:cubicBezTo>
                    <a:lnTo>
                      <a:pt x="1869" y="1779"/>
                    </a:lnTo>
                  </a:path>
                </a:pathLst>
              </a:custGeom>
              <a:solidFill>
                <a:srgbClr val="E8B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9" name="Freeform 1150">
                <a:extLst>
                  <a:ext uri="{FF2B5EF4-FFF2-40B4-BE49-F238E27FC236}">
                    <a16:creationId xmlns:a16="http://schemas.microsoft.com/office/drawing/2014/main" id="{993D6194-CF20-4935-AD5A-5DFEF5600A7E}"/>
                  </a:ext>
                </a:extLst>
              </p:cNvPr>
              <p:cNvSpPr>
                <a:spLocks noEditPoints="1"/>
              </p:cNvSpPr>
              <p:nvPr/>
            </p:nvSpPr>
            <p:spPr bwMode="auto">
              <a:xfrm>
                <a:off x="8738281" y="1874838"/>
                <a:ext cx="1041400" cy="908050"/>
              </a:xfrm>
              <a:custGeom>
                <a:avLst/>
                <a:gdLst>
                  <a:gd name="T0" fmla="*/ 1158 w 2088"/>
                  <a:gd name="T1" fmla="*/ 1822 h 1822"/>
                  <a:gd name="T2" fmla="*/ 882 w 2088"/>
                  <a:gd name="T3" fmla="*/ 1630 h 1822"/>
                  <a:gd name="T4" fmla="*/ 580 w 2088"/>
                  <a:gd name="T5" fmla="*/ 1594 h 1822"/>
                  <a:gd name="T6" fmla="*/ 129 w 2088"/>
                  <a:gd name="T7" fmla="*/ 1677 h 1822"/>
                  <a:gd name="T8" fmla="*/ 115 w 2088"/>
                  <a:gd name="T9" fmla="*/ 1684 h 1822"/>
                  <a:gd name="T10" fmla="*/ 255 w 2088"/>
                  <a:gd name="T11" fmla="*/ 1265 h 1822"/>
                  <a:gd name="T12" fmla="*/ 509 w 2088"/>
                  <a:gd name="T13" fmla="*/ 672 h 1822"/>
                  <a:gd name="T14" fmla="*/ 763 w 2088"/>
                  <a:gd name="T15" fmla="*/ 69 h 1822"/>
                  <a:gd name="T16" fmla="*/ 458 w 2088"/>
                  <a:gd name="T17" fmla="*/ 181 h 1822"/>
                  <a:gd name="T18" fmla="*/ 458 w 2088"/>
                  <a:gd name="T19" fmla="*/ 181 h 1822"/>
                  <a:gd name="T20" fmla="*/ 458 w 2088"/>
                  <a:gd name="T21" fmla="*/ 181 h 1822"/>
                  <a:gd name="T22" fmla="*/ 1261 w 2088"/>
                  <a:gd name="T23" fmla="*/ 0 h 1822"/>
                  <a:gd name="T24" fmla="*/ 1322 w 2088"/>
                  <a:gd name="T25" fmla="*/ 1 h 1822"/>
                  <a:gd name="T26" fmla="*/ 1767 w 2088"/>
                  <a:gd name="T27" fmla="*/ 87 h 1822"/>
                  <a:gd name="T28" fmla="*/ 2088 w 2088"/>
                  <a:gd name="T29" fmla="*/ 341 h 1822"/>
                  <a:gd name="T30" fmla="*/ 2088 w 2088"/>
                  <a:gd name="T31" fmla="*/ 341 h 1822"/>
                  <a:gd name="T32" fmla="*/ 2088 w 2088"/>
                  <a:gd name="T33" fmla="*/ 341 h 1822"/>
                  <a:gd name="T34" fmla="*/ 1819 w 2088"/>
                  <a:gd name="T35" fmla="*/ 109 h 1822"/>
                  <a:gd name="T36" fmla="*/ 1840 w 2088"/>
                  <a:gd name="T37" fmla="*/ 661 h 1822"/>
                  <a:gd name="T38" fmla="*/ 1296 w 2088"/>
                  <a:gd name="T39" fmla="*/ 1752 h 1822"/>
                  <a:gd name="T40" fmla="*/ 1158 w 2088"/>
                  <a:gd name="T41" fmla="*/ 1822 h 1822"/>
                  <a:gd name="T42" fmla="*/ 0 w 2088"/>
                  <a:gd name="T43" fmla="*/ 1813 h 1822"/>
                  <a:gd name="T44" fmla="*/ 0 w 2088"/>
                  <a:gd name="T45" fmla="*/ 1813 h 1822"/>
                  <a:gd name="T46" fmla="*/ 0 w 2088"/>
                  <a:gd name="T47" fmla="*/ 1813 h 1822"/>
                  <a:gd name="T48" fmla="*/ 0 w 2088"/>
                  <a:gd name="T49" fmla="*/ 1813 h 1822"/>
                  <a:gd name="T50" fmla="*/ 1 w 2088"/>
                  <a:gd name="T51" fmla="*/ 1803 h 1822"/>
                  <a:gd name="T52" fmla="*/ 0 w 2088"/>
                  <a:gd name="T53" fmla="*/ 1811 h 1822"/>
                  <a:gd name="T54" fmla="*/ 0 w 2088"/>
                  <a:gd name="T55" fmla="*/ 1813 h 1822"/>
                  <a:gd name="T56" fmla="*/ 1 w 2088"/>
                  <a:gd name="T57" fmla="*/ 1803 h 1822"/>
                  <a:gd name="T58" fmla="*/ 1 w 2088"/>
                  <a:gd name="T59" fmla="*/ 1803 h 1822"/>
                  <a:gd name="T60" fmla="*/ 1 w 2088"/>
                  <a:gd name="T61" fmla="*/ 1803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88" h="1822">
                    <a:moveTo>
                      <a:pt x="1158" y="1822"/>
                    </a:moveTo>
                    <a:cubicBezTo>
                      <a:pt x="1117" y="1740"/>
                      <a:pt x="1026" y="1668"/>
                      <a:pt x="882" y="1630"/>
                    </a:cubicBezTo>
                    <a:cubicBezTo>
                      <a:pt x="790" y="1606"/>
                      <a:pt x="686" y="1594"/>
                      <a:pt x="580" y="1594"/>
                    </a:cubicBezTo>
                    <a:cubicBezTo>
                      <a:pt x="416" y="1594"/>
                      <a:pt x="251" y="1623"/>
                      <a:pt x="129" y="1677"/>
                    </a:cubicBezTo>
                    <a:cubicBezTo>
                      <a:pt x="124" y="1679"/>
                      <a:pt x="119" y="1682"/>
                      <a:pt x="115" y="1684"/>
                    </a:cubicBezTo>
                    <a:cubicBezTo>
                      <a:pt x="95" y="1547"/>
                      <a:pt x="211" y="1389"/>
                      <a:pt x="255" y="1265"/>
                    </a:cubicBezTo>
                    <a:cubicBezTo>
                      <a:pt x="326" y="1065"/>
                      <a:pt x="450" y="873"/>
                      <a:pt x="509" y="672"/>
                    </a:cubicBezTo>
                    <a:cubicBezTo>
                      <a:pt x="562" y="490"/>
                      <a:pt x="599" y="253"/>
                      <a:pt x="763" y="69"/>
                    </a:cubicBezTo>
                    <a:cubicBezTo>
                      <a:pt x="655" y="99"/>
                      <a:pt x="554" y="137"/>
                      <a:pt x="458" y="181"/>
                    </a:cubicBezTo>
                    <a:lnTo>
                      <a:pt x="458" y="181"/>
                    </a:lnTo>
                    <a:lnTo>
                      <a:pt x="458" y="181"/>
                    </a:lnTo>
                    <a:cubicBezTo>
                      <a:pt x="689" y="74"/>
                      <a:pt x="955" y="0"/>
                      <a:pt x="1261" y="0"/>
                    </a:cubicBezTo>
                    <a:cubicBezTo>
                      <a:pt x="1281" y="0"/>
                      <a:pt x="1301" y="1"/>
                      <a:pt x="1322" y="1"/>
                    </a:cubicBezTo>
                    <a:cubicBezTo>
                      <a:pt x="1482" y="6"/>
                      <a:pt x="1636" y="37"/>
                      <a:pt x="1767" y="87"/>
                    </a:cubicBezTo>
                    <a:cubicBezTo>
                      <a:pt x="1939" y="154"/>
                      <a:pt x="2031" y="233"/>
                      <a:pt x="2088" y="341"/>
                    </a:cubicBezTo>
                    <a:lnTo>
                      <a:pt x="2088" y="341"/>
                    </a:lnTo>
                    <a:lnTo>
                      <a:pt x="2088" y="341"/>
                    </a:lnTo>
                    <a:cubicBezTo>
                      <a:pt x="2037" y="245"/>
                      <a:pt x="1958" y="171"/>
                      <a:pt x="1819" y="109"/>
                    </a:cubicBezTo>
                    <a:cubicBezTo>
                      <a:pt x="1937" y="282"/>
                      <a:pt x="1912" y="490"/>
                      <a:pt x="1840" y="661"/>
                    </a:cubicBezTo>
                    <a:cubicBezTo>
                      <a:pt x="1686" y="1029"/>
                      <a:pt x="1444" y="1384"/>
                      <a:pt x="1296" y="1752"/>
                    </a:cubicBezTo>
                    <a:cubicBezTo>
                      <a:pt x="1278" y="1797"/>
                      <a:pt x="1221" y="1818"/>
                      <a:pt x="1158" y="1822"/>
                    </a:cubicBezTo>
                    <a:moveTo>
                      <a:pt x="0" y="1813"/>
                    </a:moveTo>
                    <a:cubicBezTo>
                      <a:pt x="0" y="1813"/>
                      <a:pt x="0" y="1813"/>
                      <a:pt x="0" y="1813"/>
                    </a:cubicBezTo>
                    <a:cubicBezTo>
                      <a:pt x="0" y="1813"/>
                      <a:pt x="0" y="1813"/>
                      <a:pt x="0" y="1813"/>
                    </a:cubicBezTo>
                    <a:close/>
                    <a:moveTo>
                      <a:pt x="0" y="1813"/>
                    </a:moveTo>
                    <a:cubicBezTo>
                      <a:pt x="0" y="1810"/>
                      <a:pt x="0" y="1806"/>
                      <a:pt x="1" y="1803"/>
                    </a:cubicBezTo>
                    <a:cubicBezTo>
                      <a:pt x="0" y="1806"/>
                      <a:pt x="0" y="1808"/>
                      <a:pt x="0" y="1811"/>
                    </a:cubicBezTo>
                    <a:cubicBezTo>
                      <a:pt x="0" y="1811"/>
                      <a:pt x="0" y="1812"/>
                      <a:pt x="0" y="1813"/>
                    </a:cubicBezTo>
                    <a:moveTo>
                      <a:pt x="1" y="1803"/>
                    </a:moveTo>
                    <a:cubicBezTo>
                      <a:pt x="1" y="1803"/>
                      <a:pt x="1" y="1803"/>
                      <a:pt x="1" y="1803"/>
                    </a:cubicBezTo>
                    <a:cubicBezTo>
                      <a:pt x="1" y="1803"/>
                      <a:pt x="1" y="1803"/>
                      <a:pt x="1" y="1803"/>
                    </a:cubicBezTo>
                    <a:close/>
                  </a:path>
                </a:pathLst>
              </a:custGeom>
              <a:solidFill>
                <a:srgbClr val="E8B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 name="Freeform 1151">
                <a:extLst>
                  <a:ext uri="{FF2B5EF4-FFF2-40B4-BE49-F238E27FC236}">
                    <a16:creationId xmlns:a16="http://schemas.microsoft.com/office/drawing/2014/main" id="{884C2498-8586-45FD-A701-E8B884F49A61}"/>
                  </a:ext>
                </a:extLst>
              </p:cNvPr>
              <p:cNvSpPr>
                <a:spLocks/>
              </p:cNvSpPr>
              <p:nvPr/>
            </p:nvSpPr>
            <p:spPr bwMode="auto">
              <a:xfrm>
                <a:off x="3135994" y="2808288"/>
                <a:ext cx="34925" cy="17463"/>
              </a:xfrm>
              <a:custGeom>
                <a:avLst/>
                <a:gdLst>
                  <a:gd name="T0" fmla="*/ 0 w 68"/>
                  <a:gd name="T1" fmla="*/ 35 h 35"/>
                  <a:gd name="T2" fmla="*/ 68 w 68"/>
                  <a:gd name="T3" fmla="*/ 0 h 35"/>
                  <a:gd name="T4" fmla="*/ 68 w 68"/>
                  <a:gd name="T5" fmla="*/ 0 h 35"/>
                  <a:gd name="T6" fmla="*/ 0 w 68"/>
                  <a:gd name="T7" fmla="*/ 35 h 35"/>
                </a:gdLst>
                <a:ahLst/>
                <a:cxnLst>
                  <a:cxn ang="0">
                    <a:pos x="T0" y="T1"/>
                  </a:cxn>
                  <a:cxn ang="0">
                    <a:pos x="T2" y="T3"/>
                  </a:cxn>
                  <a:cxn ang="0">
                    <a:pos x="T4" y="T5"/>
                  </a:cxn>
                  <a:cxn ang="0">
                    <a:pos x="T6" y="T7"/>
                  </a:cxn>
                </a:cxnLst>
                <a:rect l="0" t="0" r="r" b="b"/>
                <a:pathLst>
                  <a:path w="68" h="35">
                    <a:moveTo>
                      <a:pt x="0" y="35"/>
                    </a:moveTo>
                    <a:cubicBezTo>
                      <a:pt x="22" y="23"/>
                      <a:pt x="44" y="11"/>
                      <a:pt x="68" y="0"/>
                    </a:cubicBezTo>
                    <a:cubicBezTo>
                      <a:pt x="68" y="0"/>
                      <a:pt x="68" y="0"/>
                      <a:pt x="68" y="0"/>
                    </a:cubicBezTo>
                    <a:cubicBezTo>
                      <a:pt x="45" y="11"/>
                      <a:pt x="22" y="23"/>
                      <a:pt x="0" y="35"/>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 name="Freeform 1152">
                <a:extLst>
                  <a:ext uri="{FF2B5EF4-FFF2-40B4-BE49-F238E27FC236}">
                    <a16:creationId xmlns:a16="http://schemas.microsoft.com/office/drawing/2014/main" id="{ECC6B2E7-B276-4E7C-9FE8-201529B68F48}"/>
                  </a:ext>
                </a:extLst>
              </p:cNvPr>
              <p:cNvSpPr>
                <a:spLocks/>
              </p:cNvSpPr>
              <p:nvPr/>
            </p:nvSpPr>
            <p:spPr bwMode="auto">
              <a:xfrm>
                <a:off x="2696256" y="1978025"/>
                <a:ext cx="474663" cy="952500"/>
              </a:xfrm>
              <a:custGeom>
                <a:avLst/>
                <a:gdLst>
                  <a:gd name="T0" fmla="*/ 695 w 951"/>
                  <a:gd name="T1" fmla="*/ 1909 h 1909"/>
                  <a:gd name="T2" fmla="*/ 679 w 951"/>
                  <a:gd name="T3" fmla="*/ 1866 h 1909"/>
                  <a:gd name="T4" fmla="*/ 596 w 951"/>
                  <a:gd name="T5" fmla="*/ 1662 h 1909"/>
                  <a:gd name="T6" fmla="*/ 375 w 951"/>
                  <a:gd name="T7" fmla="*/ 1208 h 1909"/>
                  <a:gd name="T8" fmla="*/ 0 w 951"/>
                  <a:gd name="T9" fmla="*/ 366 h 1909"/>
                  <a:gd name="T10" fmla="*/ 363 w 951"/>
                  <a:gd name="T11" fmla="*/ 0 h 1909"/>
                  <a:gd name="T12" fmla="*/ 360 w 951"/>
                  <a:gd name="T13" fmla="*/ 539 h 1909"/>
                  <a:gd name="T14" fmla="*/ 790 w 951"/>
                  <a:gd name="T15" fmla="*/ 1595 h 1909"/>
                  <a:gd name="T16" fmla="*/ 951 w 951"/>
                  <a:gd name="T17" fmla="*/ 1665 h 1909"/>
                  <a:gd name="T18" fmla="*/ 883 w 951"/>
                  <a:gd name="T19" fmla="*/ 1700 h 1909"/>
                  <a:gd name="T20" fmla="*/ 821 w 951"/>
                  <a:gd name="T21" fmla="*/ 1740 h 1909"/>
                  <a:gd name="T22" fmla="*/ 821 w 951"/>
                  <a:gd name="T23" fmla="*/ 1740 h 1909"/>
                  <a:gd name="T24" fmla="*/ 695 w 951"/>
                  <a:gd name="T25" fmla="*/ 1909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1" h="1909">
                    <a:moveTo>
                      <a:pt x="695" y="1909"/>
                    </a:moveTo>
                    <a:cubicBezTo>
                      <a:pt x="690" y="1894"/>
                      <a:pt x="684" y="1880"/>
                      <a:pt x="679" y="1866"/>
                    </a:cubicBezTo>
                    <a:cubicBezTo>
                      <a:pt x="655" y="1797"/>
                      <a:pt x="626" y="1730"/>
                      <a:pt x="596" y="1662"/>
                    </a:cubicBezTo>
                    <a:cubicBezTo>
                      <a:pt x="527" y="1510"/>
                      <a:pt x="449" y="1359"/>
                      <a:pt x="375" y="1208"/>
                    </a:cubicBezTo>
                    <a:cubicBezTo>
                      <a:pt x="238" y="929"/>
                      <a:pt x="108" y="649"/>
                      <a:pt x="0" y="366"/>
                    </a:cubicBezTo>
                    <a:cubicBezTo>
                      <a:pt x="46" y="224"/>
                      <a:pt x="163" y="94"/>
                      <a:pt x="363" y="0"/>
                    </a:cubicBezTo>
                    <a:cubicBezTo>
                      <a:pt x="280" y="170"/>
                      <a:pt x="305" y="357"/>
                      <a:pt x="360" y="539"/>
                    </a:cubicBezTo>
                    <a:cubicBezTo>
                      <a:pt x="467" y="894"/>
                      <a:pt x="578" y="1253"/>
                      <a:pt x="790" y="1595"/>
                    </a:cubicBezTo>
                    <a:cubicBezTo>
                      <a:pt x="817" y="1637"/>
                      <a:pt x="877" y="1662"/>
                      <a:pt x="951" y="1665"/>
                    </a:cubicBezTo>
                    <a:cubicBezTo>
                      <a:pt x="927" y="1676"/>
                      <a:pt x="905" y="1688"/>
                      <a:pt x="883" y="1700"/>
                    </a:cubicBezTo>
                    <a:cubicBezTo>
                      <a:pt x="861" y="1713"/>
                      <a:pt x="840" y="1726"/>
                      <a:pt x="821" y="1740"/>
                    </a:cubicBezTo>
                    <a:lnTo>
                      <a:pt x="821" y="1740"/>
                    </a:lnTo>
                    <a:cubicBezTo>
                      <a:pt x="749" y="1791"/>
                      <a:pt x="704" y="1851"/>
                      <a:pt x="695" y="1909"/>
                    </a:cubicBezTo>
                    <a:close/>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 name="Freeform 1153">
                <a:extLst>
                  <a:ext uri="{FF2B5EF4-FFF2-40B4-BE49-F238E27FC236}">
                    <a16:creationId xmlns:a16="http://schemas.microsoft.com/office/drawing/2014/main" id="{F6E579AE-AC4B-4F28-A8AE-A2345DE843D0}"/>
                  </a:ext>
                </a:extLst>
              </p:cNvPr>
              <p:cNvSpPr>
                <a:spLocks/>
              </p:cNvSpPr>
              <p:nvPr/>
            </p:nvSpPr>
            <p:spPr bwMode="auto">
              <a:xfrm>
                <a:off x="3550331" y="2781300"/>
                <a:ext cx="77788" cy="66675"/>
              </a:xfrm>
              <a:custGeom>
                <a:avLst/>
                <a:gdLst>
                  <a:gd name="T0" fmla="*/ 145 w 156"/>
                  <a:gd name="T1" fmla="*/ 134 h 134"/>
                  <a:gd name="T2" fmla="*/ 1 w 156"/>
                  <a:gd name="T3" fmla="*/ 0 h 134"/>
                  <a:gd name="T4" fmla="*/ 0 w 156"/>
                  <a:gd name="T5" fmla="*/ 0 h 134"/>
                  <a:gd name="T6" fmla="*/ 145 w 156"/>
                  <a:gd name="T7" fmla="*/ 134 h 134"/>
                  <a:gd name="T8" fmla="*/ 156 w 156"/>
                  <a:gd name="T9" fmla="*/ 55 h 134"/>
                  <a:gd name="T10" fmla="*/ 145 w 156"/>
                  <a:gd name="T11" fmla="*/ 134 h 134"/>
                </a:gdLst>
                <a:ahLst/>
                <a:cxnLst>
                  <a:cxn ang="0">
                    <a:pos x="T0" y="T1"/>
                  </a:cxn>
                  <a:cxn ang="0">
                    <a:pos x="T2" y="T3"/>
                  </a:cxn>
                  <a:cxn ang="0">
                    <a:pos x="T4" y="T5"/>
                  </a:cxn>
                  <a:cxn ang="0">
                    <a:pos x="T6" y="T7"/>
                  </a:cxn>
                  <a:cxn ang="0">
                    <a:pos x="T8" y="T9"/>
                  </a:cxn>
                  <a:cxn ang="0">
                    <a:pos x="T10" y="T11"/>
                  </a:cxn>
                </a:cxnLst>
                <a:rect l="0" t="0" r="r" b="b"/>
                <a:pathLst>
                  <a:path w="156" h="134">
                    <a:moveTo>
                      <a:pt x="145" y="134"/>
                    </a:moveTo>
                    <a:cubicBezTo>
                      <a:pt x="138" y="76"/>
                      <a:pt x="81" y="32"/>
                      <a:pt x="1" y="0"/>
                    </a:cubicBezTo>
                    <a:cubicBezTo>
                      <a:pt x="1" y="0"/>
                      <a:pt x="0" y="0"/>
                      <a:pt x="0" y="0"/>
                    </a:cubicBezTo>
                    <a:cubicBezTo>
                      <a:pt x="81" y="31"/>
                      <a:pt x="138" y="76"/>
                      <a:pt x="145" y="134"/>
                    </a:cubicBezTo>
                    <a:cubicBezTo>
                      <a:pt x="153" y="108"/>
                      <a:pt x="156" y="82"/>
                      <a:pt x="156" y="55"/>
                    </a:cubicBezTo>
                    <a:cubicBezTo>
                      <a:pt x="156" y="82"/>
                      <a:pt x="153" y="108"/>
                      <a:pt x="145" y="134"/>
                    </a:cubicBezTo>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 name="Freeform 1154">
                <a:extLst>
                  <a:ext uri="{FF2B5EF4-FFF2-40B4-BE49-F238E27FC236}">
                    <a16:creationId xmlns:a16="http://schemas.microsoft.com/office/drawing/2014/main" id="{2A132A28-315C-4E55-92A2-7A86FD2F81AE}"/>
                  </a:ext>
                </a:extLst>
              </p:cNvPr>
              <p:cNvSpPr>
                <a:spLocks/>
              </p:cNvSpPr>
              <p:nvPr/>
            </p:nvSpPr>
            <p:spPr bwMode="auto">
              <a:xfrm>
                <a:off x="3213781" y="1927225"/>
                <a:ext cx="414338" cy="920750"/>
              </a:xfrm>
              <a:custGeom>
                <a:avLst/>
                <a:gdLst>
                  <a:gd name="T0" fmla="*/ 820 w 831"/>
                  <a:gd name="T1" fmla="*/ 1847 h 1847"/>
                  <a:gd name="T2" fmla="*/ 675 w 831"/>
                  <a:gd name="T3" fmla="*/ 1713 h 1847"/>
                  <a:gd name="T4" fmla="*/ 273 w 831"/>
                  <a:gd name="T5" fmla="*/ 551 h 1847"/>
                  <a:gd name="T6" fmla="*/ 0 w 831"/>
                  <a:gd name="T7" fmla="*/ 0 h 1847"/>
                  <a:gd name="T8" fmla="*/ 145 w 831"/>
                  <a:gd name="T9" fmla="*/ 38 h 1847"/>
                  <a:gd name="T10" fmla="*/ 311 w 831"/>
                  <a:gd name="T11" fmla="*/ 117 h 1847"/>
                  <a:gd name="T12" fmla="*/ 349 w 831"/>
                  <a:gd name="T13" fmla="*/ 338 h 1847"/>
                  <a:gd name="T14" fmla="*/ 419 w 831"/>
                  <a:gd name="T15" fmla="*/ 595 h 1847"/>
                  <a:gd name="T16" fmla="*/ 610 w 831"/>
                  <a:gd name="T17" fmla="*/ 1110 h 1847"/>
                  <a:gd name="T18" fmla="*/ 812 w 831"/>
                  <a:gd name="T19" fmla="*/ 1637 h 1847"/>
                  <a:gd name="T20" fmla="*/ 831 w 831"/>
                  <a:gd name="T21" fmla="*/ 1768 h 1847"/>
                  <a:gd name="T22" fmla="*/ 820 w 831"/>
                  <a:gd name="T23" fmla="*/ 1847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847">
                    <a:moveTo>
                      <a:pt x="820" y="1847"/>
                    </a:moveTo>
                    <a:cubicBezTo>
                      <a:pt x="813" y="1789"/>
                      <a:pt x="756" y="1744"/>
                      <a:pt x="675" y="1713"/>
                    </a:cubicBezTo>
                    <a:cubicBezTo>
                      <a:pt x="504" y="1324"/>
                      <a:pt x="362" y="929"/>
                      <a:pt x="273" y="551"/>
                    </a:cubicBezTo>
                    <a:cubicBezTo>
                      <a:pt x="238" y="401"/>
                      <a:pt x="198" y="148"/>
                      <a:pt x="0" y="0"/>
                    </a:cubicBezTo>
                    <a:cubicBezTo>
                      <a:pt x="52" y="7"/>
                      <a:pt x="101" y="20"/>
                      <a:pt x="145" y="38"/>
                    </a:cubicBezTo>
                    <a:cubicBezTo>
                      <a:pt x="176" y="51"/>
                      <a:pt x="294" y="100"/>
                      <a:pt x="311" y="117"/>
                    </a:cubicBezTo>
                    <a:cubicBezTo>
                      <a:pt x="321" y="127"/>
                      <a:pt x="340" y="297"/>
                      <a:pt x="349" y="338"/>
                    </a:cubicBezTo>
                    <a:cubicBezTo>
                      <a:pt x="367" y="424"/>
                      <a:pt x="393" y="510"/>
                      <a:pt x="419" y="595"/>
                    </a:cubicBezTo>
                    <a:cubicBezTo>
                      <a:pt x="474" y="768"/>
                      <a:pt x="535" y="940"/>
                      <a:pt x="610" y="1110"/>
                    </a:cubicBezTo>
                    <a:cubicBezTo>
                      <a:pt x="687" y="1285"/>
                      <a:pt x="769" y="1459"/>
                      <a:pt x="812" y="1637"/>
                    </a:cubicBezTo>
                    <a:cubicBezTo>
                      <a:pt x="822" y="1677"/>
                      <a:pt x="831" y="1723"/>
                      <a:pt x="831" y="1768"/>
                    </a:cubicBezTo>
                    <a:cubicBezTo>
                      <a:pt x="831" y="1795"/>
                      <a:pt x="828" y="1821"/>
                      <a:pt x="820" y="1847"/>
                    </a:cubicBezTo>
                    <a:close/>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4" name="Freeform 1155">
                <a:extLst>
                  <a:ext uri="{FF2B5EF4-FFF2-40B4-BE49-F238E27FC236}">
                    <a16:creationId xmlns:a16="http://schemas.microsoft.com/office/drawing/2014/main" id="{FCC3B295-8011-4D4A-A989-E5AC53815CB8}"/>
                  </a:ext>
                </a:extLst>
              </p:cNvPr>
              <p:cNvSpPr>
                <a:spLocks/>
              </p:cNvSpPr>
              <p:nvPr/>
            </p:nvSpPr>
            <p:spPr bwMode="auto">
              <a:xfrm>
                <a:off x="8738281" y="277812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5" name="Freeform 1156">
                <a:extLst>
                  <a:ext uri="{FF2B5EF4-FFF2-40B4-BE49-F238E27FC236}">
                    <a16:creationId xmlns:a16="http://schemas.microsoft.com/office/drawing/2014/main" id="{398C2F17-F10A-45CC-959E-0643708E3BB3}"/>
                  </a:ext>
                </a:extLst>
              </p:cNvPr>
              <p:cNvSpPr>
                <a:spLocks noEditPoints="1"/>
              </p:cNvSpPr>
              <p:nvPr/>
            </p:nvSpPr>
            <p:spPr bwMode="auto">
              <a:xfrm>
                <a:off x="8738281" y="2714625"/>
                <a:ext cx="57150" cy="63500"/>
              </a:xfrm>
              <a:custGeom>
                <a:avLst/>
                <a:gdLst>
                  <a:gd name="T0" fmla="*/ 0 w 115"/>
                  <a:gd name="T1" fmla="*/ 129 h 129"/>
                  <a:gd name="T2" fmla="*/ 0 w 115"/>
                  <a:gd name="T3" fmla="*/ 129 h 129"/>
                  <a:gd name="T4" fmla="*/ 0 w 115"/>
                  <a:gd name="T5" fmla="*/ 129 h 129"/>
                  <a:gd name="T6" fmla="*/ 1 w 115"/>
                  <a:gd name="T7" fmla="*/ 119 h 129"/>
                  <a:gd name="T8" fmla="*/ 1 w 115"/>
                  <a:gd name="T9" fmla="*/ 119 h 129"/>
                  <a:gd name="T10" fmla="*/ 1 w 115"/>
                  <a:gd name="T11" fmla="*/ 119 h 129"/>
                  <a:gd name="T12" fmla="*/ 1 w 115"/>
                  <a:gd name="T13" fmla="*/ 119 h 129"/>
                  <a:gd name="T14" fmla="*/ 115 w 115"/>
                  <a:gd name="T15" fmla="*/ 0 h 129"/>
                  <a:gd name="T16" fmla="*/ 115 w 115"/>
                  <a:gd name="T17" fmla="*/ 0 h 129"/>
                  <a:gd name="T18" fmla="*/ 1 w 115"/>
                  <a:gd name="T19"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29">
                    <a:moveTo>
                      <a:pt x="0" y="129"/>
                    </a:moveTo>
                    <a:lnTo>
                      <a:pt x="0" y="129"/>
                    </a:lnTo>
                    <a:lnTo>
                      <a:pt x="0" y="129"/>
                    </a:lnTo>
                    <a:close/>
                    <a:moveTo>
                      <a:pt x="1" y="119"/>
                    </a:moveTo>
                    <a:cubicBezTo>
                      <a:pt x="1" y="119"/>
                      <a:pt x="1" y="119"/>
                      <a:pt x="1" y="119"/>
                    </a:cubicBezTo>
                    <a:cubicBezTo>
                      <a:pt x="1" y="119"/>
                      <a:pt x="1" y="119"/>
                      <a:pt x="1" y="119"/>
                    </a:cubicBezTo>
                    <a:close/>
                    <a:moveTo>
                      <a:pt x="1" y="119"/>
                    </a:moveTo>
                    <a:cubicBezTo>
                      <a:pt x="5" y="73"/>
                      <a:pt x="51" y="31"/>
                      <a:pt x="115" y="0"/>
                    </a:cubicBezTo>
                    <a:cubicBezTo>
                      <a:pt x="115" y="0"/>
                      <a:pt x="115" y="0"/>
                      <a:pt x="115" y="0"/>
                    </a:cubicBezTo>
                    <a:cubicBezTo>
                      <a:pt x="51" y="32"/>
                      <a:pt x="5" y="73"/>
                      <a:pt x="1" y="119"/>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6" name="Freeform 1157">
                <a:extLst>
                  <a:ext uri="{FF2B5EF4-FFF2-40B4-BE49-F238E27FC236}">
                    <a16:creationId xmlns:a16="http://schemas.microsoft.com/office/drawing/2014/main" id="{9E0BBE88-BF9A-4027-BC6D-7DFD5AD2DC63}"/>
                  </a:ext>
                </a:extLst>
              </p:cNvPr>
              <p:cNvSpPr>
                <a:spLocks/>
              </p:cNvSpPr>
              <p:nvPr/>
            </p:nvSpPr>
            <p:spPr bwMode="auto">
              <a:xfrm>
                <a:off x="8725581" y="1908175"/>
                <a:ext cx="393700" cy="871538"/>
              </a:xfrm>
              <a:custGeom>
                <a:avLst/>
                <a:gdLst>
                  <a:gd name="T0" fmla="*/ 27 w 790"/>
                  <a:gd name="T1" fmla="*/ 1745 h 1745"/>
                  <a:gd name="T2" fmla="*/ 0 w 790"/>
                  <a:gd name="T3" fmla="*/ 1639 h 1745"/>
                  <a:gd name="T4" fmla="*/ 4 w 790"/>
                  <a:gd name="T5" fmla="*/ 1592 h 1745"/>
                  <a:gd name="T6" fmla="*/ 106 w 790"/>
                  <a:gd name="T7" fmla="*/ 1342 h 1745"/>
                  <a:gd name="T8" fmla="*/ 215 w 790"/>
                  <a:gd name="T9" fmla="*/ 1097 h 1745"/>
                  <a:gd name="T10" fmla="*/ 380 w 790"/>
                  <a:gd name="T11" fmla="*/ 609 h 1745"/>
                  <a:gd name="T12" fmla="*/ 458 w 790"/>
                  <a:gd name="T13" fmla="*/ 354 h 1745"/>
                  <a:gd name="T14" fmla="*/ 492 w 790"/>
                  <a:gd name="T15" fmla="*/ 174 h 1745"/>
                  <a:gd name="T16" fmla="*/ 492 w 790"/>
                  <a:gd name="T17" fmla="*/ 174 h 1745"/>
                  <a:gd name="T18" fmla="*/ 486 w 790"/>
                  <a:gd name="T19" fmla="*/ 113 h 1745"/>
                  <a:gd name="T20" fmla="*/ 485 w 790"/>
                  <a:gd name="T21" fmla="*/ 112 h 1745"/>
                  <a:gd name="T22" fmla="*/ 790 w 790"/>
                  <a:gd name="T23" fmla="*/ 0 h 1745"/>
                  <a:gd name="T24" fmla="*/ 536 w 790"/>
                  <a:gd name="T25" fmla="*/ 603 h 1745"/>
                  <a:gd name="T26" fmla="*/ 282 w 790"/>
                  <a:gd name="T27" fmla="*/ 1196 h 1745"/>
                  <a:gd name="T28" fmla="*/ 142 w 790"/>
                  <a:gd name="T29" fmla="*/ 1615 h 1745"/>
                  <a:gd name="T30" fmla="*/ 28 w 790"/>
                  <a:gd name="T31" fmla="*/ 1734 h 1745"/>
                  <a:gd name="T32" fmla="*/ 28 w 790"/>
                  <a:gd name="T33" fmla="*/ 1734 h 1745"/>
                  <a:gd name="T34" fmla="*/ 28 w 790"/>
                  <a:gd name="T35" fmla="*/ 1734 h 1745"/>
                  <a:gd name="T36" fmla="*/ 27 w 790"/>
                  <a:gd name="T37" fmla="*/ 1744 h 1745"/>
                  <a:gd name="T38" fmla="*/ 27 w 790"/>
                  <a:gd name="T39" fmla="*/ 1744 h 1745"/>
                  <a:gd name="T40" fmla="*/ 27 w 790"/>
                  <a:gd name="T41" fmla="*/ 1744 h 1745"/>
                  <a:gd name="T42" fmla="*/ 27 w 790"/>
                  <a:gd name="T43" fmla="*/ 1745 h 1745"/>
                  <a:gd name="T44" fmla="*/ 27 w 790"/>
                  <a:gd name="T45" fmla="*/ 1745 h 1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0" h="1745">
                    <a:moveTo>
                      <a:pt x="27" y="1745"/>
                    </a:moveTo>
                    <a:cubicBezTo>
                      <a:pt x="7" y="1711"/>
                      <a:pt x="0" y="1675"/>
                      <a:pt x="0" y="1639"/>
                    </a:cubicBezTo>
                    <a:cubicBezTo>
                      <a:pt x="0" y="1623"/>
                      <a:pt x="1" y="1608"/>
                      <a:pt x="4" y="1592"/>
                    </a:cubicBezTo>
                    <a:cubicBezTo>
                      <a:pt x="17" y="1508"/>
                      <a:pt x="67" y="1424"/>
                      <a:pt x="106" y="1342"/>
                    </a:cubicBezTo>
                    <a:cubicBezTo>
                      <a:pt x="146" y="1261"/>
                      <a:pt x="181" y="1179"/>
                      <a:pt x="215" y="1097"/>
                    </a:cubicBezTo>
                    <a:cubicBezTo>
                      <a:pt x="281" y="935"/>
                      <a:pt x="331" y="772"/>
                      <a:pt x="380" y="609"/>
                    </a:cubicBezTo>
                    <a:cubicBezTo>
                      <a:pt x="406" y="524"/>
                      <a:pt x="433" y="439"/>
                      <a:pt x="458" y="354"/>
                    </a:cubicBezTo>
                    <a:cubicBezTo>
                      <a:pt x="476" y="295"/>
                      <a:pt x="492" y="234"/>
                      <a:pt x="492" y="174"/>
                    </a:cubicBezTo>
                    <a:lnTo>
                      <a:pt x="492" y="174"/>
                    </a:lnTo>
                    <a:cubicBezTo>
                      <a:pt x="492" y="153"/>
                      <a:pt x="490" y="133"/>
                      <a:pt x="486" y="113"/>
                    </a:cubicBezTo>
                    <a:lnTo>
                      <a:pt x="485" y="112"/>
                    </a:lnTo>
                    <a:cubicBezTo>
                      <a:pt x="581" y="68"/>
                      <a:pt x="682" y="30"/>
                      <a:pt x="790" y="0"/>
                    </a:cubicBezTo>
                    <a:cubicBezTo>
                      <a:pt x="626" y="184"/>
                      <a:pt x="589" y="421"/>
                      <a:pt x="536" y="603"/>
                    </a:cubicBezTo>
                    <a:cubicBezTo>
                      <a:pt x="477" y="804"/>
                      <a:pt x="353" y="996"/>
                      <a:pt x="282" y="1196"/>
                    </a:cubicBezTo>
                    <a:cubicBezTo>
                      <a:pt x="238" y="1320"/>
                      <a:pt x="122" y="1478"/>
                      <a:pt x="142" y="1615"/>
                    </a:cubicBezTo>
                    <a:cubicBezTo>
                      <a:pt x="78" y="1646"/>
                      <a:pt x="32" y="1688"/>
                      <a:pt x="28" y="1734"/>
                    </a:cubicBezTo>
                    <a:cubicBezTo>
                      <a:pt x="28" y="1734"/>
                      <a:pt x="28" y="1734"/>
                      <a:pt x="28" y="1734"/>
                    </a:cubicBezTo>
                    <a:cubicBezTo>
                      <a:pt x="28" y="1734"/>
                      <a:pt x="28" y="1734"/>
                      <a:pt x="28" y="1734"/>
                    </a:cubicBezTo>
                    <a:cubicBezTo>
                      <a:pt x="27" y="1737"/>
                      <a:pt x="27" y="1741"/>
                      <a:pt x="27" y="1744"/>
                    </a:cubicBezTo>
                    <a:lnTo>
                      <a:pt x="27" y="1744"/>
                    </a:lnTo>
                    <a:cubicBezTo>
                      <a:pt x="27" y="1744"/>
                      <a:pt x="27" y="1744"/>
                      <a:pt x="27" y="1744"/>
                    </a:cubicBezTo>
                    <a:cubicBezTo>
                      <a:pt x="27" y="1745"/>
                      <a:pt x="27" y="1745"/>
                      <a:pt x="27" y="1745"/>
                    </a:cubicBezTo>
                    <a:lnTo>
                      <a:pt x="27" y="1745"/>
                    </a:lnTo>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7" name="Freeform 1158">
                <a:extLst>
                  <a:ext uri="{FF2B5EF4-FFF2-40B4-BE49-F238E27FC236}">
                    <a16:creationId xmlns:a16="http://schemas.microsoft.com/office/drawing/2014/main" id="{8DDE18F0-9D83-453D-8E70-9E308EB30697}"/>
                  </a:ext>
                </a:extLst>
              </p:cNvPr>
              <p:cNvSpPr>
                <a:spLocks/>
              </p:cNvSpPr>
              <p:nvPr/>
            </p:nvSpPr>
            <p:spPr bwMode="auto">
              <a:xfrm>
                <a:off x="9314544" y="2782888"/>
                <a:ext cx="17463" cy="101600"/>
              </a:xfrm>
              <a:custGeom>
                <a:avLst/>
                <a:gdLst>
                  <a:gd name="T0" fmla="*/ 0 w 34"/>
                  <a:gd name="T1" fmla="*/ 203 h 203"/>
                  <a:gd name="T2" fmla="*/ 1 w 34"/>
                  <a:gd name="T3" fmla="*/ 0 h 203"/>
                  <a:gd name="T4" fmla="*/ 2 w 34"/>
                  <a:gd name="T5" fmla="*/ 0 h 203"/>
                  <a:gd name="T6" fmla="*/ 26 w 34"/>
                  <a:gd name="T7" fmla="*/ 101 h 203"/>
                  <a:gd name="T8" fmla="*/ 0 w 34"/>
                  <a:gd name="T9" fmla="*/ 203 h 203"/>
                </a:gdLst>
                <a:ahLst/>
                <a:cxnLst>
                  <a:cxn ang="0">
                    <a:pos x="T0" y="T1"/>
                  </a:cxn>
                  <a:cxn ang="0">
                    <a:pos x="T2" y="T3"/>
                  </a:cxn>
                  <a:cxn ang="0">
                    <a:pos x="T4" y="T5"/>
                  </a:cxn>
                  <a:cxn ang="0">
                    <a:pos x="T6" y="T7"/>
                  </a:cxn>
                  <a:cxn ang="0">
                    <a:pos x="T8" y="T9"/>
                  </a:cxn>
                </a:cxnLst>
                <a:rect l="0" t="0" r="r" b="b"/>
                <a:pathLst>
                  <a:path w="34" h="203">
                    <a:moveTo>
                      <a:pt x="0" y="203"/>
                    </a:moveTo>
                    <a:cubicBezTo>
                      <a:pt x="33" y="139"/>
                      <a:pt x="34" y="66"/>
                      <a:pt x="1" y="0"/>
                    </a:cubicBezTo>
                    <a:cubicBezTo>
                      <a:pt x="1" y="0"/>
                      <a:pt x="1" y="0"/>
                      <a:pt x="2" y="0"/>
                    </a:cubicBezTo>
                    <a:cubicBezTo>
                      <a:pt x="18" y="33"/>
                      <a:pt x="26" y="67"/>
                      <a:pt x="26" y="101"/>
                    </a:cubicBezTo>
                    <a:cubicBezTo>
                      <a:pt x="26" y="136"/>
                      <a:pt x="17" y="171"/>
                      <a:pt x="0" y="203"/>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8" name="Freeform 1159">
                <a:extLst>
                  <a:ext uri="{FF2B5EF4-FFF2-40B4-BE49-F238E27FC236}">
                    <a16:creationId xmlns:a16="http://schemas.microsoft.com/office/drawing/2014/main" id="{B48B46A3-12C6-4D79-8A1D-CEF8702ABA45}"/>
                  </a:ext>
                </a:extLst>
              </p:cNvPr>
              <p:cNvSpPr>
                <a:spLocks/>
              </p:cNvSpPr>
              <p:nvPr/>
            </p:nvSpPr>
            <p:spPr bwMode="auto">
              <a:xfrm>
                <a:off x="9241519" y="1928813"/>
                <a:ext cx="538163" cy="1025525"/>
              </a:xfrm>
              <a:custGeom>
                <a:avLst/>
                <a:gdLst>
                  <a:gd name="T0" fmla="*/ 0 w 1079"/>
                  <a:gd name="T1" fmla="*/ 2057 h 2057"/>
                  <a:gd name="T2" fmla="*/ 147 w 1079"/>
                  <a:gd name="T3" fmla="*/ 1916 h 2057"/>
                  <a:gd name="T4" fmla="*/ 147 w 1079"/>
                  <a:gd name="T5" fmla="*/ 1916 h 2057"/>
                  <a:gd name="T6" fmla="*/ 173 w 1079"/>
                  <a:gd name="T7" fmla="*/ 1814 h 2057"/>
                  <a:gd name="T8" fmla="*/ 149 w 1079"/>
                  <a:gd name="T9" fmla="*/ 1713 h 2057"/>
                  <a:gd name="T10" fmla="*/ 287 w 1079"/>
                  <a:gd name="T11" fmla="*/ 1643 h 2057"/>
                  <a:gd name="T12" fmla="*/ 831 w 1079"/>
                  <a:gd name="T13" fmla="*/ 552 h 2057"/>
                  <a:gd name="T14" fmla="*/ 810 w 1079"/>
                  <a:gd name="T15" fmla="*/ 0 h 2057"/>
                  <a:gd name="T16" fmla="*/ 1079 w 1079"/>
                  <a:gd name="T17" fmla="*/ 232 h 2057"/>
                  <a:gd name="T18" fmla="*/ 995 w 1079"/>
                  <a:gd name="T19" fmla="*/ 462 h 2057"/>
                  <a:gd name="T20" fmla="*/ 600 w 1079"/>
                  <a:gd name="T21" fmla="*/ 1370 h 2057"/>
                  <a:gd name="T22" fmla="*/ 213 w 1079"/>
                  <a:gd name="T23" fmla="*/ 1935 h 2057"/>
                  <a:gd name="T24" fmla="*/ 17 w 1079"/>
                  <a:gd name="T25" fmla="*/ 2051 h 2057"/>
                  <a:gd name="T26" fmla="*/ 0 w 1079"/>
                  <a:gd name="T27" fmla="*/ 2057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9" h="2057">
                    <a:moveTo>
                      <a:pt x="0" y="2057"/>
                    </a:moveTo>
                    <a:cubicBezTo>
                      <a:pt x="66" y="2020"/>
                      <a:pt x="118" y="1974"/>
                      <a:pt x="147" y="1916"/>
                    </a:cubicBezTo>
                    <a:lnTo>
                      <a:pt x="147" y="1916"/>
                    </a:lnTo>
                    <a:cubicBezTo>
                      <a:pt x="164" y="1884"/>
                      <a:pt x="173" y="1849"/>
                      <a:pt x="173" y="1814"/>
                    </a:cubicBezTo>
                    <a:cubicBezTo>
                      <a:pt x="173" y="1780"/>
                      <a:pt x="165" y="1746"/>
                      <a:pt x="149" y="1713"/>
                    </a:cubicBezTo>
                    <a:cubicBezTo>
                      <a:pt x="212" y="1709"/>
                      <a:pt x="269" y="1688"/>
                      <a:pt x="287" y="1643"/>
                    </a:cubicBezTo>
                    <a:cubicBezTo>
                      <a:pt x="435" y="1275"/>
                      <a:pt x="677" y="920"/>
                      <a:pt x="831" y="552"/>
                    </a:cubicBezTo>
                    <a:cubicBezTo>
                      <a:pt x="903" y="381"/>
                      <a:pt x="928" y="173"/>
                      <a:pt x="810" y="0"/>
                    </a:cubicBezTo>
                    <a:cubicBezTo>
                      <a:pt x="949" y="62"/>
                      <a:pt x="1028" y="136"/>
                      <a:pt x="1079" y="232"/>
                    </a:cubicBezTo>
                    <a:cubicBezTo>
                      <a:pt x="1072" y="302"/>
                      <a:pt x="1020" y="385"/>
                      <a:pt x="995" y="462"/>
                    </a:cubicBezTo>
                    <a:cubicBezTo>
                      <a:pt x="931" y="656"/>
                      <a:pt x="700" y="1175"/>
                      <a:pt x="600" y="1370"/>
                    </a:cubicBezTo>
                    <a:cubicBezTo>
                      <a:pt x="501" y="1562"/>
                      <a:pt x="393" y="1760"/>
                      <a:pt x="213" y="1935"/>
                    </a:cubicBezTo>
                    <a:cubicBezTo>
                      <a:pt x="164" y="1982"/>
                      <a:pt x="97" y="2021"/>
                      <a:pt x="17" y="2051"/>
                    </a:cubicBezTo>
                    <a:cubicBezTo>
                      <a:pt x="11" y="2053"/>
                      <a:pt x="6" y="2055"/>
                      <a:pt x="0" y="2057"/>
                    </a:cubicBezTo>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9" name="Freeform 1160">
                <a:extLst>
                  <a:ext uri="{FF2B5EF4-FFF2-40B4-BE49-F238E27FC236}">
                    <a16:creationId xmlns:a16="http://schemas.microsoft.com/office/drawing/2014/main" id="{A0361D76-491B-49BC-BD3F-24D20AD3E2A0}"/>
                  </a:ext>
                </a:extLst>
              </p:cNvPr>
              <p:cNvSpPr>
                <a:spLocks/>
              </p:cNvSpPr>
              <p:nvPr/>
            </p:nvSpPr>
            <p:spPr bwMode="auto">
              <a:xfrm>
                <a:off x="2877231" y="1887538"/>
                <a:ext cx="517525" cy="879475"/>
              </a:xfrm>
              <a:custGeom>
                <a:avLst/>
                <a:gdLst>
                  <a:gd name="T0" fmla="*/ 479 w 1037"/>
                  <a:gd name="T1" fmla="*/ 205 h 1763"/>
                  <a:gd name="T2" fmla="*/ 734 w 1037"/>
                  <a:gd name="T3" fmla="*/ 105 h 1763"/>
                  <a:gd name="T4" fmla="*/ 41 w 1037"/>
                  <a:gd name="T5" fmla="*/ 166 h 1763"/>
                  <a:gd name="T6" fmla="*/ 0 w 1037"/>
                  <a:gd name="T7" fmla="*/ 180 h 1763"/>
                  <a:gd name="T8" fmla="*/ 285 w 1037"/>
                  <a:gd name="T9" fmla="*/ 260 h 1763"/>
                  <a:gd name="T10" fmla="*/ 815 w 1037"/>
                  <a:gd name="T11" fmla="*/ 1763 h 1763"/>
                  <a:gd name="T12" fmla="*/ 1037 w 1037"/>
                  <a:gd name="T13" fmla="*/ 1742 h 1763"/>
                  <a:gd name="T14" fmla="*/ 479 w 1037"/>
                  <a:gd name="T15" fmla="*/ 205 h 1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1763">
                    <a:moveTo>
                      <a:pt x="479" y="205"/>
                    </a:moveTo>
                    <a:cubicBezTo>
                      <a:pt x="428" y="61"/>
                      <a:pt x="734" y="105"/>
                      <a:pt x="734" y="105"/>
                    </a:cubicBezTo>
                    <a:cubicBezTo>
                      <a:pt x="469" y="0"/>
                      <a:pt x="41" y="166"/>
                      <a:pt x="41" y="166"/>
                    </a:cubicBezTo>
                    <a:lnTo>
                      <a:pt x="0" y="180"/>
                    </a:lnTo>
                    <a:cubicBezTo>
                      <a:pt x="72" y="155"/>
                      <a:pt x="234" y="155"/>
                      <a:pt x="285" y="260"/>
                    </a:cubicBezTo>
                    <a:cubicBezTo>
                      <a:pt x="336" y="365"/>
                      <a:pt x="815" y="1763"/>
                      <a:pt x="815" y="1763"/>
                    </a:cubicBezTo>
                    <a:cubicBezTo>
                      <a:pt x="917" y="1741"/>
                      <a:pt x="1037" y="1742"/>
                      <a:pt x="1037" y="1742"/>
                    </a:cubicBezTo>
                    <a:cubicBezTo>
                      <a:pt x="1037" y="1742"/>
                      <a:pt x="530" y="348"/>
                      <a:pt x="479" y="2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0" name="Freeform 1161">
                <a:extLst>
                  <a:ext uri="{FF2B5EF4-FFF2-40B4-BE49-F238E27FC236}">
                    <a16:creationId xmlns:a16="http://schemas.microsoft.com/office/drawing/2014/main" id="{AE5A21D1-DC69-4365-AAB1-8B8616DD177D}"/>
                  </a:ext>
                </a:extLst>
              </p:cNvPr>
              <p:cNvSpPr>
                <a:spLocks/>
              </p:cNvSpPr>
              <p:nvPr/>
            </p:nvSpPr>
            <p:spPr bwMode="auto">
              <a:xfrm>
                <a:off x="9009744" y="1838325"/>
                <a:ext cx="636588" cy="831850"/>
              </a:xfrm>
              <a:custGeom>
                <a:avLst/>
                <a:gdLst>
                  <a:gd name="T0" fmla="*/ 351 w 1277"/>
                  <a:gd name="T1" fmla="*/ 110 h 1668"/>
                  <a:gd name="T2" fmla="*/ 687 w 1277"/>
                  <a:gd name="T3" fmla="*/ 259 h 1668"/>
                  <a:gd name="T4" fmla="*/ 0 w 1277"/>
                  <a:gd name="T5" fmla="*/ 1651 h 1668"/>
                  <a:gd name="T6" fmla="*/ 229 w 1277"/>
                  <a:gd name="T7" fmla="*/ 1668 h 1668"/>
                  <a:gd name="T8" fmla="*/ 855 w 1277"/>
                  <a:gd name="T9" fmla="*/ 350 h 1668"/>
                  <a:gd name="T10" fmla="*/ 1277 w 1277"/>
                  <a:gd name="T11" fmla="*/ 183 h 1668"/>
                  <a:gd name="T12" fmla="*/ 351 w 1277"/>
                  <a:gd name="T13" fmla="*/ 110 h 1668"/>
                </a:gdLst>
                <a:ahLst/>
                <a:cxnLst>
                  <a:cxn ang="0">
                    <a:pos x="T0" y="T1"/>
                  </a:cxn>
                  <a:cxn ang="0">
                    <a:pos x="T2" y="T3"/>
                  </a:cxn>
                  <a:cxn ang="0">
                    <a:pos x="T4" y="T5"/>
                  </a:cxn>
                  <a:cxn ang="0">
                    <a:pos x="T6" y="T7"/>
                  </a:cxn>
                  <a:cxn ang="0">
                    <a:pos x="T8" y="T9"/>
                  </a:cxn>
                  <a:cxn ang="0">
                    <a:pos x="T10" y="T11"/>
                  </a:cxn>
                  <a:cxn ang="0">
                    <a:pos x="T12" y="T13"/>
                  </a:cxn>
                </a:cxnLst>
                <a:rect l="0" t="0" r="r" b="b"/>
                <a:pathLst>
                  <a:path w="1277" h="1668">
                    <a:moveTo>
                      <a:pt x="351" y="110"/>
                    </a:moveTo>
                    <a:cubicBezTo>
                      <a:pt x="611" y="85"/>
                      <a:pt x="748" y="135"/>
                      <a:pt x="687" y="259"/>
                    </a:cubicBezTo>
                    <a:cubicBezTo>
                      <a:pt x="626" y="383"/>
                      <a:pt x="0" y="1651"/>
                      <a:pt x="0" y="1651"/>
                    </a:cubicBezTo>
                    <a:lnTo>
                      <a:pt x="229" y="1668"/>
                    </a:lnTo>
                    <a:cubicBezTo>
                      <a:pt x="229" y="1668"/>
                      <a:pt x="764" y="615"/>
                      <a:pt x="855" y="350"/>
                    </a:cubicBezTo>
                    <a:cubicBezTo>
                      <a:pt x="947" y="85"/>
                      <a:pt x="1277" y="183"/>
                      <a:pt x="1277" y="183"/>
                    </a:cubicBezTo>
                    <a:cubicBezTo>
                      <a:pt x="859" y="0"/>
                      <a:pt x="351" y="110"/>
                      <a:pt x="351"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1" name="Freeform 1162">
                <a:extLst>
                  <a:ext uri="{FF2B5EF4-FFF2-40B4-BE49-F238E27FC236}">
                    <a16:creationId xmlns:a16="http://schemas.microsoft.com/office/drawing/2014/main" id="{621EC392-E120-4530-8869-584D523E975F}"/>
                  </a:ext>
                </a:extLst>
              </p:cNvPr>
              <p:cNvSpPr>
                <a:spLocks/>
              </p:cNvSpPr>
              <p:nvPr/>
            </p:nvSpPr>
            <p:spPr bwMode="auto">
              <a:xfrm>
                <a:off x="3947206" y="1916113"/>
                <a:ext cx="4779963" cy="182563"/>
              </a:xfrm>
              <a:custGeom>
                <a:avLst/>
                <a:gdLst>
                  <a:gd name="T0" fmla="*/ 0 w 9580"/>
                  <a:gd name="T1" fmla="*/ 367 h 367"/>
                  <a:gd name="T2" fmla="*/ 4619 w 9580"/>
                  <a:gd name="T3" fmla="*/ 49 h 367"/>
                  <a:gd name="T4" fmla="*/ 9580 w 9580"/>
                  <a:gd name="T5" fmla="*/ 350 h 367"/>
                  <a:gd name="T6" fmla="*/ 4497 w 9580"/>
                  <a:gd name="T7" fmla="*/ 99 h 367"/>
                  <a:gd name="T8" fmla="*/ 0 w 9580"/>
                  <a:gd name="T9" fmla="*/ 367 h 367"/>
                </a:gdLst>
                <a:ahLst/>
                <a:cxnLst>
                  <a:cxn ang="0">
                    <a:pos x="T0" y="T1"/>
                  </a:cxn>
                  <a:cxn ang="0">
                    <a:pos x="T2" y="T3"/>
                  </a:cxn>
                  <a:cxn ang="0">
                    <a:pos x="T4" y="T5"/>
                  </a:cxn>
                  <a:cxn ang="0">
                    <a:pos x="T6" y="T7"/>
                  </a:cxn>
                  <a:cxn ang="0">
                    <a:pos x="T8" y="T9"/>
                  </a:cxn>
                </a:cxnLst>
                <a:rect l="0" t="0" r="r" b="b"/>
                <a:pathLst>
                  <a:path w="9580" h="367">
                    <a:moveTo>
                      <a:pt x="0" y="367"/>
                    </a:moveTo>
                    <a:cubicBezTo>
                      <a:pt x="0" y="367"/>
                      <a:pt x="1685" y="0"/>
                      <a:pt x="4619" y="49"/>
                    </a:cubicBezTo>
                    <a:cubicBezTo>
                      <a:pt x="7190" y="93"/>
                      <a:pt x="8022" y="143"/>
                      <a:pt x="9580" y="350"/>
                    </a:cubicBezTo>
                    <a:cubicBezTo>
                      <a:pt x="9580" y="350"/>
                      <a:pt x="7309" y="116"/>
                      <a:pt x="4497" y="99"/>
                    </a:cubicBezTo>
                    <a:cubicBezTo>
                      <a:pt x="1685" y="82"/>
                      <a:pt x="0" y="367"/>
                      <a:pt x="0" y="36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46" name="TextBox 45">
              <a:extLst>
                <a:ext uri="{FF2B5EF4-FFF2-40B4-BE49-F238E27FC236}">
                  <a16:creationId xmlns:a16="http://schemas.microsoft.com/office/drawing/2014/main" id="{9775D417-1F50-43C4-90C7-4294948E37F1}"/>
                </a:ext>
              </a:extLst>
            </p:cNvPr>
            <p:cNvSpPr txBox="1"/>
            <p:nvPr/>
          </p:nvSpPr>
          <p:spPr>
            <a:xfrm>
              <a:off x="4036282" y="707642"/>
              <a:ext cx="3810520" cy="738664"/>
            </a:xfrm>
            <a:prstGeom prst="rect">
              <a:avLst/>
            </a:prstGeom>
            <a:noFill/>
          </p:spPr>
          <p:txBody>
            <a:bodyPr wrap="square" rtlCol="0">
              <a:spAutoFit/>
            </a:bodyPr>
            <a:lstStyle/>
            <a:p>
              <a:pPr algn="ctr"/>
              <a:r>
                <a:rPr lang="en-US" sz="3000" b="1">
                  <a:solidFill>
                    <a:schemeClr val="bg1"/>
                  </a:solidFill>
                  <a:latin typeface="Arial" panose="020B0604020202020204" pitchFamily="34" charset="0"/>
                  <a:cs typeface="Arial" panose="020B0604020202020204" pitchFamily="34" charset="0"/>
                </a:rPr>
                <a:t>CÂU HỎI</a:t>
              </a:r>
            </a:p>
          </p:txBody>
        </p:sp>
      </p:grpSp>
      <p:sp>
        <p:nvSpPr>
          <p:cNvPr id="47" name="TextBox 46">
            <a:extLst>
              <a:ext uri="{FF2B5EF4-FFF2-40B4-BE49-F238E27FC236}">
                <a16:creationId xmlns:a16="http://schemas.microsoft.com/office/drawing/2014/main" id="{CEDE4EC8-4F8A-49BC-9163-932912FCA3C1}"/>
              </a:ext>
            </a:extLst>
          </p:cNvPr>
          <p:cNvSpPr txBox="1"/>
          <p:nvPr/>
        </p:nvSpPr>
        <p:spPr>
          <a:xfrm>
            <a:off x="2358536" y="1426186"/>
            <a:ext cx="4911713" cy="1923604"/>
          </a:xfrm>
          <a:prstGeom prst="rect">
            <a:avLst/>
          </a:prstGeom>
          <a:noFill/>
        </p:spPr>
        <p:txBody>
          <a:bodyPr wrap="square">
            <a:spAutoFit/>
          </a:bodyPr>
          <a:lstStyle/>
          <a:p>
            <a:r>
              <a:rPr lang="vi-VN" b="1">
                <a:solidFill>
                  <a:schemeClr val="accent3"/>
                </a:solidFill>
              </a:rPr>
              <a:t>Câu 2: Nguyễn Ái Quốc thống nhất 3 tổ chức cộng sản tại Đông Dương thành Đảng Cộng sản Việt Nam vào ngày tháng năm nào?</a:t>
            </a:r>
            <a:endParaRPr lang="en-US" b="1">
              <a:solidFill>
                <a:schemeClr val="accent3"/>
              </a:solidFill>
            </a:endParaRPr>
          </a:p>
          <a:p>
            <a:r>
              <a:rPr lang="vi-VN" b="1">
                <a:solidFill>
                  <a:schemeClr val="accent3"/>
                </a:solidFill>
              </a:rPr>
              <a:t>A. 3 tháng 2 năm 1930</a:t>
            </a:r>
            <a:endParaRPr lang="en-US" b="1">
              <a:solidFill>
                <a:schemeClr val="accent3"/>
              </a:solidFill>
            </a:endParaRPr>
          </a:p>
          <a:p>
            <a:r>
              <a:rPr lang="vi-VN" b="1">
                <a:solidFill>
                  <a:schemeClr val="accent3"/>
                </a:solidFill>
              </a:rPr>
              <a:t>B. 3 tháng 2 năm 1911</a:t>
            </a:r>
            <a:endParaRPr lang="en-US" b="1">
              <a:solidFill>
                <a:schemeClr val="accent3"/>
              </a:solidFill>
            </a:endParaRPr>
          </a:p>
          <a:p>
            <a:r>
              <a:rPr lang="vi-VN" b="1">
                <a:solidFill>
                  <a:schemeClr val="accent3"/>
                </a:solidFill>
              </a:rPr>
              <a:t>C. 2 tháng 3 năm 1930</a:t>
            </a:r>
            <a:endParaRPr lang="en-US" b="1">
              <a:solidFill>
                <a:schemeClr val="accent3"/>
              </a:solidFill>
            </a:endParaRPr>
          </a:p>
          <a:p>
            <a:r>
              <a:rPr lang="vi-VN" b="1">
                <a:solidFill>
                  <a:schemeClr val="accent3"/>
                </a:solidFill>
              </a:rPr>
              <a:t>D. 2 tháng 3 năm 1919</a:t>
            </a:r>
            <a:endParaRPr lang="en-US" b="1">
              <a:solidFill>
                <a:schemeClr val="accent3"/>
              </a:solidFill>
            </a:endParaRPr>
          </a:p>
          <a:p>
            <a:pPr algn="ctr"/>
            <a:endParaRPr lang="vi-VN" sz="2100" b="1">
              <a:solidFill>
                <a:schemeClr val="tx2"/>
              </a:solidFill>
              <a:latin typeface="Arial" panose="020B0604020202020204" pitchFamily="34" charset="0"/>
              <a:cs typeface="Arial" panose="020B0604020202020204" pitchFamily="34" charset="0"/>
            </a:endParaRPr>
          </a:p>
        </p:txBody>
      </p:sp>
      <p:pic>
        <p:nvPicPr>
          <p:cNvPr id="48" name="Picture 47">
            <a:hlinkClick r:id="rId5" action="ppaction://hlinksldjump"/>
            <a:extLst>
              <a:ext uri="{FF2B5EF4-FFF2-40B4-BE49-F238E27FC236}">
                <a16:creationId xmlns:a16="http://schemas.microsoft.com/office/drawing/2014/main" id="{F55223AB-E59F-40A8-A30C-7EB4A5405A8E}"/>
              </a:ext>
            </a:extLst>
          </p:cNvPr>
          <p:cNvPicPr>
            <a:picLocks noChangeAspect="1"/>
          </p:cNvPicPr>
          <p:nvPr/>
        </p:nvPicPr>
        <p:blipFill rotWithShape="1">
          <a:blip r:embed="rId6">
            <a:extLst>
              <a:ext uri="{28A0092B-C50C-407E-A947-70E740481C1C}">
                <a14:useLocalDpi xmlns:a14="http://schemas.microsoft.com/office/drawing/2010/main" val="0"/>
              </a:ext>
            </a:extLst>
          </a:blip>
          <a:srcRect l="28585" t="29757" r="27796" b="28785"/>
          <a:stretch/>
        </p:blipFill>
        <p:spPr>
          <a:xfrm>
            <a:off x="559789" y="2305692"/>
            <a:ext cx="1655894" cy="1573864"/>
          </a:xfrm>
          <a:prstGeom prst="rect">
            <a:avLst/>
          </a:prstGeom>
        </p:spPr>
      </p:pic>
      <p:pic>
        <p:nvPicPr>
          <p:cNvPr id="4" name="Sai">
            <a:extLst>
              <a:ext uri="{FF2B5EF4-FFF2-40B4-BE49-F238E27FC236}">
                <a16:creationId xmlns:a16="http://schemas.microsoft.com/office/drawing/2014/main" id="{61C60729-608E-49A5-A22E-BCA4474C0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9214" y="5642037"/>
            <a:ext cx="1096710" cy="1070042"/>
          </a:xfrm>
          <a:prstGeom prst="rect">
            <a:avLst/>
          </a:prstGeom>
        </p:spPr>
      </p:pic>
      <p:pic>
        <p:nvPicPr>
          <p:cNvPr id="50" name="Đúng">
            <a:extLst>
              <a:ext uri="{FF2B5EF4-FFF2-40B4-BE49-F238E27FC236}">
                <a16:creationId xmlns:a16="http://schemas.microsoft.com/office/drawing/2014/main" id="{A1A17A7A-13CD-4F22-A028-CAA66AAC56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9915" y="5634099"/>
            <a:ext cx="954914" cy="992537"/>
          </a:xfrm>
          <a:prstGeom prst="rect">
            <a:avLst/>
          </a:prstGeom>
        </p:spPr>
      </p:pic>
    </p:spTree>
    <p:extLst>
      <p:ext uri="{BB962C8B-B14F-4D97-AF65-F5344CB8AC3E}">
        <p14:creationId xmlns:p14="http://schemas.microsoft.com/office/powerpoint/2010/main" val="72983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53" presetClass="entr" presetSubtype="16" fill="hold" nodeType="withEffect">
                                  <p:stCondLst>
                                    <p:cond delay="50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30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30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300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42"/>
                    </p:tgtEl>
                  </p:cond>
                </p:stCondLst>
                <p:endSync evt="end" delay="0">
                  <p:rtn val="all"/>
                </p:endSync>
                <p:childTnLst>
                  <p:par>
                    <p:cTn id="35" fill="hold">
                      <p:stCondLst>
                        <p:cond delay="0"/>
                      </p:stCondLst>
                      <p:childTnLst>
                        <p:par>
                          <p:cTn id="36" fill="hold">
                            <p:stCondLst>
                              <p:cond delay="0"/>
                            </p:stCondLst>
                            <p:childTnLst>
                              <p:par>
                                <p:cTn id="37" presetID="1" presetClass="emph" presetSubtype="2" fill="hold" nodeType="afterEffect">
                                  <p:stCondLst>
                                    <p:cond delay="0"/>
                                  </p:stCondLst>
                                  <p:childTnLst>
                                    <p:animClr clrSpc="rgb" dir="cw">
                                      <p:cBhvr>
                                        <p:cTn id="38" dur="250" fill="hold"/>
                                        <p:tgtEl>
                                          <p:spTgt spid="42"/>
                                        </p:tgtEl>
                                        <p:attrNameLst>
                                          <p:attrName>fillcolor</p:attrName>
                                        </p:attrNameLst>
                                      </p:cBhvr>
                                      <p:to>
                                        <a:srgbClr val="FF0000"/>
                                      </p:to>
                                    </p:animClr>
                                    <p:set>
                                      <p:cBhvr>
                                        <p:cTn id="39" dur="250" fill="hold"/>
                                        <p:tgtEl>
                                          <p:spTgt spid="42"/>
                                        </p:tgtEl>
                                        <p:attrNameLst>
                                          <p:attrName>fill.type</p:attrName>
                                        </p:attrNameLst>
                                      </p:cBhvr>
                                      <p:to>
                                        <p:strVal val="solid"/>
                                      </p:to>
                                    </p:set>
                                    <p:set>
                                      <p:cBhvr>
                                        <p:cTn id="40" dur="250" fill="hold"/>
                                        <p:tgtEl>
                                          <p:spTgt spid="42"/>
                                        </p:tgtEl>
                                        <p:attrNameLst>
                                          <p:attrName>fill.on</p:attrName>
                                        </p:attrNameLst>
                                      </p:cBhvr>
                                      <p:to>
                                        <p:strVal val="true"/>
                                      </p:to>
                                    </p:set>
                                  </p:childTnLst>
                                </p:cTn>
                              </p:par>
                              <p:par>
                                <p:cTn id="41" presetID="64" presetClass="path" presetSubtype="0" accel="50000" decel="50000" fill="hold" nodeType="withEffect">
                                  <p:stCondLst>
                                    <p:cond delay="0"/>
                                  </p:stCondLst>
                                  <p:childTnLst>
                                    <p:animMotion origin="layout" path="M 0.00451 0.15833 L -0.16563 -0.30402 " pathEditMode="relative" rAng="0" ptsTypes="AA">
                                      <p:cBhvr>
                                        <p:cTn id="42" dur="250" fill="hold"/>
                                        <p:tgtEl>
                                          <p:spTgt spid="4"/>
                                        </p:tgtEl>
                                        <p:attrNameLst>
                                          <p:attrName>ppt_x</p:attrName>
                                          <p:attrName>ppt_y</p:attrName>
                                        </p:attrNameLst>
                                      </p:cBhvr>
                                      <p:rCtr x="-8507" y="-23117"/>
                                    </p:animMotion>
                                  </p:childTnLst>
                                  <p:subTnLst>
                                    <p:audio>
                                      <p:cMediaNode>
                                        <p:cTn display="0" masterRel="sameClick">
                                          <p:stCondLst>
                                            <p:cond evt="begin" delay="0">
                                              <p:tn val="41"/>
                                            </p:cond>
                                          </p:stCondLst>
                                          <p:endCondLst>
                                            <p:cond evt="onStopAudio" delay="0">
                                              <p:tgtEl>
                                                <p:sldTgt/>
                                              </p:tgtEl>
                                            </p:cond>
                                          </p:endCondLst>
                                        </p:cTn>
                                        <p:tgtEl>
                                          <p:sndTgt r:embed="rId2" name="Sai.wav"/>
                                        </p:tgtEl>
                                      </p:cMediaNode>
                                    </p:audio>
                                  </p:subTnLst>
                                </p:cTn>
                              </p:par>
                            </p:childTnLst>
                          </p:cTn>
                        </p:par>
                      </p:childTnLst>
                    </p:cTn>
                  </p:par>
                </p:childTnLst>
              </p:cTn>
              <p:nextCondLst>
                <p:cond evt="onClick" delay="0">
                  <p:tgtEl>
                    <p:spTgt spid="42"/>
                  </p:tgtEl>
                </p:cond>
              </p:nextCondLst>
            </p:seq>
            <p:seq concurrent="1" nextAc="seek">
              <p:cTn id="43" restart="whenNotActive" fill="hold" evtFilter="cancelBubble" nodeType="interactiveSeq">
                <p:stCondLst>
                  <p:cond evt="onClick" delay="0">
                    <p:tgtEl>
                      <p:spTgt spid="43"/>
                    </p:tgtEl>
                  </p:cond>
                </p:stCondLst>
                <p:endSync evt="end" delay="0">
                  <p:rtn val="all"/>
                </p:endSync>
                <p:childTnLst>
                  <p:par>
                    <p:cTn id="44" fill="hold">
                      <p:stCondLst>
                        <p:cond delay="0"/>
                      </p:stCondLst>
                      <p:childTnLst>
                        <p:par>
                          <p:cTn id="45" fill="hold">
                            <p:stCondLst>
                              <p:cond delay="0"/>
                            </p:stCondLst>
                            <p:childTnLst>
                              <p:par>
                                <p:cTn id="46" presetID="1" presetClass="emph" presetSubtype="2" fill="hold" nodeType="afterEffect">
                                  <p:stCondLst>
                                    <p:cond delay="0"/>
                                  </p:stCondLst>
                                  <p:childTnLst>
                                    <p:animClr clrSpc="rgb" dir="cw">
                                      <p:cBhvr>
                                        <p:cTn id="47" dur="250" fill="hold"/>
                                        <p:tgtEl>
                                          <p:spTgt spid="43"/>
                                        </p:tgtEl>
                                        <p:attrNameLst>
                                          <p:attrName>fillcolor</p:attrName>
                                        </p:attrNameLst>
                                      </p:cBhvr>
                                      <p:to>
                                        <a:srgbClr val="FF0000"/>
                                      </p:to>
                                    </p:animClr>
                                    <p:set>
                                      <p:cBhvr>
                                        <p:cTn id="48" dur="250" fill="hold"/>
                                        <p:tgtEl>
                                          <p:spTgt spid="43"/>
                                        </p:tgtEl>
                                        <p:attrNameLst>
                                          <p:attrName>fill.type</p:attrName>
                                        </p:attrNameLst>
                                      </p:cBhvr>
                                      <p:to>
                                        <p:strVal val="solid"/>
                                      </p:to>
                                    </p:set>
                                    <p:set>
                                      <p:cBhvr>
                                        <p:cTn id="49" dur="250" fill="hold"/>
                                        <p:tgtEl>
                                          <p:spTgt spid="43"/>
                                        </p:tgtEl>
                                        <p:attrNameLst>
                                          <p:attrName>fill.on</p:attrName>
                                        </p:attrNameLst>
                                      </p:cBhvr>
                                      <p:to>
                                        <p:strVal val="true"/>
                                      </p:to>
                                    </p:set>
                                  </p:childTnLst>
                                </p:cTn>
                              </p:par>
                              <p:par>
                                <p:cTn id="50" presetID="64" presetClass="path" presetSubtype="0" accel="50000" decel="50000" fill="hold" nodeType="withEffect">
                                  <p:stCondLst>
                                    <p:cond delay="0"/>
                                  </p:stCondLst>
                                  <p:childTnLst>
                                    <p:animMotion origin="layout" path="M -1.45833E-6 4.07407E-6 L 0.14336 -0.46227 " pathEditMode="relative" rAng="0" ptsTypes="AA">
                                      <p:cBhvr>
                                        <p:cTn id="51" dur="250" fill="hold"/>
                                        <p:tgtEl>
                                          <p:spTgt spid="4"/>
                                        </p:tgtEl>
                                        <p:attrNameLst>
                                          <p:attrName>ppt_x</p:attrName>
                                          <p:attrName>ppt_y</p:attrName>
                                        </p:attrNameLst>
                                      </p:cBhvr>
                                      <p:rCtr x="7161" y="-23125"/>
                                    </p:animMotion>
                                  </p:childTnLst>
                                  <p:subTnLst>
                                    <p:audio>
                                      <p:cMediaNode>
                                        <p:cTn display="0" masterRel="sameClick">
                                          <p:stCondLst>
                                            <p:cond evt="begin" delay="0">
                                              <p:tn val="50"/>
                                            </p:cond>
                                          </p:stCondLst>
                                          <p:endCondLst>
                                            <p:cond evt="onStopAudio" delay="0">
                                              <p:tgtEl>
                                                <p:sldTgt/>
                                              </p:tgtEl>
                                            </p:cond>
                                          </p:endCondLst>
                                        </p:cTn>
                                        <p:tgtEl>
                                          <p:sndTgt r:embed="rId2" name="Sai.wav"/>
                                        </p:tgtEl>
                                      </p:cMediaNode>
                                    </p:audio>
                                  </p:subTnLst>
                                </p:cTn>
                              </p:par>
                            </p:childTnLst>
                          </p:cTn>
                        </p:par>
                      </p:childTnLst>
                    </p:cTn>
                  </p:par>
                </p:childTnLst>
              </p:cTn>
              <p:nextCondLst>
                <p:cond evt="onClick" delay="0">
                  <p:tgtEl>
                    <p:spTgt spid="43"/>
                  </p:tgtEl>
                </p:cond>
              </p:nextCondLst>
            </p:seq>
            <p:seq concurrent="1" nextAc="seek">
              <p:cTn id="52" restart="whenNotActive" fill="hold" evtFilter="cancelBubble" nodeType="interactiveSeq">
                <p:stCondLst>
                  <p:cond evt="onClick" delay="0">
                    <p:tgtEl>
                      <p:spTgt spid="44"/>
                    </p:tgtEl>
                  </p:cond>
                </p:stCondLst>
                <p:endSync evt="end" delay="0">
                  <p:rtn val="all"/>
                </p:endSync>
                <p:childTnLst>
                  <p:par>
                    <p:cTn id="53" fill="hold">
                      <p:stCondLst>
                        <p:cond delay="0"/>
                      </p:stCondLst>
                      <p:childTnLst>
                        <p:par>
                          <p:cTn id="54" fill="hold">
                            <p:stCondLst>
                              <p:cond delay="0"/>
                            </p:stCondLst>
                            <p:childTnLst>
                              <p:par>
                                <p:cTn id="55" presetID="1" presetClass="emph" presetSubtype="2" fill="hold" nodeType="afterEffect">
                                  <p:stCondLst>
                                    <p:cond delay="0"/>
                                  </p:stCondLst>
                                  <p:childTnLst>
                                    <p:animClr clrSpc="rgb" dir="cw">
                                      <p:cBhvr>
                                        <p:cTn id="56" dur="250" fill="hold"/>
                                        <p:tgtEl>
                                          <p:spTgt spid="44"/>
                                        </p:tgtEl>
                                        <p:attrNameLst>
                                          <p:attrName>fillcolor</p:attrName>
                                        </p:attrNameLst>
                                      </p:cBhvr>
                                      <p:to>
                                        <a:srgbClr val="00B0F0"/>
                                      </p:to>
                                    </p:animClr>
                                    <p:set>
                                      <p:cBhvr>
                                        <p:cTn id="57" dur="250" fill="hold"/>
                                        <p:tgtEl>
                                          <p:spTgt spid="44"/>
                                        </p:tgtEl>
                                        <p:attrNameLst>
                                          <p:attrName>fill.type</p:attrName>
                                        </p:attrNameLst>
                                      </p:cBhvr>
                                      <p:to>
                                        <p:strVal val="solid"/>
                                      </p:to>
                                    </p:set>
                                    <p:set>
                                      <p:cBhvr>
                                        <p:cTn id="58" dur="250" fill="hold"/>
                                        <p:tgtEl>
                                          <p:spTgt spid="44"/>
                                        </p:tgtEl>
                                        <p:attrNameLst>
                                          <p:attrName>fill.on</p:attrName>
                                        </p:attrNameLst>
                                      </p:cBhvr>
                                      <p:to>
                                        <p:strVal val="true"/>
                                      </p:to>
                                    </p:set>
                                  </p:childTnLst>
                                </p:cTn>
                              </p:par>
                              <p:par>
                                <p:cTn id="59" presetID="64" presetClass="path" presetSubtype="0" accel="50000" decel="50000" fill="hold" nodeType="withEffect">
                                  <p:stCondLst>
                                    <p:cond delay="0"/>
                                  </p:stCondLst>
                                  <p:childTnLst>
                                    <p:animMotion origin="layout" path="M -0.0007 -0.18581 L -0.43976 -0.49908 " pathEditMode="relative" rAng="0" ptsTypes="AA">
                                      <p:cBhvr>
                                        <p:cTn id="60" dur="250" fill="hold"/>
                                        <p:tgtEl>
                                          <p:spTgt spid="50"/>
                                        </p:tgtEl>
                                        <p:attrNameLst>
                                          <p:attrName>ppt_x</p:attrName>
                                          <p:attrName>ppt_y</p:attrName>
                                        </p:attrNameLst>
                                      </p:cBhvr>
                                      <p:rCtr x="-21962" y="-15679"/>
                                    </p:animMotion>
                                  </p:childTnLst>
                                  <p:subTnLst>
                                    <p:audio>
                                      <p:cMediaNode>
                                        <p:cTn display="0" masterRel="sameClick">
                                          <p:stCondLst>
                                            <p:cond evt="begin" delay="0">
                                              <p:tn val="59"/>
                                            </p:cond>
                                          </p:stCondLst>
                                          <p:endCondLst>
                                            <p:cond evt="onStopAudio" delay="0">
                                              <p:tgtEl>
                                                <p:sldTgt/>
                                              </p:tgtEl>
                                            </p:cond>
                                          </p:endCondLst>
                                        </p:cTn>
                                        <p:tgtEl>
                                          <p:sndTgt r:embed="rId3" name="applause.wav"/>
                                        </p:tgtEl>
                                      </p:cMediaNode>
                                    </p:audio>
                                  </p:subTnLst>
                                </p:cTn>
                              </p:par>
                            </p:childTnLst>
                          </p:cTn>
                        </p:par>
                      </p:childTnLst>
                    </p:cTn>
                  </p:par>
                </p:childTnLst>
              </p:cTn>
              <p:nextCondLst>
                <p:cond evt="onClick" delay="0">
                  <p:tgtEl>
                    <p:spTgt spid="44"/>
                  </p:tgtEl>
                </p:cond>
              </p:nextCondLst>
            </p:seq>
            <p:seq concurrent="1" nextAc="seek">
              <p:cTn id="61" restart="whenNotActive" fill="hold" evtFilter="cancelBubble" nodeType="interactiveSeq">
                <p:stCondLst>
                  <p:cond evt="onClick" delay="0">
                    <p:tgtEl>
                      <p:spTgt spid="45"/>
                    </p:tgtEl>
                  </p:cond>
                </p:stCondLst>
                <p:endSync evt="end" delay="0">
                  <p:rtn val="all"/>
                </p:endSync>
                <p:childTnLst>
                  <p:par>
                    <p:cTn id="62" fill="hold">
                      <p:stCondLst>
                        <p:cond delay="0"/>
                      </p:stCondLst>
                      <p:childTnLst>
                        <p:par>
                          <p:cTn id="63" fill="hold">
                            <p:stCondLst>
                              <p:cond delay="0"/>
                            </p:stCondLst>
                            <p:childTnLst>
                              <p:par>
                                <p:cTn id="64" presetID="1" presetClass="emph" presetSubtype="2" fill="hold" nodeType="afterEffect">
                                  <p:stCondLst>
                                    <p:cond delay="0"/>
                                  </p:stCondLst>
                                  <p:childTnLst>
                                    <p:animClr clrSpc="rgb" dir="cw">
                                      <p:cBhvr>
                                        <p:cTn id="65" dur="250" fill="hold"/>
                                        <p:tgtEl>
                                          <p:spTgt spid="45"/>
                                        </p:tgtEl>
                                        <p:attrNameLst>
                                          <p:attrName>fillcolor</p:attrName>
                                        </p:attrNameLst>
                                      </p:cBhvr>
                                      <p:to>
                                        <a:srgbClr val="FF0000"/>
                                      </p:to>
                                    </p:animClr>
                                    <p:set>
                                      <p:cBhvr>
                                        <p:cTn id="66" dur="250" fill="hold"/>
                                        <p:tgtEl>
                                          <p:spTgt spid="45"/>
                                        </p:tgtEl>
                                        <p:attrNameLst>
                                          <p:attrName>fill.type</p:attrName>
                                        </p:attrNameLst>
                                      </p:cBhvr>
                                      <p:to>
                                        <p:strVal val="solid"/>
                                      </p:to>
                                    </p:set>
                                    <p:set>
                                      <p:cBhvr>
                                        <p:cTn id="67" dur="250" fill="hold"/>
                                        <p:tgtEl>
                                          <p:spTgt spid="45"/>
                                        </p:tgtEl>
                                        <p:attrNameLst>
                                          <p:attrName>fill.on</p:attrName>
                                        </p:attrNameLst>
                                      </p:cBhvr>
                                      <p:to>
                                        <p:strVal val="true"/>
                                      </p:to>
                                    </p:set>
                                  </p:childTnLst>
                                </p:cTn>
                              </p:par>
                              <p:par>
                                <p:cTn id="68" presetID="64" presetClass="path" presetSubtype="0" accel="50000" decel="50000" fill="hold" nodeType="withEffect">
                                  <p:stCondLst>
                                    <p:cond delay="0"/>
                                  </p:stCondLst>
                                  <p:childTnLst>
                                    <p:animMotion origin="layout" path="M -1.45833E-6 4.07407E-6 L 0.1405 -0.30417 " pathEditMode="relative" rAng="0" ptsTypes="AA">
                                      <p:cBhvr>
                                        <p:cTn id="69" dur="250" fill="hold"/>
                                        <p:tgtEl>
                                          <p:spTgt spid="4"/>
                                        </p:tgtEl>
                                        <p:attrNameLst>
                                          <p:attrName>ppt_x</p:attrName>
                                          <p:attrName>ppt_y</p:attrName>
                                        </p:attrNameLst>
                                      </p:cBhvr>
                                      <p:rCtr x="7018" y="-15208"/>
                                    </p:animMotion>
                                  </p:childTnLst>
                                  <p:subTnLst>
                                    <p:audio>
                                      <p:cMediaNode>
                                        <p:cTn display="0" masterRel="sameClick">
                                          <p:stCondLst>
                                            <p:cond evt="begin" delay="0">
                                              <p:tn val="68"/>
                                            </p:cond>
                                          </p:stCondLst>
                                          <p:endCondLst>
                                            <p:cond evt="onStopAudio" delay="0">
                                              <p:tgtEl>
                                                <p:sldTgt/>
                                              </p:tgtEl>
                                            </p:cond>
                                          </p:endCondLst>
                                        </p:cTn>
                                        <p:tgtEl>
                                          <p:sndTgt r:embed="rId2" name="Sai.wav"/>
                                        </p:tgtEl>
                                      </p:cMediaNode>
                                    </p:audio>
                                  </p:subTnLst>
                                </p:cTn>
                              </p:par>
                            </p:childTnLst>
                          </p:cTn>
                        </p:par>
                      </p:childTnLst>
                    </p:cTn>
                  </p:par>
                </p:childTnLst>
              </p:cTn>
              <p:nextCondLst>
                <p:cond evt="onClick" delay="0">
                  <p:tgtEl>
                    <p:spTgt spid="45"/>
                  </p:tgtEl>
                </p:cond>
              </p:nextCondLst>
            </p:seq>
          </p:childTnLst>
        </p:cTn>
      </p:par>
    </p:tnLst>
    <p:bldLst>
      <p:bldP spid="5" grpId="0" animBg="1"/>
      <p:bldP spid="42" grpId="0" animBg="1"/>
      <p:bldP spid="43" grpId="0" animBg="1"/>
      <p:bldP spid="44" grpId="0" animBg="1"/>
      <p:bldP spid="45" grpId="0" animBg="1"/>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2467" name="Picture 179" descr="Fire Peashooter (Plants vs Zombies) by NinjaWoodpeckers91 on DeviantArt">
            <a:extLst>
              <a:ext uri="{FF2B5EF4-FFF2-40B4-BE49-F238E27FC236}">
                <a16:creationId xmlns:a16="http://schemas.microsoft.com/office/drawing/2014/main" id="{6DFDEEE0-C4B2-4FE3-B3D2-E28504AB20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17" y="988436"/>
            <a:ext cx="923318" cy="1407953"/>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179" descr="Fire Peashooter (Plants vs Zombies) by NinjaWoodpeckers91 on DeviantArt">
            <a:extLst>
              <a:ext uri="{FF2B5EF4-FFF2-40B4-BE49-F238E27FC236}">
                <a16:creationId xmlns:a16="http://schemas.microsoft.com/office/drawing/2014/main" id="{C3AC7B58-02C2-49E6-8EA3-E7B071E9B9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17" y="1887567"/>
            <a:ext cx="923318" cy="1407953"/>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179" descr="Fire Peashooter (Plants vs Zombies) by NinjaWoodpeckers91 on DeviantArt">
            <a:extLst>
              <a:ext uri="{FF2B5EF4-FFF2-40B4-BE49-F238E27FC236}">
                <a16:creationId xmlns:a16="http://schemas.microsoft.com/office/drawing/2014/main" id="{500859FA-A247-46DF-8A93-82C84148CA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17" y="2818504"/>
            <a:ext cx="923318" cy="1407953"/>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179" descr="Fire Peashooter (Plants vs Zombies) by NinjaWoodpeckers91 on DeviantArt">
            <a:extLst>
              <a:ext uri="{FF2B5EF4-FFF2-40B4-BE49-F238E27FC236}">
                <a16:creationId xmlns:a16="http://schemas.microsoft.com/office/drawing/2014/main" id="{BB645085-E8E1-4AF5-85F9-2DDCA8D906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17" y="3725256"/>
            <a:ext cx="923318" cy="140795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4345089A-E08E-4340-9B5B-F049F8026C5A}"/>
              </a:ext>
            </a:extLst>
          </p:cNvPr>
          <p:cNvSpPr/>
          <p:nvPr/>
        </p:nvSpPr>
        <p:spPr>
          <a:xfrm>
            <a:off x="203658" y="112125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Oval 20">
            <a:extLst>
              <a:ext uri="{FF2B5EF4-FFF2-40B4-BE49-F238E27FC236}">
                <a16:creationId xmlns:a16="http://schemas.microsoft.com/office/drawing/2014/main" id="{572C1AD8-2ACB-4189-A2FC-BB973BF5051B}"/>
              </a:ext>
            </a:extLst>
          </p:cNvPr>
          <p:cNvSpPr/>
          <p:nvPr/>
        </p:nvSpPr>
        <p:spPr>
          <a:xfrm>
            <a:off x="137309" y="1824377"/>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a:extLst>
              <a:ext uri="{FF2B5EF4-FFF2-40B4-BE49-F238E27FC236}">
                <a16:creationId xmlns:a16="http://schemas.microsoft.com/office/drawing/2014/main" id="{E70A2308-EB10-47ED-8F4A-97F061362FD3}"/>
              </a:ext>
            </a:extLst>
          </p:cNvPr>
          <p:cNvSpPr/>
          <p:nvPr/>
        </p:nvSpPr>
        <p:spPr>
          <a:xfrm>
            <a:off x="137309" y="2685132"/>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a:extLst>
              <a:ext uri="{FF2B5EF4-FFF2-40B4-BE49-F238E27FC236}">
                <a16:creationId xmlns:a16="http://schemas.microsoft.com/office/drawing/2014/main" id="{E3954B70-308D-43AA-B4E0-02AA646670CD}"/>
              </a:ext>
            </a:extLst>
          </p:cNvPr>
          <p:cNvSpPr/>
          <p:nvPr/>
        </p:nvSpPr>
        <p:spPr>
          <a:xfrm>
            <a:off x="137309" y="361602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94964C97-896D-48FE-8B86-1507D47B71E3}"/>
              </a:ext>
            </a:extLst>
          </p:cNvPr>
          <p:cNvSpPr/>
          <p:nvPr/>
        </p:nvSpPr>
        <p:spPr>
          <a:xfrm>
            <a:off x="137309" y="458800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 name="Hoa 1" descr="Peashooter/Gallery | Plants vs. Zombies Wiki | Fandom">
            <a:extLst>
              <a:ext uri="{FF2B5EF4-FFF2-40B4-BE49-F238E27FC236}">
                <a16:creationId xmlns:a16="http://schemas.microsoft.com/office/drawing/2014/main" id="{4B2A375F-93D3-4216-AD06-80D999544C3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653328"/>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7" name="Hoa 2" descr="Peashooter/Gallery | Plants vs. Zombies Wiki | Fandom">
            <a:extLst>
              <a:ext uri="{FF2B5EF4-FFF2-40B4-BE49-F238E27FC236}">
                <a16:creationId xmlns:a16="http://schemas.microsoft.com/office/drawing/2014/main" id="{8ABDF249-FABE-49E3-92E9-4C246929E435}"/>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1410565"/>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8" name="Hoa 3" descr="Peashooter/Gallery | Plants vs. Zombies Wiki | Fandom">
            <a:extLst>
              <a:ext uri="{FF2B5EF4-FFF2-40B4-BE49-F238E27FC236}">
                <a16:creationId xmlns:a16="http://schemas.microsoft.com/office/drawing/2014/main" id="{A4435000-DBD7-4F2D-94BE-1049721AF49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2314574"/>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9" name="Hoa 4" descr="Peashooter/Gallery | Plants vs. Zombies Wiki | Fandom">
            <a:extLst>
              <a:ext uri="{FF2B5EF4-FFF2-40B4-BE49-F238E27FC236}">
                <a16:creationId xmlns:a16="http://schemas.microsoft.com/office/drawing/2014/main" id="{B9E89CA4-420E-42E4-BE8A-DF997F4C6D6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3275733"/>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10" name="Hoa 5" descr="Peashooter/Gallery | Plants vs. Zombies Wiki | Fandom">
            <a:extLst>
              <a:ext uri="{FF2B5EF4-FFF2-40B4-BE49-F238E27FC236}">
                <a16:creationId xmlns:a16="http://schemas.microsoft.com/office/drawing/2014/main" id="{B0B21127-E0D1-4CCB-A2EB-9555A5938E05}"/>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4148572"/>
            <a:ext cx="879332" cy="879332"/>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E774E798-E5CF-4D95-AD0F-2FB09AD7E72E}"/>
              </a:ext>
            </a:extLst>
          </p:cNvPr>
          <p:cNvSpPr/>
          <p:nvPr/>
        </p:nvSpPr>
        <p:spPr>
          <a:xfrm>
            <a:off x="2395631" y="287587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a:extLst>
              <a:ext uri="{FF2B5EF4-FFF2-40B4-BE49-F238E27FC236}">
                <a16:creationId xmlns:a16="http://schemas.microsoft.com/office/drawing/2014/main" id="{2EB8C6C9-6AAD-4CD1-AC17-BF690C0B26AB}"/>
              </a:ext>
            </a:extLst>
          </p:cNvPr>
          <p:cNvSpPr/>
          <p:nvPr/>
        </p:nvSpPr>
        <p:spPr>
          <a:xfrm>
            <a:off x="3107517" y="126064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a:extLst>
              <a:ext uri="{FF2B5EF4-FFF2-40B4-BE49-F238E27FC236}">
                <a16:creationId xmlns:a16="http://schemas.microsoft.com/office/drawing/2014/main" id="{448C1F59-7264-4BD5-9F7C-940986BDCB80}"/>
              </a:ext>
            </a:extLst>
          </p:cNvPr>
          <p:cNvSpPr/>
          <p:nvPr/>
        </p:nvSpPr>
        <p:spPr>
          <a:xfrm>
            <a:off x="4260583" y="361602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Oval 27">
            <a:extLst>
              <a:ext uri="{FF2B5EF4-FFF2-40B4-BE49-F238E27FC236}">
                <a16:creationId xmlns:a16="http://schemas.microsoft.com/office/drawing/2014/main" id="{033ECEDB-6FC7-440E-B826-9B94CD94AD67}"/>
              </a:ext>
            </a:extLst>
          </p:cNvPr>
          <p:cNvSpPr/>
          <p:nvPr/>
        </p:nvSpPr>
        <p:spPr>
          <a:xfrm>
            <a:off x="5379939" y="445326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Oval 28">
            <a:extLst>
              <a:ext uri="{FF2B5EF4-FFF2-40B4-BE49-F238E27FC236}">
                <a16:creationId xmlns:a16="http://schemas.microsoft.com/office/drawing/2014/main" id="{0A2BE852-05CF-4508-9423-ECE975AA399F}"/>
              </a:ext>
            </a:extLst>
          </p:cNvPr>
          <p:cNvSpPr/>
          <p:nvPr/>
        </p:nvSpPr>
        <p:spPr>
          <a:xfrm>
            <a:off x="4449364" y="1981645"/>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5" name="Zombies 2" descr="Rammin Animation Ghouls And Game Overs 28 Prev Next Zombie Animated GIF -  LowGif">
            <a:extLst>
              <a:ext uri="{FF2B5EF4-FFF2-40B4-BE49-F238E27FC236}">
                <a16:creationId xmlns:a16="http://schemas.microsoft.com/office/drawing/2014/main" id="{C6CFEDB1-9B30-4B6F-B2E4-7F4E6E4C1823}"/>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260583" y="926738"/>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17" name="Zombies 3" descr="Rammin Animation Ghouls And Game Overs 28 Prev Next Zombie Animated GIF -  LowGif">
            <a:extLst>
              <a:ext uri="{FF2B5EF4-FFF2-40B4-BE49-F238E27FC236}">
                <a16:creationId xmlns:a16="http://schemas.microsoft.com/office/drawing/2014/main" id="{AB6EF39D-2EED-4ACF-B3CD-0D5B366D138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62930" y="1882053"/>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19" name="Zombies 4" descr="Rammin Animation Ghouls And Game Overs 28 Prev Next Zombie Animated GIF -  LowGif">
            <a:extLst>
              <a:ext uri="{FF2B5EF4-FFF2-40B4-BE49-F238E27FC236}">
                <a16:creationId xmlns:a16="http://schemas.microsoft.com/office/drawing/2014/main" id="{90E0010F-7B78-4161-A338-467F677415A0}"/>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122284" y="2645133"/>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20" name="Zombies 5" descr="Rammin Animation Ghouls And Game Overs 28 Prev Next Zombie Animated GIF -  LowGif">
            <a:extLst>
              <a:ext uri="{FF2B5EF4-FFF2-40B4-BE49-F238E27FC236}">
                <a16:creationId xmlns:a16="http://schemas.microsoft.com/office/drawing/2014/main" id="{149A46D2-4D95-4A82-B329-337782C37068}"/>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291940" y="3450104"/>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03A6E9A-288E-4DBA-9517-E20456CEC25D}"/>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764735"/>
            <a:ext cx="355826" cy="323205"/>
          </a:xfrm>
          <a:prstGeom prst="rect">
            <a:avLst/>
          </a:prstGeom>
        </p:spPr>
      </p:pic>
      <p:pic>
        <p:nvPicPr>
          <p:cNvPr id="31" name="Picture 30">
            <a:extLst>
              <a:ext uri="{FF2B5EF4-FFF2-40B4-BE49-F238E27FC236}">
                <a16:creationId xmlns:a16="http://schemas.microsoft.com/office/drawing/2014/main" id="{99095D32-B834-44BB-99D7-EFA6780E667B}"/>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1509353"/>
            <a:ext cx="355826" cy="323205"/>
          </a:xfrm>
          <a:prstGeom prst="rect">
            <a:avLst/>
          </a:prstGeom>
        </p:spPr>
      </p:pic>
      <p:pic>
        <p:nvPicPr>
          <p:cNvPr id="32" name="Picture 31">
            <a:extLst>
              <a:ext uri="{FF2B5EF4-FFF2-40B4-BE49-F238E27FC236}">
                <a16:creationId xmlns:a16="http://schemas.microsoft.com/office/drawing/2014/main" id="{9AF20B7C-A436-4D97-AD90-75E91ABAE1D1}"/>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2430871"/>
            <a:ext cx="355826" cy="323205"/>
          </a:xfrm>
          <a:prstGeom prst="rect">
            <a:avLst/>
          </a:prstGeom>
        </p:spPr>
      </p:pic>
      <p:pic>
        <p:nvPicPr>
          <p:cNvPr id="33" name="Picture 32">
            <a:extLst>
              <a:ext uri="{FF2B5EF4-FFF2-40B4-BE49-F238E27FC236}">
                <a16:creationId xmlns:a16="http://schemas.microsoft.com/office/drawing/2014/main" id="{99F5D1AD-6495-4117-AB1F-C9712D18EBB0}"/>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3403252"/>
            <a:ext cx="355826" cy="323205"/>
          </a:xfrm>
          <a:prstGeom prst="rect">
            <a:avLst/>
          </a:prstGeom>
        </p:spPr>
      </p:pic>
      <p:pic>
        <p:nvPicPr>
          <p:cNvPr id="34" name="Picture 33">
            <a:extLst>
              <a:ext uri="{FF2B5EF4-FFF2-40B4-BE49-F238E27FC236}">
                <a16:creationId xmlns:a16="http://schemas.microsoft.com/office/drawing/2014/main" id="{A8DFA9EC-8984-4026-B840-A342FF587083}"/>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4267630"/>
            <a:ext cx="355826" cy="323205"/>
          </a:xfrm>
          <a:prstGeom prst="rect">
            <a:avLst/>
          </a:prstGeom>
        </p:spPr>
      </p:pic>
      <p:pic>
        <p:nvPicPr>
          <p:cNvPr id="77" name="Picture 2" descr="Download Free png Download Angle Burst Sparks Light Point Of Pattern  Clipart PNG ... - DLPNG.com">
            <a:extLst>
              <a:ext uri="{FF2B5EF4-FFF2-40B4-BE49-F238E27FC236}">
                <a16:creationId xmlns:a16="http://schemas.microsoft.com/office/drawing/2014/main" id="{59C459A0-546C-406C-9A6E-8F7C2D0FA95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562" t="3555"/>
          <a:stretch/>
        </p:blipFill>
        <p:spPr bwMode="auto">
          <a:xfrm>
            <a:off x="4541250" y="1309622"/>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Download Free png Download Angle Burst Sparks Light Point Of Pattern  Clipart PNG ... - DLPNG.com">
            <a:extLst>
              <a:ext uri="{FF2B5EF4-FFF2-40B4-BE49-F238E27FC236}">
                <a16:creationId xmlns:a16="http://schemas.microsoft.com/office/drawing/2014/main" id="{6764F4DA-E16C-432A-AB82-F84E1CACE0D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562" t="3555"/>
          <a:stretch/>
        </p:blipFill>
        <p:spPr bwMode="auto">
          <a:xfrm>
            <a:off x="2601667" y="2273559"/>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Download Free png Download Angle Burst Sparks Light Point Of Pattern  Clipart PNG ... - DLPNG.com">
            <a:extLst>
              <a:ext uri="{FF2B5EF4-FFF2-40B4-BE49-F238E27FC236}">
                <a16:creationId xmlns:a16="http://schemas.microsoft.com/office/drawing/2014/main" id="{E276529D-398C-4669-B468-1F1324B2D9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562" t="3555"/>
          <a:stretch/>
        </p:blipFill>
        <p:spPr bwMode="auto">
          <a:xfrm>
            <a:off x="4498552" y="3099758"/>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Download Free png Download Angle Burst Sparks Light Point Of Pattern  Clipart PNG ... - DLPNG.com">
            <a:extLst>
              <a:ext uri="{FF2B5EF4-FFF2-40B4-BE49-F238E27FC236}">
                <a16:creationId xmlns:a16="http://schemas.microsoft.com/office/drawing/2014/main" id="{EC346996-F089-4101-AC5B-8E546318DF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562" t="3555"/>
          <a:stretch/>
        </p:blipFill>
        <p:spPr bwMode="auto">
          <a:xfrm>
            <a:off x="5685784" y="3934418"/>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12363" name="Picture 12362">
            <a:hlinkClick r:id="rId11" action="ppaction://hlinksldjump"/>
            <a:extLst>
              <a:ext uri="{FF2B5EF4-FFF2-40B4-BE49-F238E27FC236}">
                <a16:creationId xmlns:a16="http://schemas.microsoft.com/office/drawing/2014/main" id="{A1C93219-F007-413C-8012-8B54FDC5D2A2}"/>
              </a:ext>
            </a:extLst>
          </p:cNvPr>
          <p:cNvPicPr>
            <a:picLocks noChangeAspect="1"/>
          </p:cNvPicPr>
          <p:nvPr/>
        </p:nvPicPr>
        <p:blipFill rotWithShape="1">
          <a:blip r:embed="rId12">
            <a:extLst>
              <a:ext uri="{28A0092B-C50C-407E-A947-70E740481C1C}">
                <a14:useLocalDpi xmlns:a14="http://schemas.microsoft.com/office/drawing/2010/main" val="0"/>
              </a:ext>
            </a:extLst>
          </a:blip>
          <a:srcRect l="14993" t="13001" r="11961" b="10462"/>
          <a:stretch/>
        </p:blipFill>
        <p:spPr>
          <a:xfrm>
            <a:off x="8323426" y="81157"/>
            <a:ext cx="711896" cy="745925"/>
          </a:xfrm>
          <a:prstGeom prst="rect">
            <a:avLst/>
          </a:prstGeom>
        </p:spPr>
      </p:pic>
      <p:pic>
        <p:nvPicPr>
          <p:cNvPr id="12365" name="Picture 12364">
            <a:hlinkClick r:id="rId13" action="ppaction://hlinksldjump"/>
            <a:extLst>
              <a:ext uri="{FF2B5EF4-FFF2-40B4-BE49-F238E27FC236}">
                <a16:creationId xmlns:a16="http://schemas.microsoft.com/office/drawing/2014/main" id="{57F1A64F-D371-4921-951F-9300C712466F}"/>
              </a:ext>
            </a:extLst>
          </p:cNvPr>
          <p:cNvPicPr>
            <a:picLocks noChangeAspect="1"/>
          </p:cNvPicPr>
          <p:nvPr/>
        </p:nvPicPr>
        <p:blipFill rotWithShape="1">
          <a:blip r:embed="rId14">
            <a:extLst>
              <a:ext uri="{28A0092B-C50C-407E-A947-70E740481C1C}">
                <a14:useLocalDpi xmlns:a14="http://schemas.microsoft.com/office/drawing/2010/main" val="0"/>
              </a:ext>
            </a:extLst>
          </a:blip>
          <a:srcRect l="13487" t="22087" r="13468" b="15742"/>
          <a:stretch/>
        </p:blipFill>
        <p:spPr>
          <a:xfrm>
            <a:off x="8323426" y="900541"/>
            <a:ext cx="711896" cy="605921"/>
          </a:xfrm>
          <a:prstGeom prst="rect">
            <a:avLst/>
          </a:prstGeom>
        </p:spPr>
      </p:pic>
      <p:pic>
        <p:nvPicPr>
          <p:cNvPr id="12374" name="Picture 12373">
            <a:hlinkClick r:id="rId15" action="ppaction://hlinksldjump"/>
            <a:extLst>
              <a:ext uri="{FF2B5EF4-FFF2-40B4-BE49-F238E27FC236}">
                <a16:creationId xmlns:a16="http://schemas.microsoft.com/office/drawing/2014/main" id="{FEC57334-ECAC-4472-8EAD-CC5F47B32EB3}"/>
              </a:ext>
            </a:extLst>
          </p:cNvPr>
          <p:cNvPicPr>
            <a:picLocks noChangeAspect="1"/>
          </p:cNvPicPr>
          <p:nvPr/>
        </p:nvPicPr>
        <p:blipFill rotWithShape="1">
          <a:blip r:embed="rId16">
            <a:extLst>
              <a:ext uri="{28A0092B-C50C-407E-A947-70E740481C1C}">
                <a14:useLocalDpi xmlns:a14="http://schemas.microsoft.com/office/drawing/2010/main" val="0"/>
              </a:ext>
            </a:extLst>
          </a:blip>
          <a:srcRect l="17604" t="21831" r="12037" b="17330"/>
          <a:stretch/>
        </p:blipFill>
        <p:spPr>
          <a:xfrm>
            <a:off x="8361525" y="1579919"/>
            <a:ext cx="685714" cy="592932"/>
          </a:xfrm>
          <a:prstGeom prst="rect">
            <a:avLst/>
          </a:prstGeom>
        </p:spPr>
      </p:pic>
      <p:pic>
        <p:nvPicPr>
          <p:cNvPr id="12376" name="Picture 12375">
            <a:hlinkClick r:id="rId17" action="ppaction://hlinksldjump"/>
            <a:extLst>
              <a:ext uri="{FF2B5EF4-FFF2-40B4-BE49-F238E27FC236}">
                <a16:creationId xmlns:a16="http://schemas.microsoft.com/office/drawing/2014/main" id="{31C012E7-3347-4A59-9E26-4C00E8081CE8}"/>
              </a:ext>
            </a:extLst>
          </p:cNvPr>
          <p:cNvPicPr>
            <a:picLocks noChangeAspect="1"/>
          </p:cNvPicPr>
          <p:nvPr/>
        </p:nvPicPr>
        <p:blipFill rotWithShape="1">
          <a:blip r:embed="rId18">
            <a:extLst>
              <a:ext uri="{28A0092B-C50C-407E-A947-70E740481C1C}">
                <a14:useLocalDpi xmlns:a14="http://schemas.microsoft.com/office/drawing/2010/main" val="0"/>
              </a:ext>
            </a:extLst>
          </a:blip>
          <a:srcRect l="13460" t="17416" r="11302" b="13150"/>
          <a:stretch/>
        </p:blipFill>
        <p:spPr>
          <a:xfrm>
            <a:off x="8323425" y="2246310"/>
            <a:ext cx="733267" cy="676708"/>
          </a:xfrm>
          <a:prstGeom prst="rect">
            <a:avLst/>
          </a:prstGeom>
        </p:spPr>
      </p:pic>
      <p:pic>
        <p:nvPicPr>
          <p:cNvPr id="12378" name="Picture 12377">
            <a:hlinkClick r:id="rId19" action="ppaction://hlinksldjump"/>
            <a:extLst>
              <a:ext uri="{FF2B5EF4-FFF2-40B4-BE49-F238E27FC236}">
                <a16:creationId xmlns:a16="http://schemas.microsoft.com/office/drawing/2014/main" id="{A2967D98-3A00-4218-8F7C-3F1BC74CF765}"/>
              </a:ext>
            </a:extLst>
          </p:cNvPr>
          <p:cNvPicPr>
            <a:picLocks noChangeAspect="1"/>
          </p:cNvPicPr>
          <p:nvPr/>
        </p:nvPicPr>
        <p:blipFill rotWithShape="1">
          <a:blip r:embed="rId20">
            <a:extLst>
              <a:ext uri="{28A0092B-C50C-407E-A947-70E740481C1C}">
                <a14:useLocalDpi xmlns:a14="http://schemas.microsoft.com/office/drawing/2010/main" val="0"/>
              </a:ext>
            </a:extLst>
          </a:blip>
          <a:srcRect l="13603" t="16919" r="19565" b="13647"/>
          <a:stretch/>
        </p:blipFill>
        <p:spPr>
          <a:xfrm>
            <a:off x="8332951" y="2996476"/>
            <a:ext cx="651335" cy="676709"/>
          </a:xfrm>
          <a:prstGeom prst="rect">
            <a:avLst/>
          </a:prstGeom>
        </p:spPr>
      </p:pic>
      <p:pic>
        <p:nvPicPr>
          <p:cNvPr id="53" name="Picture 52">
            <a:extLst>
              <a:ext uri="{FF2B5EF4-FFF2-40B4-BE49-F238E27FC236}">
                <a16:creationId xmlns:a16="http://schemas.microsoft.com/office/drawing/2014/main" id="{8AC0E081-5262-40E1-9D14-DCD2F866B9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68503" y="1382135"/>
            <a:ext cx="385010" cy="526998"/>
          </a:xfrm>
          <a:prstGeom prst="rect">
            <a:avLst/>
          </a:prstGeom>
        </p:spPr>
      </p:pic>
      <p:pic>
        <p:nvPicPr>
          <p:cNvPr id="54" name="Picture 53">
            <a:extLst>
              <a:ext uri="{FF2B5EF4-FFF2-40B4-BE49-F238E27FC236}">
                <a16:creationId xmlns:a16="http://schemas.microsoft.com/office/drawing/2014/main" id="{DBC14EFD-828A-4F77-B71E-B99908C7853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90287" y="2358728"/>
            <a:ext cx="385010" cy="526998"/>
          </a:xfrm>
          <a:prstGeom prst="rect">
            <a:avLst/>
          </a:prstGeom>
        </p:spPr>
      </p:pic>
      <p:pic>
        <p:nvPicPr>
          <p:cNvPr id="55" name="Picture 54">
            <a:extLst>
              <a:ext uri="{FF2B5EF4-FFF2-40B4-BE49-F238E27FC236}">
                <a16:creationId xmlns:a16="http://schemas.microsoft.com/office/drawing/2014/main" id="{9F3C8BDF-AFD4-484D-AEF9-BC3E7EC543A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79429" y="3139753"/>
            <a:ext cx="385010" cy="526998"/>
          </a:xfrm>
          <a:prstGeom prst="rect">
            <a:avLst/>
          </a:prstGeom>
        </p:spPr>
      </p:pic>
      <p:pic>
        <p:nvPicPr>
          <p:cNvPr id="56" name="Picture 55">
            <a:extLst>
              <a:ext uri="{FF2B5EF4-FFF2-40B4-BE49-F238E27FC236}">
                <a16:creationId xmlns:a16="http://schemas.microsoft.com/office/drawing/2014/main" id="{81CD1452-8722-414D-AFB2-809CBC32AAF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30010" y="3936855"/>
            <a:ext cx="385010" cy="526998"/>
          </a:xfrm>
          <a:prstGeom prst="rect">
            <a:avLst/>
          </a:prstGeom>
        </p:spPr>
      </p:pic>
      <p:pic>
        <p:nvPicPr>
          <p:cNvPr id="43" name="Picture 42">
            <a:hlinkClick r:id="rId22" action="ppaction://hlinksldjump"/>
            <a:extLst>
              <a:ext uri="{FF2B5EF4-FFF2-40B4-BE49-F238E27FC236}">
                <a16:creationId xmlns:a16="http://schemas.microsoft.com/office/drawing/2014/main" id="{728C0C7F-C737-4661-AC40-60F62BAF746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518714" y="265965"/>
            <a:ext cx="741780" cy="857383"/>
          </a:xfrm>
          <a:prstGeom prst="rect">
            <a:avLst/>
          </a:prstGeom>
        </p:spPr>
      </p:pic>
    </p:spTree>
    <p:extLst>
      <p:ext uri="{BB962C8B-B14F-4D97-AF65-F5344CB8AC3E}">
        <p14:creationId xmlns:p14="http://schemas.microsoft.com/office/powerpoint/2010/main" val="196540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subTnLst>
                                    <p:audio>
                                      <p:cMediaNode>
                                        <p:cTn display="0" masterRel="sameClick">
                                          <p:stCondLst>
                                            <p:cond evt="begin" delay="0">
                                              <p:tn val="11"/>
                                            </p:cond>
                                          </p:stCondLst>
                                          <p:endCondLst>
                                            <p:cond evt="onStopAudio" delay="0">
                                              <p:tgtEl>
                                                <p:sldTgt/>
                                              </p:tgtEl>
                                            </p:cond>
                                          </p:endCondLst>
                                        </p:cTn>
                                        <p:tgtEl>
                                          <p:sndTgt r:embed="rId2" name="arrow.wav"/>
                                        </p:tgtEl>
                                      </p:cMediaNode>
                                    </p:audio>
                                  </p:subTnLst>
                                </p:cTn>
                              </p:par>
                              <p:par>
                                <p:cTn id="14" presetID="42" presetClass="path" presetSubtype="0" accel="50000" decel="50000" fill="hold" nodeType="withEffect">
                                  <p:stCondLst>
                                    <p:cond delay="250"/>
                                  </p:stCondLst>
                                  <p:childTnLst>
                                    <p:animMotion origin="layout" path="M -3.75E-6 -2.59259E-6 L 0.26485 -0.00625 " pathEditMode="relative" rAng="0" ptsTypes="AA">
                                      <p:cBhvr>
                                        <p:cTn id="15" dur="2000" fill="hold"/>
                                        <p:tgtEl>
                                          <p:spTgt spid="11"/>
                                        </p:tgtEl>
                                        <p:attrNameLst>
                                          <p:attrName>ppt_x</p:attrName>
                                          <p:attrName>ppt_y</p:attrName>
                                        </p:attrNameLst>
                                      </p:cBhvr>
                                      <p:rCtr x="13216" y="-324"/>
                                    </p:animMotion>
                                  </p:childTnLst>
                                  <p:subTnLst>
                                    <p:audio>
                                      <p:cMediaNode>
                                        <p:cTn display="0" masterRel="sameClick">
                                          <p:stCondLst>
                                            <p:cond evt="begin" delay="0">
                                              <p:tn val="14"/>
                                            </p:cond>
                                          </p:stCondLst>
                                          <p:endCondLst>
                                            <p:cond evt="onStopAudio" delay="0">
                                              <p:tgtEl>
                                                <p:sldTgt/>
                                              </p:tgtEl>
                                            </p:cond>
                                          </p:endCondLst>
                                        </p:cTn>
                                        <p:tgtEl>
                                          <p:sndTgt r:embed="rId3" name="Đánh bay Zombie.wav"/>
                                        </p:tgtEl>
                                      </p:cMediaNode>
                                    </p:audio>
                                  </p:subTnLst>
                                </p:cTn>
                              </p:par>
                            </p:childTnLst>
                          </p:cTn>
                        </p:par>
                        <p:par>
                          <p:cTn id="16" fill="hold">
                            <p:stCondLst>
                              <p:cond delay="2250"/>
                            </p:stCondLst>
                            <p:childTnLst>
                              <p:par>
                                <p:cTn id="17" presetID="10" presetClass="exit" presetSubtype="0" fill="hold" nodeType="after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subTnLst>
                                    <p:audio>
                                      <p:cMediaNode>
                                        <p:cTn display="0" masterRel="sameClick">
                                          <p:stCondLst>
                                            <p:cond evt="begin" delay="0">
                                              <p:tn val="23"/>
                                            </p:cond>
                                          </p:stCondLst>
                                          <p:endCondLst>
                                            <p:cond evt="onStopAudio" delay="0">
                                              <p:tgtEl>
                                                <p:sldTgt/>
                                              </p:tgtEl>
                                            </p:cond>
                                          </p:endCondLst>
                                        </p:cTn>
                                        <p:tgtEl>
                                          <p:sndTgt r:embed="rId2" name="arrow.wav"/>
                                        </p:tgtEl>
                                      </p:cMediaNode>
                                    </p:audio>
                                  </p:subTnLst>
                                </p:cTn>
                              </p:par>
                              <p:par>
                                <p:cTn id="26" presetID="42" presetClass="path" presetSubtype="0" accel="50000" decel="50000" fill="hold" nodeType="withEffect">
                                  <p:stCondLst>
                                    <p:cond delay="250"/>
                                  </p:stCondLst>
                                  <p:childTnLst>
                                    <p:animMotion origin="layout" path="M -2.91667E-6 1.48148E-6 L 0.39818 -0.00556 " pathEditMode="relative" rAng="0" ptsTypes="AA">
                                      <p:cBhvr>
                                        <p:cTn id="27" dur="2000" fill="hold"/>
                                        <p:tgtEl>
                                          <p:spTgt spid="31"/>
                                        </p:tgtEl>
                                        <p:attrNameLst>
                                          <p:attrName>ppt_x</p:attrName>
                                          <p:attrName>ppt_y</p:attrName>
                                        </p:attrNameLst>
                                      </p:cBhvr>
                                      <p:rCtr x="19909" y="-278"/>
                                    </p:animMotion>
                                  </p:childTnLst>
                                  <p:subTnLst>
                                    <p:audio>
                                      <p:cMediaNode>
                                        <p:cTn display="0" masterRel="sameClick">
                                          <p:stCondLst>
                                            <p:cond evt="begin" delay="0">
                                              <p:tn val="26"/>
                                            </p:cond>
                                          </p:stCondLst>
                                          <p:endCondLst>
                                            <p:cond evt="onStopAudio" delay="0">
                                              <p:tgtEl>
                                                <p:sldTgt/>
                                              </p:tgtEl>
                                            </p:cond>
                                          </p:endCondLst>
                                        </p:cTn>
                                        <p:tgtEl>
                                          <p:sndTgt r:embed="rId3" name="Đánh bay Zombie.wav"/>
                                        </p:tgtEl>
                                      </p:cMediaNode>
                                    </p:audio>
                                  </p:subTnLst>
                                </p:cTn>
                              </p:par>
                            </p:childTnLst>
                          </p:cTn>
                        </p:par>
                        <p:par>
                          <p:cTn id="28" fill="hold">
                            <p:stCondLst>
                              <p:cond delay="2250"/>
                            </p:stCondLst>
                            <p:childTnLst>
                              <p:par>
                                <p:cTn id="29" presetID="10" presetClass="exit" presetSubtype="0" fill="hold" nodeType="after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par>
                                <p:cTn id="35" presetID="23" presetClass="entr" presetSubtype="16"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anim calcmode="lin" valueType="num">
                                      <p:cBhvr>
                                        <p:cTn id="37" dur="250" fill="hold"/>
                                        <p:tgtEl>
                                          <p:spTgt spid="77"/>
                                        </p:tgtEl>
                                        <p:attrNameLst>
                                          <p:attrName>ppt_w</p:attrName>
                                        </p:attrNameLst>
                                      </p:cBhvr>
                                      <p:tavLst>
                                        <p:tav tm="0">
                                          <p:val>
                                            <p:fltVal val="0"/>
                                          </p:val>
                                        </p:tav>
                                        <p:tav tm="100000">
                                          <p:val>
                                            <p:strVal val="#ppt_w"/>
                                          </p:val>
                                        </p:tav>
                                      </p:tavLst>
                                    </p:anim>
                                    <p:anim calcmode="lin" valueType="num">
                                      <p:cBhvr>
                                        <p:cTn id="38" dur="250" fill="hold"/>
                                        <p:tgtEl>
                                          <p:spTgt spid="77"/>
                                        </p:tgtEl>
                                        <p:attrNameLst>
                                          <p:attrName>ppt_h</p:attrName>
                                        </p:attrNameLst>
                                      </p:cBhvr>
                                      <p:tavLst>
                                        <p:tav tm="0">
                                          <p:val>
                                            <p:fltVal val="0"/>
                                          </p:val>
                                        </p:tav>
                                        <p:tav tm="100000">
                                          <p:val>
                                            <p:strVal val="#ppt_h"/>
                                          </p:val>
                                        </p:tav>
                                      </p:tavLst>
                                    </p:anim>
                                  </p:childTnLst>
                                </p:cTn>
                              </p:par>
                              <p:par>
                                <p:cTn id="39" presetID="23" presetClass="exit" presetSubtype="32" fill="hold" nodeType="withEffect">
                                  <p:stCondLst>
                                    <p:cond delay="0"/>
                                  </p:stCondLst>
                                  <p:childTnLst>
                                    <p:anim calcmode="lin" valueType="num">
                                      <p:cBhvr>
                                        <p:cTn id="40" dur="250"/>
                                        <p:tgtEl>
                                          <p:spTgt spid="77"/>
                                        </p:tgtEl>
                                        <p:attrNameLst>
                                          <p:attrName>ppt_w</p:attrName>
                                        </p:attrNameLst>
                                      </p:cBhvr>
                                      <p:tavLst>
                                        <p:tav tm="0">
                                          <p:val>
                                            <p:strVal val="ppt_w"/>
                                          </p:val>
                                        </p:tav>
                                        <p:tav tm="100000">
                                          <p:val>
                                            <p:fltVal val="0"/>
                                          </p:val>
                                        </p:tav>
                                      </p:tavLst>
                                    </p:anim>
                                    <p:anim calcmode="lin" valueType="num">
                                      <p:cBhvr>
                                        <p:cTn id="41" dur="250"/>
                                        <p:tgtEl>
                                          <p:spTgt spid="77"/>
                                        </p:tgtEl>
                                        <p:attrNameLst>
                                          <p:attrName>ppt_h</p:attrName>
                                        </p:attrNameLst>
                                      </p:cBhvr>
                                      <p:tavLst>
                                        <p:tav tm="0">
                                          <p:val>
                                            <p:strVal val="ppt_h"/>
                                          </p:val>
                                        </p:tav>
                                        <p:tav tm="100000">
                                          <p:val>
                                            <p:fltVal val="0"/>
                                          </p:val>
                                        </p:tav>
                                      </p:tavLst>
                                    </p:anim>
                                    <p:set>
                                      <p:cBhvr>
                                        <p:cTn id="42" dur="1" fill="hold">
                                          <p:stCondLst>
                                            <p:cond delay="249"/>
                                          </p:stCondLst>
                                        </p:cTn>
                                        <p:tgtEl>
                                          <p:spTgt spid="7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250"/>
                                        <p:tgtEl>
                                          <p:spTgt spid="53"/>
                                        </p:tgtEl>
                                      </p:cBhvr>
                                    </p:animEffect>
                                  </p:childTnLst>
                                </p:cTn>
                              </p:par>
                            </p:childTnLst>
                          </p:cTn>
                        </p:par>
                        <p:par>
                          <p:cTn id="46" fill="hold">
                            <p:stCondLst>
                              <p:cond delay="2750"/>
                            </p:stCondLst>
                            <p:childTnLst>
                              <p:par>
                                <p:cTn id="47" presetID="42" presetClass="path" presetSubtype="0" accel="50000" decel="50000" fill="hold" nodeType="afterEffect">
                                  <p:stCondLst>
                                    <p:cond delay="0"/>
                                  </p:stCondLst>
                                  <p:childTnLst>
                                    <p:animMotion origin="layout" path="M 4.16667E-6 -1.11111E-6 L 0.34597 0.60416 " pathEditMode="relative" rAng="0" ptsTypes="AA">
                                      <p:cBhvr>
                                        <p:cTn id="48" dur="1500" fill="hold"/>
                                        <p:tgtEl>
                                          <p:spTgt spid="53"/>
                                        </p:tgtEl>
                                        <p:attrNameLst>
                                          <p:attrName>ppt_x</p:attrName>
                                          <p:attrName>ppt_y</p:attrName>
                                        </p:attrNameLst>
                                      </p:cBhvr>
                                      <p:rCtr x="17201" y="30324"/>
                                    </p:animMotion>
                                  </p:childTnLst>
                                  <p:subTnLst>
                                    <p:audio>
                                      <p:cMediaNode>
                                        <p:cTn display="0" masterRel="sameClick">
                                          <p:stCondLst>
                                            <p:cond evt="begin" delay="0">
                                              <p:tn val="47"/>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7"/>
                  </p:tgtEl>
                </p:cond>
              </p:nextCondLst>
            </p:seq>
            <p:seq concurrent="1" nextAc="seek">
              <p:cTn id="49" restart="whenNotActive" fill="hold" evtFilter="cancelBubble" nodeType="interactiveSeq">
                <p:stCondLst>
                  <p:cond evt="onClick" delay="0">
                    <p:tgtEl>
                      <p:spTgt spid="8"/>
                    </p:tgtEl>
                  </p:cond>
                </p:stCondLst>
                <p:endSync evt="end" delay="0">
                  <p:rtn val="all"/>
                </p:endSync>
                <p:childTnLst>
                  <p:par>
                    <p:cTn id="50" fill="hold">
                      <p:stCondLst>
                        <p:cond delay="0"/>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subTnLst>
                                    <p:audio>
                                      <p:cMediaNode>
                                        <p:cTn display="0" masterRel="sameClick">
                                          <p:stCondLst>
                                            <p:cond evt="begin" delay="0">
                                              <p:tn val="52"/>
                                            </p:cond>
                                          </p:stCondLst>
                                          <p:endCondLst>
                                            <p:cond evt="onStopAudio" delay="0">
                                              <p:tgtEl>
                                                <p:sldTgt/>
                                              </p:tgtEl>
                                            </p:cond>
                                          </p:endCondLst>
                                        </p:cTn>
                                        <p:tgtEl>
                                          <p:sndTgt r:embed="rId2" name="arrow.wav"/>
                                        </p:tgtEl>
                                      </p:cMediaNode>
                                    </p:audio>
                                  </p:subTnLst>
                                </p:cTn>
                              </p:par>
                              <p:par>
                                <p:cTn id="55" presetID="42" presetClass="path" presetSubtype="0" accel="50000" decel="50000" fill="hold" nodeType="withEffect">
                                  <p:stCondLst>
                                    <p:cond delay="250"/>
                                  </p:stCondLst>
                                  <p:childTnLst>
                                    <p:animMotion origin="layout" path="M -2.91667E-6 4.81481E-6 L 0.18425 0.00347 " pathEditMode="relative" rAng="0" ptsTypes="AA">
                                      <p:cBhvr>
                                        <p:cTn id="56" dur="2000" fill="hold"/>
                                        <p:tgtEl>
                                          <p:spTgt spid="32"/>
                                        </p:tgtEl>
                                        <p:attrNameLst>
                                          <p:attrName>ppt_x</p:attrName>
                                          <p:attrName>ppt_y</p:attrName>
                                        </p:attrNameLst>
                                      </p:cBhvr>
                                      <p:rCtr x="9206" y="162"/>
                                    </p:animMotion>
                                  </p:childTnLst>
                                  <p:subTnLst>
                                    <p:audio>
                                      <p:cMediaNode>
                                        <p:cTn display="0" masterRel="sameClick">
                                          <p:stCondLst>
                                            <p:cond evt="begin" delay="0">
                                              <p:tn val="55"/>
                                            </p:cond>
                                          </p:stCondLst>
                                          <p:endCondLst>
                                            <p:cond evt="onStopAudio" delay="0">
                                              <p:tgtEl>
                                                <p:sldTgt/>
                                              </p:tgtEl>
                                            </p:cond>
                                          </p:endCondLst>
                                        </p:cTn>
                                        <p:tgtEl>
                                          <p:sndTgt r:embed="rId3" name="Đánh bay Zombie.wav"/>
                                        </p:tgtEl>
                                      </p:cMediaNode>
                                    </p:audio>
                                  </p:subTnLst>
                                </p:cTn>
                              </p:par>
                            </p:childTnLst>
                          </p:cTn>
                        </p:par>
                        <p:par>
                          <p:cTn id="57" fill="hold">
                            <p:stCondLst>
                              <p:cond delay="2250"/>
                            </p:stCondLst>
                            <p:childTnLst>
                              <p:par>
                                <p:cTn id="58" presetID="10" presetClass="exit" presetSubtype="0" fill="hold" nodeType="afterEffect">
                                  <p:stCondLst>
                                    <p:cond delay="0"/>
                                  </p:stCondLst>
                                  <p:childTnLst>
                                    <p:animEffect transition="out" filter="fad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par>
                                <p:cTn id="61" presetID="9" presetClass="exit" presetSubtype="0" fill="hold" nodeType="withEffect">
                                  <p:stCondLst>
                                    <p:cond delay="0"/>
                                  </p:stCondLst>
                                  <p:childTnLst>
                                    <p:animEffect transition="out" filter="dissolve">
                                      <p:cBhvr>
                                        <p:cTn id="62" dur="500"/>
                                        <p:tgtEl>
                                          <p:spTgt spid="17"/>
                                        </p:tgtEl>
                                      </p:cBhvr>
                                    </p:animEffect>
                                    <p:set>
                                      <p:cBhvr>
                                        <p:cTn id="63" dur="1" fill="hold">
                                          <p:stCondLst>
                                            <p:cond delay="499"/>
                                          </p:stCondLst>
                                        </p:cTn>
                                        <p:tgtEl>
                                          <p:spTgt spid="17"/>
                                        </p:tgtEl>
                                        <p:attrNameLst>
                                          <p:attrName>style.visibility</p:attrName>
                                        </p:attrNameLst>
                                      </p:cBhvr>
                                      <p:to>
                                        <p:strVal val="hidden"/>
                                      </p:to>
                                    </p:set>
                                  </p:childTnLst>
                                </p:cTn>
                              </p:par>
                              <p:par>
                                <p:cTn id="64" presetID="23" presetClass="entr" presetSubtype="16" fill="hold" nodeType="withEffect">
                                  <p:stCondLst>
                                    <p:cond delay="0"/>
                                  </p:stCondLst>
                                  <p:childTnLst>
                                    <p:set>
                                      <p:cBhvr>
                                        <p:cTn id="65" dur="1" fill="hold">
                                          <p:stCondLst>
                                            <p:cond delay="0"/>
                                          </p:stCondLst>
                                        </p:cTn>
                                        <p:tgtEl>
                                          <p:spTgt spid="80"/>
                                        </p:tgtEl>
                                        <p:attrNameLst>
                                          <p:attrName>style.visibility</p:attrName>
                                        </p:attrNameLst>
                                      </p:cBhvr>
                                      <p:to>
                                        <p:strVal val="visible"/>
                                      </p:to>
                                    </p:set>
                                    <p:anim calcmode="lin" valueType="num">
                                      <p:cBhvr>
                                        <p:cTn id="66" dur="250" fill="hold"/>
                                        <p:tgtEl>
                                          <p:spTgt spid="80"/>
                                        </p:tgtEl>
                                        <p:attrNameLst>
                                          <p:attrName>ppt_w</p:attrName>
                                        </p:attrNameLst>
                                      </p:cBhvr>
                                      <p:tavLst>
                                        <p:tav tm="0">
                                          <p:val>
                                            <p:fltVal val="0"/>
                                          </p:val>
                                        </p:tav>
                                        <p:tav tm="100000">
                                          <p:val>
                                            <p:strVal val="#ppt_w"/>
                                          </p:val>
                                        </p:tav>
                                      </p:tavLst>
                                    </p:anim>
                                    <p:anim calcmode="lin" valueType="num">
                                      <p:cBhvr>
                                        <p:cTn id="67" dur="250" fill="hold"/>
                                        <p:tgtEl>
                                          <p:spTgt spid="80"/>
                                        </p:tgtEl>
                                        <p:attrNameLst>
                                          <p:attrName>ppt_h</p:attrName>
                                        </p:attrNameLst>
                                      </p:cBhvr>
                                      <p:tavLst>
                                        <p:tav tm="0">
                                          <p:val>
                                            <p:fltVal val="0"/>
                                          </p:val>
                                        </p:tav>
                                        <p:tav tm="100000">
                                          <p:val>
                                            <p:strVal val="#ppt_h"/>
                                          </p:val>
                                        </p:tav>
                                      </p:tavLst>
                                    </p:anim>
                                  </p:childTnLst>
                                </p:cTn>
                              </p:par>
                              <p:par>
                                <p:cTn id="68" presetID="53" presetClass="exit" presetSubtype="32" fill="hold" nodeType="withEffect">
                                  <p:stCondLst>
                                    <p:cond delay="0"/>
                                  </p:stCondLst>
                                  <p:childTnLst>
                                    <p:anim calcmode="lin" valueType="num">
                                      <p:cBhvr>
                                        <p:cTn id="69" dur="250"/>
                                        <p:tgtEl>
                                          <p:spTgt spid="80"/>
                                        </p:tgtEl>
                                        <p:attrNameLst>
                                          <p:attrName>ppt_w</p:attrName>
                                        </p:attrNameLst>
                                      </p:cBhvr>
                                      <p:tavLst>
                                        <p:tav tm="0">
                                          <p:val>
                                            <p:strVal val="ppt_w"/>
                                          </p:val>
                                        </p:tav>
                                        <p:tav tm="100000">
                                          <p:val>
                                            <p:fltVal val="0"/>
                                          </p:val>
                                        </p:tav>
                                      </p:tavLst>
                                    </p:anim>
                                    <p:anim calcmode="lin" valueType="num">
                                      <p:cBhvr>
                                        <p:cTn id="70" dur="250"/>
                                        <p:tgtEl>
                                          <p:spTgt spid="80"/>
                                        </p:tgtEl>
                                        <p:attrNameLst>
                                          <p:attrName>ppt_h</p:attrName>
                                        </p:attrNameLst>
                                      </p:cBhvr>
                                      <p:tavLst>
                                        <p:tav tm="0">
                                          <p:val>
                                            <p:strVal val="ppt_h"/>
                                          </p:val>
                                        </p:tav>
                                        <p:tav tm="100000">
                                          <p:val>
                                            <p:fltVal val="0"/>
                                          </p:val>
                                        </p:tav>
                                      </p:tavLst>
                                    </p:anim>
                                    <p:animEffect transition="out" filter="fade">
                                      <p:cBhvr>
                                        <p:cTn id="71" dur="250"/>
                                        <p:tgtEl>
                                          <p:spTgt spid="80"/>
                                        </p:tgtEl>
                                      </p:cBhvr>
                                    </p:animEffect>
                                    <p:set>
                                      <p:cBhvr>
                                        <p:cTn id="72" dur="1" fill="hold">
                                          <p:stCondLst>
                                            <p:cond delay="249"/>
                                          </p:stCondLst>
                                        </p:cTn>
                                        <p:tgtEl>
                                          <p:spTgt spid="80"/>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250"/>
                                        <p:tgtEl>
                                          <p:spTgt spid="54"/>
                                        </p:tgtEl>
                                      </p:cBhvr>
                                    </p:animEffect>
                                  </p:childTnLst>
                                </p:cTn>
                              </p:par>
                            </p:childTnLst>
                          </p:cTn>
                        </p:par>
                        <p:par>
                          <p:cTn id="76" fill="hold">
                            <p:stCondLst>
                              <p:cond delay="2750"/>
                            </p:stCondLst>
                            <p:childTnLst>
                              <p:par>
                                <p:cTn id="77" presetID="42" presetClass="path" presetSubtype="0" accel="50000" decel="50000" fill="hold" nodeType="afterEffect">
                                  <p:stCondLst>
                                    <p:cond delay="0"/>
                                  </p:stCondLst>
                                  <p:childTnLst>
                                    <p:animMotion origin="layout" path="M 1.875E-6 7.40741E-7 L 0.50703 0.40509 " pathEditMode="relative" rAng="0" ptsTypes="AA">
                                      <p:cBhvr>
                                        <p:cTn id="78" dur="1500" fill="hold"/>
                                        <p:tgtEl>
                                          <p:spTgt spid="54"/>
                                        </p:tgtEl>
                                        <p:attrNameLst>
                                          <p:attrName>ppt_x</p:attrName>
                                          <p:attrName>ppt_y</p:attrName>
                                        </p:attrNameLst>
                                      </p:cBhvr>
                                      <p:rCtr x="25313" y="20278"/>
                                    </p:animMotion>
                                  </p:childTnLst>
                                  <p:subTnLst>
                                    <p:audio>
                                      <p:cMediaNode>
                                        <p:cTn display="0" masterRel="sameClick">
                                          <p:stCondLst>
                                            <p:cond evt="begin" delay="0">
                                              <p:tn val="77"/>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8"/>
                  </p:tgtEl>
                </p:cond>
              </p:nextCondLst>
            </p:seq>
            <p:seq concurrent="1" nextAc="seek">
              <p:cTn id="79" restart="whenNotActive" fill="hold" evtFilter="cancelBubble" nodeType="interactiveSeq">
                <p:stCondLst>
                  <p:cond evt="onClick" delay="0">
                    <p:tgtEl>
                      <p:spTgt spid="9"/>
                    </p:tgtEl>
                  </p:cond>
                </p:stCondLst>
                <p:endSync evt="end" delay="0">
                  <p:rtn val="all"/>
                </p:endSync>
                <p:childTnLst>
                  <p:par>
                    <p:cTn id="80" fill="hold">
                      <p:stCondLst>
                        <p:cond delay="0"/>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subTnLst>
                                    <p:audio>
                                      <p:cMediaNode>
                                        <p:cTn display="0" masterRel="sameClick">
                                          <p:stCondLst>
                                            <p:cond evt="begin" delay="0">
                                              <p:tn val="82"/>
                                            </p:cond>
                                          </p:stCondLst>
                                          <p:endCondLst>
                                            <p:cond evt="onStopAudio" delay="0">
                                              <p:tgtEl>
                                                <p:sldTgt/>
                                              </p:tgtEl>
                                            </p:cond>
                                          </p:endCondLst>
                                        </p:cTn>
                                        <p:tgtEl>
                                          <p:sndTgt r:embed="rId2" name="arrow.wav"/>
                                        </p:tgtEl>
                                      </p:cMediaNode>
                                    </p:audio>
                                  </p:subTnLst>
                                </p:cTn>
                              </p:par>
                              <p:par>
                                <p:cTn id="85" presetID="42" presetClass="path" presetSubtype="0" accel="50000" decel="50000" fill="hold" nodeType="withEffect">
                                  <p:stCondLst>
                                    <p:cond delay="250"/>
                                  </p:stCondLst>
                                  <p:childTnLst>
                                    <p:animMotion origin="layout" path="M -2.91667E-6 4.44444E-6 L 0.3931 -0.02223 " pathEditMode="relative" rAng="0" ptsTypes="AA">
                                      <p:cBhvr>
                                        <p:cTn id="86" dur="2000" fill="hold"/>
                                        <p:tgtEl>
                                          <p:spTgt spid="33"/>
                                        </p:tgtEl>
                                        <p:attrNameLst>
                                          <p:attrName>ppt_x</p:attrName>
                                          <p:attrName>ppt_y</p:attrName>
                                        </p:attrNameLst>
                                      </p:cBhvr>
                                      <p:rCtr x="19648" y="-1111"/>
                                    </p:animMotion>
                                  </p:childTnLst>
                                  <p:subTnLst>
                                    <p:audio>
                                      <p:cMediaNode>
                                        <p:cTn display="0" masterRel="sameClick">
                                          <p:stCondLst>
                                            <p:cond evt="begin" delay="0">
                                              <p:tn val="85"/>
                                            </p:cond>
                                          </p:stCondLst>
                                          <p:endCondLst>
                                            <p:cond evt="onStopAudio" delay="0">
                                              <p:tgtEl>
                                                <p:sldTgt/>
                                              </p:tgtEl>
                                            </p:cond>
                                          </p:endCondLst>
                                        </p:cTn>
                                        <p:tgtEl>
                                          <p:sndTgt r:embed="rId3" name="Đánh bay Zombie.wav"/>
                                        </p:tgtEl>
                                      </p:cMediaNode>
                                    </p:audio>
                                  </p:subTnLst>
                                </p:cTn>
                              </p:par>
                            </p:childTnLst>
                          </p:cTn>
                        </p:par>
                        <p:par>
                          <p:cTn id="87" fill="hold">
                            <p:stCondLst>
                              <p:cond delay="2250"/>
                            </p:stCondLst>
                            <p:childTnLst>
                              <p:par>
                                <p:cTn id="88" presetID="10" presetClass="exit" presetSubtype="0" fill="hold" nodeType="afterEffect">
                                  <p:stCondLst>
                                    <p:cond delay="0"/>
                                  </p:stCondLst>
                                  <p:childTnLst>
                                    <p:animEffect transition="out" filter="fade">
                                      <p:cBhvr>
                                        <p:cTn id="89" dur="500"/>
                                        <p:tgtEl>
                                          <p:spTgt spid="33"/>
                                        </p:tgtEl>
                                      </p:cBhvr>
                                    </p:animEffect>
                                    <p:set>
                                      <p:cBhvr>
                                        <p:cTn id="90" dur="1" fill="hold">
                                          <p:stCondLst>
                                            <p:cond delay="499"/>
                                          </p:stCondLst>
                                        </p:cTn>
                                        <p:tgtEl>
                                          <p:spTgt spid="33"/>
                                        </p:tgtEl>
                                        <p:attrNameLst>
                                          <p:attrName>style.visibility</p:attrName>
                                        </p:attrNameLst>
                                      </p:cBhvr>
                                      <p:to>
                                        <p:strVal val="hidden"/>
                                      </p:to>
                                    </p:set>
                                  </p:childTnLst>
                                </p:cTn>
                              </p:par>
                              <p:par>
                                <p:cTn id="91" presetID="9" presetClass="exit" presetSubtype="0" fill="hold" nodeType="withEffect">
                                  <p:stCondLst>
                                    <p:cond delay="0"/>
                                  </p:stCondLst>
                                  <p:childTnLst>
                                    <p:animEffect transition="out" filter="dissolv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23" presetClass="entr" presetSubtype="16" fill="hold" nodeType="withEffect">
                                  <p:stCondLst>
                                    <p:cond delay="0"/>
                                  </p:stCondLst>
                                  <p:childTnLst>
                                    <p:set>
                                      <p:cBhvr>
                                        <p:cTn id="95" dur="1" fill="hold">
                                          <p:stCondLst>
                                            <p:cond delay="0"/>
                                          </p:stCondLst>
                                        </p:cTn>
                                        <p:tgtEl>
                                          <p:spTgt spid="81"/>
                                        </p:tgtEl>
                                        <p:attrNameLst>
                                          <p:attrName>style.visibility</p:attrName>
                                        </p:attrNameLst>
                                      </p:cBhvr>
                                      <p:to>
                                        <p:strVal val="visible"/>
                                      </p:to>
                                    </p:set>
                                    <p:anim calcmode="lin" valueType="num">
                                      <p:cBhvr>
                                        <p:cTn id="96" dur="250" fill="hold"/>
                                        <p:tgtEl>
                                          <p:spTgt spid="81"/>
                                        </p:tgtEl>
                                        <p:attrNameLst>
                                          <p:attrName>ppt_w</p:attrName>
                                        </p:attrNameLst>
                                      </p:cBhvr>
                                      <p:tavLst>
                                        <p:tav tm="0">
                                          <p:val>
                                            <p:fltVal val="0"/>
                                          </p:val>
                                        </p:tav>
                                        <p:tav tm="100000">
                                          <p:val>
                                            <p:strVal val="#ppt_w"/>
                                          </p:val>
                                        </p:tav>
                                      </p:tavLst>
                                    </p:anim>
                                    <p:anim calcmode="lin" valueType="num">
                                      <p:cBhvr>
                                        <p:cTn id="97" dur="250" fill="hold"/>
                                        <p:tgtEl>
                                          <p:spTgt spid="81"/>
                                        </p:tgtEl>
                                        <p:attrNameLst>
                                          <p:attrName>ppt_h</p:attrName>
                                        </p:attrNameLst>
                                      </p:cBhvr>
                                      <p:tavLst>
                                        <p:tav tm="0">
                                          <p:val>
                                            <p:fltVal val="0"/>
                                          </p:val>
                                        </p:tav>
                                        <p:tav tm="100000">
                                          <p:val>
                                            <p:strVal val="#ppt_h"/>
                                          </p:val>
                                        </p:tav>
                                      </p:tavLst>
                                    </p:anim>
                                  </p:childTnLst>
                                </p:cTn>
                              </p:par>
                              <p:par>
                                <p:cTn id="98" presetID="23" presetClass="exit" presetSubtype="32" fill="hold" nodeType="withEffect">
                                  <p:stCondLst>
                                    <p:cond delay="0"/>
                                  </p:stCondLst>
                                  <p:childTnLst>
                                    <p:anim calcmode="lin" valueType="num">
                                      <p:cBhvr>
                                        <p:cTn id="99" dur="250"/>
                                        <p:tgtEl>
                                          <p:spTgt spid="81"/>
                                        </p:tgtEl>
                                        <p:attrNameLst>
                                          <p:attrName>ppt_w</p:attrName>
                                        </p:attrNameLst>
                                      </p:cBhvr>
                                      <p:tavLst>
                                        <p:tav tm="0">
                                          <p:val>
                                            <p:strVal val="ppt_w"/>
                                          </p:val>
                                        </p:tav>
                                        <p:tav tm="100000">
                                          <p:val>
                                            <p:fltVal val="0"/>
                                          </p:val>
                                        </p:tav>
                                      </p:tavLst>
                                    </p:anim>
                                    <p:anim calcmode="lin" valueType="num">
                                      <p:cBhvr>
                                        <p:cTn id="100" dur="250"/>
                                        <p:tgtEl>
                                          <p:spTgt spid="81"/>
                                        </p:tgtEl>
                                        <p:attrNameLst>
                                          <p:attrName>ppt_h</p:attrName>
                                        </p:attrNameLst>
                                      </p:cBhvr>
                                      <p:tavLst>
                                        <p:tav tm="0">
                                          <p:val>
                                            <p:strVal val="ppt_h"/>
                                          </p:val>
                                        </p:tav>
                                        <p:tav tm="100000">
                                          <p:val>
                                            <p:fltVal val="0"/>
                                          </p:val>
                                        </p:tav>
                                      </p:tavLst>
                                    </p:anim>
                                    <p:set>
                                      <p:cBhvr>
                                        <p:cTn id="101" dur="1" fill="hold">
                                          <p:stCondLst>
                                            <p:cond delay="249"/>
                                          </p:stCondLst>
                                        </p:cTn>
                                        <p:tgtEl>
                                          <p:spTgt spid="81"/>
                                        </p:tgtEl>
                                        <p:attrNameLst>
                                          <p:attrName>style.visibility</p:attrName>
                                        </p:attrNameLst>
                                      </p:cBhvr>
                                      <p:to>
                                        <p:strVal val="hidden"/>
                                      </p:to>
                                    </p:set>
                                  </p:childTnLst>
                                </p:cTn>
                              </p:par>
                              <p:par>
                                <p:cTn id="102" presetID="10" presetClass="entr" presetSubtype="0" fill="hold" nodeType="withEffect">
                                  <p:stCondLst>
                                    <p:cond delay="0"/>
                                  </p:stCondLst>
                                  <p:childTnLst>
                                    <p:set>
                                      <p:cBhvr>
                                        <p:cTn id="103" dur="1" fill="hold">
                                          <p:stCondLst>
                                            <p:cond delay="0"/>
                                          </p:stCondLst>
                                        </p:cTn>
                                        <p:tgtEl>
                                          <p:spTgt spid="55"/>
                                        </p:tgtEl>
                                        <p:attrNameLst>
                                          <p:attrName>style.visibility</p:attrName>
                                        </p:attrNameLst>
                                      </p:cBhvr>
                                      <p:to>
                                        <p:strVal val="visible"/>
                                      </p:to>
                                    </p:set>
                                    <p:animEffect transition="in" filter="fade">
                                      <p:cBhvr>
                                        <p:cTn id="104" dur="250"/>
                                        <p:tgtEl>
                                          <p:spTgt spid="55"/>
                                        </p:tgtEl>
                                      </p:cBhvr>
                                    </p:animEffect>
                                  </p:childTnLst>
                                </p:cTn>
                              </p:par>
                            </p:childTnLst>
                          </p:cTn>
                        </p:par>
                        <p:par>
                          <p:cTn id="105" fill="hold">
                            <p:stCondLst>
                              <p:cond delay="2750"/>
                            </p:stCondLst>
                            <p:childTnLst>
                              <p:par>
                                <p:cTn id="106" presetID="42" presetClass="path" presetSubtype="0" accel="50000" decel="50000" fill="hold" nodeType="afterEffect">
                                  <p:stCondLst>
                                    <p:cond delay="0"/>
                                  </p:stCondLst>
                                  <p:childTnLst>
                                    <p:animMotion origin="layout" path="M 1.66667E-6 -1.85185E-6 L 0.24635 0.25255 " pathEditMode="relative" rAng="0" ptsTypes="AA">
                                      <p:cBhvr>
                                        <p:cTn id="107" dur="1500" fill="hold"/>
                                        <p:tgtEl>
                                          <p:spTgt spid="55"/>
                                        </p:tgtEl>
                                        <p:attrNameLst>
                                          <p:attrName>ppt_x</p:attrName>
                                          <p:attrName>ppt_y</p:attrName>
                                        </p:attrNameLst>
                                      </p:cBhvr>
                                      <p:rCtr x="12292" y="12801"/>
                                    </p:animMotion>
                                  </p:childTnLst>
                                  <p:subTnLst>
                                    <p:audio>
                                      <p:cMediaNode>
                                        <p:cTn display="0" masterRel="sameClick">
                                          <p:stCondLst>
                                            <p:cond evt="begin" delay="0">
                                              <p:tn val="106"/>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9"/>
                  </p:tgtEl>
                </p:cond>
              </p:nextCondLst>
            </p:seq>
            <p:seq concurrent="1" nextAc="seek">
              <p:cTn id="108" restart="whenNotActive" fill="hold" evtFilter="cancelBubble" nodeType="interactiveSeq">
                <p:stCondLst>
                  <p:cond evt="onClick" delay="0">
                    <p:tgtEl>
                      <p:spTgt spid="10"/>
                    </p:tgtEl>
                  </p:cond>
                </p:stCondLst>
                <p:endSync evt="end" delay="0">
                  <p:rtn val="all"/>
                </p:endSync>
                <p:childTnLst>
                  <p:par>
                    <p:cTn id="109" fill="hold">
                      <p:stCondLst>
                        <p:cond delay="0"/>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500"/>
                                        <p:tgtEl>
                                          <p:spTgt spid="34"/>
                                        </p:tgtEl>
                                      </p:cBhvr>
                                    </p:animEffect>
                                  </p:childTnLst>
                                  <p:subTnLst>
                                    <p:audio>
                                      <p:cMediaNode>
                                        <p:cTn display="0" masterRel="sameClick">
                                          <p:stCondLst>
                                            <p:cond evt="begin" delay="0">
                                              <p:tn val="111"/>
                                            </p:cond>
                                          </p:stCondLst>
                                          <p:endCondLst>
                                            <p:cond evt="onStopAudio" delay="0">
                                              <p:tgtEl>
                                                <p:sldTgt/>
                                              </p:tgtEl>
                                            </p:cond>
                                          </p:endCondLst>
                                        </p:cTn>
                                        <p:tgtEl>
                                          <p:sndTgt r:embed="rId2" name="arrow.wav"/>
                                        </p:tgtEl>
                                      </p:cMediaNode>
                                    </p:audio>
                                  </p:subTnLst>
                                </p:cTn>
                              </p:par>
                              <p:par>
                                <p:cTn id="114" presetID="42" presetClass="path" presetSubtype="0" accel="50000" decel="50000" fill="hold" nodeType="withEffect">
                                  <p:stCondLst>
                                    <p:cond delay="250"/>
                                  </p:stCondLst>
                                  <p:childTnLst>
                                    <p:animMotion origin="layout" path="M -2.91667E-6 -1.11111E-6 L 0.51459 -0.02268 " pathEditMode="relative" rAng="0" ptsTypes="AA">
                                      <p:cBhvr>
                                        <p:cTn id="115" dur="2000" fill="hold"/>
                                        <p:tgtEl>
                                          <p:spTgt spid="34"/>
                                        </p:tgtEl>
                                        <p:attrNameLst>
                                          <p:attrName>ppt_x</p:attrName>
                                          <p:attrName>ppt_y</p:attrName>
                                        </p:attrNameLst>
                                      </p:cBhvr>
                                      <p:rCtr x="25729" y="-1134"/>
                                    </p:animMotion>
                                  </p:childTnLst>
                                  <p:subTnLst>
                                    <p:audio>
                                      <p:cMediaNode>
                                        <p:cTn display="0" masterRel="sameClick">
                                          <p:stCondLst>
                                            <p:cond evt="begin" delay="0">
                                              <p:tn val="114"/>
                                            </p:cond>
                                          </p:stCondLst>
                                          <p:endCondLst>
                                            <p:cond evt="onStopAudio" delay="0">
                                              <p:tgtEl>
                                                <p:sldTgt/>
                                              </p:tgtEl>
                                            </p:cond>
                                          </p:endCondLst>
                                        </p:cTn>
                                        <p:tgtEl>
                                          <p:sndTgt r:embed="rId3" name="Đánh bay Zombie.wav"/>
                                        </p:tgtEl>
                                      </p:cMediaNode>
                                    </p:audio>
                                  </p:subTnLst>
                                </p:cTn>
                              </p:par>
                            </p:childTnLst>
                          </p:cTn>
                        </p:par>
                        <p:par>
                          <p:cTn id="116" fill="hold">
                            <p:stCondLst>
                              <p:cond delay="2250"/>
                            </p:stCondLst>
                            <p:childTnLst>
                              <p:par>
                                <p:cTn id="117" presetID="10" presetClass="exit" presetSubtype="0" fill="hold" nodeType="afterEffect">
                                  <p:stCondLst>
                                    <p:cond delay="0"/>
                                  </p:stCondLst>
                                  <p:childTnLst>
                                    <p:animEffect transition="out" filter="fade">
                                      <p:cBhvr>
                                        <p:cTn id="118" dur="500"/>
                                        <p:tgtEl>
                                          <p:spTgt spid="34"/>
                                        </p:tgtEl>
                                      </p:cBhvr>
                                    </p:animEffect>
                                    <p:set>
                                      <p:cBhvr>
                                        <p:cTn id="119" dur="1" fill="hold">
                                          <p:stCondLst>
                                            <p:cond delay="499"/>
                                          </p:stCondLst>
                                        </p:cTn>
                                        <p:tgtEl>
                                          <p:spTgt spid="34"/>
                                        </p:tgtEl>
                                        <p:attrNameLst>
                                          <p:attrName>style.visibility</p:attrName>
                                        </p:attrNameLst>
                                      </p:cBhvr>
                                      <p:to>
                                        <p:strVal val="hidden"/>
                                      </p:to>
                                    </p:set>
                                  </p:childTnLst>
                                </p:cTn>
                              </p:par>
                              <p:par>
                                <p:cTn id="120" presetID="9" presetClass="exit" presetSubtype="0" fill="hold" nodeType="withEffect">
                                  <p:stCondLst>
                                    <p:cond delay="0"/>
                                  </p:stCondLst>
                                  <p:childTnLst>
                                    <p:animEffect transition="out" filter="dissolve">
                                      <p:cBhvr>
                                        <p:cTn id="121" dur="500"/>
                                        <p:tgtEl>
                                          <p:spTgt spid="20"/>
                                        </p:tgtEl>
                                      </p:cBhvr>
                                    </p:animEffect>
                                    <p:set>
                                      <p:cBhvr>
                                        <p:cTn id="122" dur="1" fill="hold">
                                          <p:stCondLst>
                                            <p:cond delay="499"/>
                                          </p:stCondLst>
                                        </p:cTn>
                                        <p:tgtEl>
                                          <p:spTgt spid="20"/>
                                        </p:tgtEl>
                                        <p:attrNameLst>
                                          <p:attrName>style.visibility</p:attrName>
                                        </p:attrNameLst>
                                      </p:cBhvr>
                                      <p:to>
                                        <p:strVal val="hidden"/>
                                      </p:to>
                                    </p:set>
                                  </p:childTnLst>
                                </p:cTn>
                              </p:par>
                              <p:par>
                                <p:cTn id="123" presetID="23" presetClass="entr" presetSubtype="16" fill="hold" nodeType="withEffect">
                                  <p:stCondLst>
                                    <p:cond delay="0"/>
                                  </p:stCondLst>
                                  <p:childTnLst>
                                    <p:set>
                                      <p:cBhvr>
                                        <p:cTn id="124" dur="1" fill="hold">
                                          <p:stCondLst>
                                            <p:cond delay="0"/>
                                          </p:stCondLst>
                                        </p:cTn>
                                        <p:tgtEl>
                                          <p:spTgt spid="82"/>
                                        </p:tgtEl>
                                        <p:attrNameLst>
                                          <p:attrName>style.visibility</p:attrName>
                                        </p:attrNameLst>
                                      </p:cBhvr>
                                      <p:to>
                                        <p:strVal val="visible"/>
                                      </p:to>
                                    </p:set>
                                    <p:anim calcmode="lin" valueType="num">
                                      <p:cBhvr>
                                        <p:cTn id="125" dur="250" fill="hold"/>
                                        <p:tgtEl>
                                          <p:spTgt spid="82"/>
                                        </p:tgtEl>
                                        <p:attrNameLst>
                                          <p:attrName>ppt_w</p:attrName>
                                        </p:attrNameLst>
                                      </p:cBhvr>
                                      <p:tavLst>
                                        <p:tav tm="0">
                                          <p:val>
                                            <p:fltVal val="0"/>
                                          </p:val>
                                        </p:tav>
                                        <p:tav tm="100000">
                                          <p:val>
                                            <p:strVal val="#ppt_w"/>
                                          </p:val>
                                        </p:tav>
                                      </p:tavLst>
                                    </p:anim>
                                    <p:anim calcmode="lin" valueType="num">
                                      <p:cBhvr>
                                        <p:cTn id="126" dur="250" fill="hold"/>
                                        <p:tgtEl>
                                          <p:spTgt spid="82"/>
                                        </p:tgtEl>
                                        <p:attrNameLst>
                                          <p:attrName>ppt_h</p:attrName>
                                        </p:attrNameLst>
                                      </p:cBhvr>
                                      <p:tavLst>
                                        <p:tav tm="0">
                                          <p:val>
                                            <p:fltVal val="0"/>
                                          </p:val>
                                        </p:tav>
                                        <p:tav tm="100000">
                                          <p:val>
                                            <p:strVal val="#ppt_h"/>
                                          </p:val>
                                        </p:tav>
                                      </p:tavLst>
                                    </p:anim>
                                  </p:childTnLst>
                                </p:cTn>
                              </p:par>
                              <p:par>
                                <p:cTn id="127" presetID="23" presetClass="exit" presetSubtype="32" fill="hold" nodeType="withEffect">
                                  <p:stCondLst>
                                    <p:cond delay="0"/>
                                  </p:stCondLst>
                                  <p:childTnLst>
                                    <p:anim calcmode="lin" valueType="num">
                                      <p:cBhvr>
                                        <p:cTn id="128" dur="250"/>
                                        <p:tgtEl>
                                          <p:spTgt spid="82"/>
                                        </p:tgtEl>
                                        <p:attrNameLst>
                                          <p:attrName>ppt_w</p:attrName>
                                        </p:attrNameLst>
                                      </p:cBhvr>
                                      <p:tavLst>
                                        <p:tav tm="0">
                                          <p:val>
                                            <p:strVal val="ppt_w"/>
                                          </p:val>
                                        </p:tav>
                                        <p:tav tm="100000">
                                          <p:val>
                                            <p:fltVal val="0"/>
                                          </p:val>
                                        </p:tav>
                                      </p:tavLst>
                                    </p:anim>
                                    <p:anim calcmode="lin" valueType="num">
                                      <p:cBhvr>
                                        <p:cTn id="129" dur="250"/>
                                        <p:tgtEl>
                                          <p:spTgt spid="82"/>
                                        </p:tgtEl>
                                        <p:attrNameLst>
                                          <p:attrName>ppt_h</p:attrName>
                                        </p:attrNameLst>
                                      </p:cBhvr>
                                      <p:tavLst>
                                        <p:tav tm="0">
                                          <p:val>
                                            <p:strVal val="ppt_h"/>
                                          </p:val>
                                        </p:tav>
                                        <p:tav tm="100000">
                                          <p:val>
                                            <p:fltVal val="0"/>
                                          </p:val>
                                        </p:tav>
                                      </p:tavLst>
                                    </p:anim>
                                    <p:set>
                                      <p:cBhvr>
                                        <p:cTn id="130" dur="1" fill="hold">
                                          <p:stCondLst>
                                            <p:cond delay="249"/>
                                          </p:stCondLst>
                                        </p:cTn>
                                        <p:tgtEl>
                                          <p:spTgt spid="82"/>
                                        </p:tgtEl>
                                        <p:attrNameLst>
                                          <p:attrName>style.visibility</p:attrName>
                                        </p:attrNameLst>
                                      </p:cBhvr>
                                      <p:to>
                                        <p:strVal val="hidden"/>
                                      </p:to>
                                    </p:set>
                                  </p:childTnLst>
                                </p:cTn>
                              </p:par>
                              <p:par>
                                <p:cTn id="131" presetID="10" presetClass="entr" presetSubtype="0" fill="hold"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fade">
                                      <p:cBhvr>
                                        <p:cTn id="133" dur="250"/>
                                        <p:tgtEl>
                                          <p:spTgt spid="56"/>
                                        </p:tgtEl>
                                      </p:cBhvr>
                                    </p:animEffect>
                                  </p:childTnLst>
                                </p:cTn>
                              </p:par>
                            </p:childTnLst>
                          </p:cTn>
                        </p:par>
                        <p:par>
                          <p:cTn id="134" fill="hold">
                            <p:stCondLst>
                              <p:cond delay="2750"/>
                            </p:stCondLst>
                            <p:childTnLst>
                              <p:par>
                                <p:cTn id="135" presetID="42" presetClass="path" presetSubtype="0" accel="50000" decel="50000" fill="hold" nodeType="afterEffect">
                                  <p:stCondLst>
                                    <p:cond delay="0"/>
                                  </p:stCondLst>
                                  <p:childTnLst>
                                    <p:animMotion origin="layout" path="M -1.66667E-6 -1.48148E-6 L 0.06953 0.09629 " pathEditMode="relative" rAng="0" ptsTypes="AA">
                                      <p:cBhvr>
                                        <p:cTn id="136" dur="1500" fill="hold"/>
                                        <p:tgtEl>
                                          <p:spTgt spid="56"/>
                                        </p:tgtEl>
                                        <p:attrNameLst>
                                          <p:attrName>ppt_x</p:attrName>
                                          <p:attrName>ppt_y</p:attrName>
                                        </p:attrNameLst>
                                      </p:cBhvr>
                                      <p:rCtr x="3385" y="5000"/>
                                    </p:animMotion>
                                  </p:childTnLst>
                                  <p:subTnLst>
                                    <p:audio>
                                      <p:cMediaNode>
                                        <p:cTn display="0" masterRel="sameClick">
                                          <p:stCondLst>
                                            <p:cond evt="begin" delay="0">
                                              <p:tn val="135"/>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10"/>
                  </p:tgtEl>
                </p:cond>
              </p:nextCondLst>
            </p:seq>
            <p:seq concurrent="1" nextAc="seek">
              <p:cTn id="137" restart="whenNotActive" fill="hold" evtFilter="cancelBubble" nodeType="interactiveSeq">
                <p:stCondLst>
                  <p:cond evt="onClick" delay="0">
                    <p:tgtEl>
                      <p:spTgt spid="15"/>
                    </p:tgtEl>
                  </p:cond>
                </p:stCondLst>
                <p:endSync evt="end" delay="0">
                  <p:rtn val="all"/>
                </p:endSync>
                <p:childTnLst>
                  <p:par>
                    <p:cTn id="138" fill="hold">
                      <p:stCondLst>
                        <p:cond delay="0"/>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2467"/>
                                        </p:tgtEl>
                                        <p:attrNameLst>
                                          <p:attrName>style.visibility</p:attrName>
                                        </p:attrNameLst>
                                      </p:cBhvr>
                                      <p:to>
                                        <p:strVal val="visible"/>
                                      </p:to>
                                    </p:set>
                                    <p:animEffect transition="in" filter="fade">
                                      <p:cBhvr>
                                        <p:cTn id="142" dur="500"/>
                                        <p:tgtEl>
                                          <p:spTgt spid="12467"/>
                                        </p:tgtEl>
                                      </p:cBhvr>
                                    </p:animEffect>
                                  </p:childTnLst>
                                </p:cTn>
                              </p:par>
                              <p:par>
                                <p:cTn id="143" presetID="22" presetClass="exit" presetSubtype="4" fill="hold" nodeType="withEffect">
                                  <p:stCondLst>
                                    <p:cond delay="0"/>
                                  </p:stCondLst>
                                  <p:childTnLst>
                                    <p:animEffect transition="out" filter="wipe(down)">
                                      <p:cBhvr>
                                        <p:cTn id="144" dur="500"/>
                                        <p:tgtEl>
                                          <p:spTgt spid="7"/>
                                        </p:tgtEl>
                                      </p:cBhvr>
                                    </p:animEffect>
                                    <p:set>
                                      <p:cBhvr>
                                        <p:cTn id="145"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46" restart="whenNotActive" fill="hold" evtFilter="cancelBubble" nodeType="interactiveSeq">
                <p:stCondLst>
                  <p:cond evt="onClick" delay="0">
                    <p:tgtEl>
                      <p:spTgt spid="17"/>
                    </p:tgtEl>
                  </p:cond>
                </p:stCondLst>
                <p:endSync evt="end" delay="0">
                  <p:rtn val="all"/>
                </p:endSync>
                <p:childTnLst>
                  <p:par>
                    <p:cTn id="147" fill="hold">
                      <p:stCondLst>
                        <p:cond delay="0"/>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497"/>
                                        </p:tgtEl>
                                        <p:attrNameLst>
                                          <p:attrName>style.visibility</p:attrName>
                                        </p:attrNameLst>
                                      </p:cBhvr>
                                      <p:to>
                                        <p:strVal val="visible"/>
                                      </p:to>
                                    </p:set>
                                    <p:animEffect transition="in" filter="fade">
                                      <p:cBhvr>
                                        <p:cTn id="151" dur="500"/>
                                        <p:tgtEl>
                                          <p:spTgt spid="497"/>
                                        </p:tgtEl>
                                      </p:cBhvr>
                                    </p:animEffect>
                                  </p:childTnLst>
                                </p:cTn>
                              </p:par>
                              <p:par>
                                <p:cTn id="152" presetID="22" presetClass="exit" presetSubtype="4" fill="hold" nodeType="withEffect">
                                  <p:stCondLst>
                                    <p:cond delay="0"/>
                                  </p:stCondLst>
                                  <p:childTnLst>
                                    <p:animEffect transition="out" filter="wipe(down)">
                                      <p:cBhvr>
                                        <p:cTn id="153" dur="500"/>
                                        <p:tgtEl>
                                          <p:spTgt spid="8"/>
                                        </p:tgtEl>
                                      </p:cBhvr>
                                    </p:animEffect>
                                    <p:set>
                                      <p:cBhvr>
                                        <p:cTn id="154"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55" restart="whenNotActive" fill="hold" evtFilter="cancelBubble" nodeType="interactiveSeq">
                <p:stCondLst>
                  <p:cond evt="onClick" delay="0">
                    <p:tgtEl>
                      <p:spTgt spid="19"/>
                    </p:tgtEl>
                  </p:cond>
                </p:stCondLst>
                <p:endSync evt="end" delay="0">
                  <p:rtn val="all"/>
                </p:endSync>
                <p:childTnLst>
                  <p:par>
                    <p:cTn id="156" fill="hold">
                      <p:stCondLst>
                        <p:cond delay="0"/>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498"/>
                                        </p:tgtEl>
                                        <p:attrNameLst>
                                          <p:attrName>style.visibility</p:attrName>
                                        </p:attrNameLst>
                                      </p:cBhvr>
                                      <p:to>
                                        <p:strVal val="visible"/>
                                      </p:to>
                                    </p:set>
                                    <p:animEffect transition="in" filter="fade">
                                      <p:cBhvr>
                                        <p:cTn id="160" dur="500"/>
                                        <p:tgtEl>
                                          <p:spTgt spid="498"/>
                                        </p:tgtEl>
                                      </p:cBhvr>
                                    </p:animEffect>
                                  </p:childTnLst>
                                </p:cTn>
                              </p:par>
                              <p:par>
                                <p:cTn id="161" presetID="22" presetClass="exit" presetSubtype="4" fill="hold" nodeType="withEffect">
                                  <p:stCondLst>
                                    <p:cond delay="0"/>
                                  </p:stCondLst>
                                  <p:childTnLst>
                                    <p:animEffect transition="out" filter="wipe(down)">
                                      <p:cBhvr>
                                        <p:cTn id="162" dur="500"/>
                                        <p:tgtEl>
                                          <p:spTgt spid="9"/>
                                        </p:tgtEl>
                                      </p:cBhvr>
                                    </p:animEffect>
                                    <p:set>
                                      <p:cBhvr>
                                        <p:cTn id="163"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164" restart="whenNotActive" fill="hold" evtFilter="cancelBubble" nodeType="interactiveSeq">
                <p:stCondLst>
                  <p:cond evt="onClick" delay="0">
                    <p:tgtEl>
                      <p:spTgt spid="20"/>
                    </p:tgtEl>
                  </p:cond>
                </p:stCondLst>
                <p:endSync evt="end" delay="0">
                  <p:rtn val="all"/>
                </p:endSync>
                <p:childTnLst>
                  <p:par>
                    <p:cTn id="165" fill="hold">
                      <p:stCondLst>
                        <p:cond delay="0"/>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499"/>
                                        </p:tgtEl>
                                        <p:attrNameLst>
                                          <p:attrName>style.visibility</p:attrName>
                                        </p:attrNameLst>
                                      </p:cBhvr>
                                      <p:to>
                                        <p:strVal val="visible"/>
                                      </p:to>
                                    </p:set>
                                    <p:animEffect transition="in" filter="fade">
                                      <p:cBhvr>
                                        <p:cTn id="169" dur="500"/>
                                        <p:tgtEl>
                                          <p:spTgt spid="499"/>
                                        </p:tgtEl>
                                      </p:cBhvr>
                                    </p:animEffect>
                                  </p:childTnLst>
                                </p:cTn>
                              </p:par>
                              <p:par>
                                <p:cTn id="170" presetID="22" presetClass="exit" presetSubtype="4" fill="hold" nodeType="withEffect">
                                  <p:stCondLst>
                                    <p:cond delay="0"/>
                                  </p:stCondLst>
                                  <p:childTnLst>
                                    <p:animEffect transition="out" filter="wipe(down)">
                                      <p:cBhvr>
                                        <p:cTn id="171" dur="500"/>
                                        <p:tgtEl>
                                          <p:spTgt spid="10"/>
                                        </p:tgtEl>
                                      </p:cBhvr>
                                    </p:animEffect>
                                    <p:set>
                                      <p:cBhvr>
                                        <p:cTn id="172"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9F817C6-4AB3-4529-974D-63E69B65D6A4}"/>
              </a:ext>
            </a:extLst>
          </p:cNvPr>
          <p:cNvSpPr/>
          <p:nvPr/>
        </p:nvSpPr>
        <p:spPr>
          <a:xfrm>
            <a:off x="1803602" y="1046477"/>
            <a:ext cx="5475295" cy="2223112"/>
          </a:xfrm>
          <a:prstGeom prst="roundRect">
            <a:avLst>
              <a:gd name="adj" fmla="val 7227"/>
            </a:avLst>
          </a:prstGeom>
          <a:solidFill>
            <a:schemeClr val="tx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Đáp án A">
            <a:extLst>
              <a:ext uri="{FF2B5EF4-FFF2-40B4-BE49-F238E27FC236}">
                <a16:creationId xmlns:a16="http://schemas.microsoft.com/office/drawing/2014/main" id="{CF9EA178-637F-4043-B8D2-BC95EC5261AC}"/>
              </a:ext>
            </a:extLst>
          </p:cNvPr>
          <p:cNvSpPr/>
          <p:nvPr/>
        </p:nvSpPr>
        <p:spPr>
          <a:xfrm>
            <a:off x="1827849" y="3486286"/>
            <a:ext cx="2567960"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A</a:t>
            </a:r>
          </a:p>
        </p:txBody>
      </p:sp>
      <p:sp>
        <p:nvSpPr>
          <p:cNvPr id="43" name="Đáp án B">
            <a:extLst>
              <a:ext uri="{FF2B5EF4-FFF2-40B4-BE49-F238E27FC236}">
                <a16:creationId xmlns:a16="http://schemas.microsoft.com/office/drawing/2014/main" id="{6CE2E367-E000-402A-A46A-08AAF2FB929F}"/>
              </a:ext>
            </a:extLst>
          </p:cNvPr>
          <p:cNvSpPr/>
          <p:nvPr/>
        </p:nvSpPr>
        <p:spPr>
          <a:xfrm>
            <a:off x="4721560" y="3486286"/>
            <a:ext cx="2589662"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B</a:t>
            </a:r>
          </a:p>
        </p:txBody>
      </p:sp>
      <p:sp>
        <p:nvSpPr>
          <p:cNvPr id="44" name="Đáp án C">
            <a:extLst>
              <a:ext uri="{FF2B5EF4-FFF2-40B4-BE49-F238E27FC236}">
                <a16:creationId xmlns:a16="http://schemas.microsoft.com/office/drawing/2014/main" id="{22088E1A-F06B-4800-AF0C-20352418B69F}"/>
              </a:ext>
            </a:extLst>
          </p:cNvPr>
          <p:cNvSpPr/>
          <p:nvPr/>
        </p:nvSpPr>
        <p:spPr>
          <a:xfrm>
            <a:off x="1827849" y="4263443"/>
            <a:ext cx="2567960"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C</a:t>
            </a:r>
          </a:p>
        </p:txBody>
      </p:sp>
      <p:sp>
        <p:nvSpPr>
          <p:cNvPr id="45" name="Đáp án D">
            <a:extLst>
              <a:ext uri="{FF2B5EF4-FFF2-40B4-BE49-F238E27FC236}">
                <a16:creationId xmlns:a16="http://schemas.microsoft.com/office/drawing/2014/main" id="{103BF668-59AA-401D-818B-4C062F6D5B11}"/>
              </a:ext>
            </a:extLst>
          </p:cNvPr>
          <p:cNvSpPr/>
          <p:nvPr/>
        </p:nvSpPr>
        <p:spPr>
          <a:xfrm>
            <a:off x="4721560" y="4263443"/>
            <a:ext cx="2589662"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D</a:t>
            </a:r>
          </a:p>
        </p:txBody>
      </p:sp>
      <p:grpSp>
        <p:nvGrpSpPr>
          <p:cNvPr id="52" name="Group 51">
            <a:extLst>
              <a:ext uri="{FF2B5EF4-FFF2-40B4-BE49-F238E27FC236}">
                <a16:creationId xmlns:a16="http://schemas.microsoft.com/office/drawing/2014/main" id="{1EBA663B-F8CA-4203-9E5D-434C0B2E3C95}"/>
              </a:ext>
            </a:extLst>
          </p:cNvPr>
          <p:cNvGrpSpPr/>
          <p:nvPr/>
        </p:nvGrpSpPr>
        <p:grpSpPr>
          <a:xfrm>
            <a:off x="1403986" y="316227"/>
            <a:ext cx="6340989" cy="1092154"/>
            <a:chOff x="1871981" y="421635"/>
            <a:chExt cx="8454652" cy="1456205"/>
          </a:xfrm>
        </p:grpSpPr>
        <p:grpSp>
          <p:nvGrpSpPr>
            <p:cNvPr id="6" name="Group 5">
              <a:extLst>
                <a:ext uri="{FF2B5EF4-FFF2-40B4-BE49-F238E27FC236}">
                  <a16:creationId xmlns:a16="http://schemas.microsoft.com/office/drawing/2014/main" id="{C28C0A49-FAEF-4900-8E2A-C8BDCC7ED91D}"/>
                </a:ext>
              </a:extLst>
            </p:cNvPr>
            <p:cNvGrpSpPr/>
            <p:nvPr/>
          </p:nvGrpSpPr>
          <p:grpSpPr>
            <a:xfrm>
              <a:off x="1871981" y="421635"/>
              <a:ext cx="8454652" cy="1456205"/>
              <a:chOff x="2677206" y="1838325"/>
              <a:chExt cx="7124700" cy="1227138"/>
            </a:xfrm>
          </p:grpSpPr>
          <p:sp>
            <p:nvSpPr>
              <p:cNvPr id="7" name="Freeform 1125">
                <a:extLst>
                  <a:ext uri="{FF2B5EF4-FFF2-40B4-BE49-F238E27FC236}">
                    <a16:creationId xmlns:a16="http://schemas.microsoft.com/office/drawing/2014/main" id="{60B3ADAC-B763-4C54-A7F9-42095D47D217}"/>
                  </a:ext>
                </a:extLst>
              </p:cNvPr>
              <p:cNvSpPr>
                <a:spLocks/>
              </p:cNvSpPr>
              <p:nvPr/>
            </p:nvSpPr>
            <p:spPr bwMode="auto">
              <a:xfrm>
                <a:off x="3753531" y="1944688"/>
                <a:ext cx="5011738" cy="971550"/>
              </a:xfrm>
              <a:custGeom>
                <a:avLst/>
                <a:gdLst>
                  <a:gd name="T0" fmla="*/ 1221 w 10045"/>
                  <a:gd name="T1" fmla="*/ 1947 h 1947"/>
                  <a:gd name="T2" fmla="*/ 68 w 10045"/>
                  <a:gd name="T3" fmla="*/ 1201 h 1947"/>
                  <a:gd name="T4" fmla="*/ 784 w 10045"/>
                  <a:gd name="T5" fmla="*/ 273 h 1947"/>
                  <a:gd name="T6" fmla="*/ 871 w 10045"/>
                  <a:gd name="T7" fmla="*/ 237 h 1947"/>
                  <a:gd name="T8" fmla="*/ 2083 w 10045"/>
                  <a:gd name="T9" fmla="*/ 87 h 1947"/>
                  <a:gd name="T10" fmla="*/ 3561 w 10045"/>
                  <a:gd name="T11" fmla="*/ 14 h 1947"/>
                  <a:gd name="T12" fmla="*/ 4532 w 10045"/>
                  <a:gd name="T13" fmla="*/ 0 h 1947"/>
                  <a:gd name="T14" fmla="*/ 5049 w 10045"/>
                  <a:gd name="T15" fmla="*/ 4 h 1947"/>
                  <a:gd name="T16" fmla="*/ 6390 w 10045"/>
                  <a:gd name="T17" fmla="*/ 27 h 1947"/>
                  <a:gd name="T18" fmla="*/ 7740 w 10045"/>
                  <a:gd name="T19" fmla="*/ 81 h 1947"/>
                  <a:gd name="T20" fmla="*/ 9069 w 10045"/>
                  <a:gd name="T21" fmla="*/ 193 h 1947"/>
                  <a:gd name="T22" fmla="*/ 9711 w 10045"/>
                  <a:gd name="T23" fmla="*/ 266 h 1947"/>
                  <a:gd name="T24" fmla="*/ 9955 w 10045"/>
                  <a:gd name="T25" fmla="*/ 598 h 1947"/>
                  <a:gd name="T26" fmla="*/ 9524 w 10045"/>
                  <a:gd name="T27" fmla="*/ 1652 h 1947"/>
                  <a:gd name="T28" fmla="*/ 9152 w 10045"/>
                  <a:gd name="T29" fmla="*/ 1846 h 1947"/>
                  <a:gd name="T30" fmla="*/ 8943 w 10045"/>
                  <a:gd name="T31" fmla="*/ 1822 h 1947"/>
                  <a:gd name="T32" fmla="*/ 8185 w 10045"/>
                  <a:gd name="T33" fmla="*/ 1745 h 1947"/>
                  <a:gd name="T34" fmla="*/ 7753 w 10045"/>
                  <a:gd name="T35" fmla="*/ 1709 h 1947"/>
                  <a:gd name="T36" fmla="*/ 6291 w 10045"/>
                  <a:gd name="T37" fmla="*/ 1635 h 1947"/>
                  <a:gd name="T38" fmla="*/ 5853 w 10045"/>
                  <a:gd name="T39" fmla="*/ 1632 h 1947"/>
                  <a:gd name="T40" fmla="*/ 4790 w 10045"/>
                  <a:gd name="T41" fmla="*/ 1651 h 1947"/>
                  <a:gd name="T42" fmla="*/ 3328 w 10045"/>
                  <a:gd name="T43" fmla="*/ 1725 h 1947"/>
                  <a:gd name="T44" fmla="*/ 1221 w 10045"/>
                  <a:gd name="T45" fmla="*/ 194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45" h="1947">
                    <a:moveTo>
                      <a:pt x="1221" y="1947"/>
                    </a:moveTo>
                    <a:cubicBezTo>
                      <a:pt x="619" y="1828"/>
                      <a:pt x="143" y="1604"/>
                      <a:pt x="68" y="1201"/>
                    </a:cubicBezTo>
                    <a:cubicBezTo>
                      <a:pt x="0" y="838"/>
                      <a:pt x="255" y="499"/>
                      <a:pt x="784" y="273"/>
                    </a:cubicBezTo>
                    <a:cubicBezTo>
                      <a:pt x="812" y="261"/>
                      <a:pt x="842" y="249"/>
                      <a:pt x="871" y="237"/>
                    </a:cubicBezTo>
                    <a:cubicBezTo>
                      <a:pt x="1269" y="175"/>
                      <a:pt x="1673" y="122"/>
                      <a:pt x="2083" y="87"/>
                    </a:cubicBezTo>
                    <a:cubicBezTo>
                      <a:pt x="2572" y="46"/>
                      <a:pt x="3067" y="29"/>
                      <a:pt x="3561" y="14"/>
                    </a:cubicBezTo>
                    <a:cubicBezTo>
                      <a:pt x="3885" y="5"/>
                      <a:pt x="4208" y="0"/>
                      <a:pt x="4532" y="0"/>
                    </a:cubicBezTo>
                    <a:cubicBezTo>
                      <a:pt x="4704" y="0"/>
                      <a:pt x="4876" y="1"/>
                      <a:pt x="5049" y="4"/>
                    </a:cubicBezTo>
                    <a:cubicBezTo>
                      <a:pt x="5495" y="12"/>
                      <a:pt x="5942" y="26"/>
                      <a:pt x="6390" y="27"/>
                    </a:cubicBezTo>
                    <a:cubicBezTo>
                      <a:pt x="6841" y="28"/>
                      <a:pt x="7292" y="51"/>
                      <a:pt x="7740" y="81"/>
                    </a:cubicBezTo>
                    <a:cubicBezTo>
                      <a:pt x="8185" y="110"/>
                      <a:pt x="8629" y="146"/>
                      <a:pt x="9069" y="193"/>
                    </a:cubicBezTo>
                    <a:cubicBezTo>
                      <a:pt x="9282" y="216"/>
                      <a:pt x="9497" y="239"/>
                      <a:pt x="9711" y="266"/>
                    </a:cubicBezTo>
                    <a:cubicBezTo>
                      <a:pt x="9845" y="361"/>
                      <a:pt x="9925" y="478"/>
                      <a:pt x="9955" y="598"/>
                    </a:cubicBezTo>
                    <a:cubicBezTo>
                      <a:pt x="10045" y="960"/>
                      <a:pt x="9963" y="1358"/>
                      <a:pt x="9524" y="1652"/>
                    </a:cubicBezTo>
                    <a:cubicBezTo>
                      <a:pt x="9415" y="1725"/>
                      <a:pt x="9289" y="1789"/>
                      <a:pt x="9152" y="1846"/>
                    </a:cubicBezTo>
                    <a:cubicBezTo>
                      <a:pt x="9083" y="1838"/>
                      <a:pt x="9013" y="1830"/>
                      <a:pt x="8943" y="1822"/>
                    </a:cubicBezTo>
                    <a:cubicBezTo>
                      <a:pt x="8692" y="1792"/>
                      <a:pt x="8439" y="1767"/>
                      <a:pt x="8185" y="1745"/>
                    </a:cubicBezTo>
                    <a:cubicBezTo>
                      <a:pt x="8042" y="1732"/>
                      <a:pt x="7897" y="1720"/>
                      <a:pt x="7753" y="1709"/>
                    </a:cubicBezTo>
                    <a:cubicBezTo>
                      <a:pt x="7267" y="1671"/>
                      <a:pt x="6781" y="1644"/>
                      <a:pt x="6291" y="1635"/>
                    </a:cubicBezTo>
                    <a:cubicBezTo>
                      <a:pt x="6145" y="1633"/>
                      <a:pt x="5999" y="1632"/>
                      <a:pt x="5853" y="1632"/>
                    </a:cubicBezTo>
                    <a:cubicBezTo>
                      <a:pt x="5498" y="1632"/>
                      <a:pt x="5144" y="1639"/>
                      <a:pt x="4790" y="1651"/>
                    </a:cubicBezTo>
                    <a:cubicBezTo>
                      <a:pt x="4302" y="1667"/>
                      <a:pt x="3812" y="1689"/>
                      <a:pt x="3328" y="1725"/>
                    </a:cubicBezTo>
                    <a:cubicBezTo>
                      <a:pt x="2594" y="1779"/>
                      <a:pt x="1929" y="1848"/>
                      <a:pt x="1221" y="1947"/>
                    </a:cubicBezTo>
                  </a:path>
                </a:pathLst>
              </a:custGeom>
              <a:solidFill>
                <a:srgbClr val="D9A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8" name="Freeform 1126">
                <a:extLst>
                  <a:ext uri="{FF2B5EF4-FFF2-40B4-BE49-F238E27FC236}">
                    <a16:creationId xmlns:a16="http://schemas.microsoft.com/office/drawing/2014/main" id="{82C3780D-1084-4CEE-B136-5FFC6837BFAB}"/>
                  </a:ext>
                </a:extLst>
              </p:cNvPr>
              <p:cNvSpPr>
                <a:spLocks/>
              </p:cNvSpPr>
              <p:nvPr/>
            </p:nvSpPr>
            <p:spPr bwMode="auto">
              <a:xfrm>
                <a:off x="3882119" y="2925763"/>
                <a:ext cx="533400" cy="87313"/>
              </a:xfrm>
              <a:custGeom>
                <a:avLst/>
                <a:gdLst>
                  <a:gd name="T0" fmla="*/ 0 w 1069"/>
                  <a:gd name="T1" fmla="*/ 173 h 173"/>
                  <a:gd name="T2" fmla="*/ 1068 w 1069"/>
                  <a:gd name="T3" fmla="*/ 0 h 173"/>
                  <a:gd name="T4" fmla="*/ 1069 w 1069"/>
                  <a:gd name="T5" fmla="*/ 0 h 173"/>
                  <a:gd name="T6" fmla="*/ 0 w 1069"/>
                  <a:gd name="T7" fmla="*/ 173 h 173"/>
                  <a:gd name="T8" fmla="*/ 0 w 1069"/>
                  <a:gd name="T9" fmla="*/ 173 h 173"/>
                </a:gdLst>
                <a:ahLst/>
                <a:cxnLst>
                  <a:cxn ang="0">
                    <a:pos x="T0" y="T1"/>
                  </a:cxn>
                  <a:cxn ang="0">
                    <a:pos x="T2" y="T3"/>
                  </a:cxn>
                  <a:cxn ang="0">
                    <a:pos x="T4" y="T5"/>
                  </a:cxn>
                  <a:cxn ang="0">
                    <a:pos x="T6" y="T7"/>
                  </a:cxn>
                  <a:cxn ang="0">
                    <a:pos x="T8" y="T9"/>
                  </a:cxn>
                </a:cxnLst>
                <a:rect l="0" t="0" r="r" b="b"/>
                <a:pathLst>
                  <a:path w="1069" h="173">
                    <a:moveTo>
                      <a:pt x="0" y="173"/>
                    </a:moveTo>
                    <a:cubicBezTo>
                      <a:pt x="412" y="101"/>
                      <a:pt x="766" y="45"/>
                      <a:pt x="1068" y="0"/>
                    </a:cubicBezTo>
                    <a:cubicBezTo>
                      <a:pt x="1068" y="0"/>
                      <a:pt x="1069" y="0"/>
                      <a:pt x="1069" y="0"/>
                    </a:cubicBezTo>
                    <a:cubicBezTo>
                      <a:pt x="767" y="45"/>
                      <a:pt x="413" y="101"/>
                      <a:pt x="0" y="173"/>
                    </a:cubicBezTo>
                    <a:lnTo>
                      <a:pt x="0" y="173"/>
                    </a:lnTo>
                    <a:close/>
                  </a:path>
                </a:pathLst>
              </a:custGeom>
              <a:solidFill>
                <a:srgbClr val="6F8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9" name="Freeform 1127">
                <a:extLst>
                  <a:ext uri="{FF2B5EF4-FFF2-40B4-BE49-F238E27FC236}">
                    <a16:creationId xmlns:a16="http://schemas.microsoft.com/office/drawing/2014/main" id="{8714A6DE-43B3-4CED-98D3-207B7CEB5604}"/>
                  </a:ext>
                </a:extLst>
              </p:cNvPr>
              <p:cNvSpPr>
                <a:spLocks/>
              </p:cNvSpPr>
              <p:nvPr/>
            </p:nvSpPr>
            <p:spPr bwMode="auto">
              <a:xfrm>
                <a:off x="3486831" y="2063750"/>
                <a:ext cx="876300" cy="955675"/>
              </a:xfrm>
              <a:custGeom>
                <a:avLst/>
                <a:gdLst>
                  <a:gd name="T0" fmla="*/ 443 w 1756"/>
                  <a:gd name="T1" fmla="*/ 1917 h 1917"/>
                  <a:gd name="T2" fmla="*/ 321 w 1756"/>
                  <a:gd name="T3" fmla="*/ 1750 h 1917"/>
                  <a:gd name="T4" fmla="*/ 471 w 1756"/>
                  <a:gd name="T5" fmla="*/ 1417 h 1917"/>
                  <a:gd name="T6" fmla="*/ 297 w 1756"/>
                  <a:gd name="T7" fmla="*/ 965 h 1917"/>
                  <a:gd name="T8" fmla="*/ 0 w 1756"/>
                  <a:gd name="T9" fmla="*/ 241 h 1917"/>
                  <a:gd name="T10" fmla="*/ 518 w 1756"/>
                  <a:gd name="T11" fmla="*/ 144 h 1917"/>
                  <a:gd name="T12" fmla="*/ 1195 w 1756"/>
                  <a:gd name="T13" fmla="*/ 34 h 1917"/>
                  <a:gd name="T14" fmla="*/ 1406 w 1756"/>
                  <a:gd name="T15" fmla="*/ 0 h 1917"/>
                  <a:gd name="T16" fmla="*/ 1319 w 1756"/>
                  <a:gd name="T17" fmla="*/ 36 h 1917"/>
                  <a:gd name="T18" fmla="*/ 603 w 1756"/>
                  <a:gd name="T19" fmla="*/ 964 h 1917"/>
                  <a:gd name="T20" fmla="*/ 1756 w 1756"/>
                  <a:gd name="T21" fmla="*/ 1710 h 1917"/>
                  <a:gd name="T22" fmla="*/ 1626 w 1756"/>
                  <a:gd name="T23" fmla="*/ 1728 h 1917"/>
                  <a:gd name="T24" fmla="*/ 660 w 1756"/>
                  <a:gd name="T25" fmla="*/ 1891 h 1917"/>
                  <a:gd name="T26" fmla="*/ 490 w 1756"/>
                  <a:gd name="T27" fmla="*/ 1916 h 1917"/>
                  <a:gd name="T28" fmla="*/ 449 w 1756"/>
                  <a:gd name="T29" fmla="*/ 1917 h 1917"/>
                  <a:gd name="T30" fmla="*/ 443 w 1756"/>
                  <a:gd name="T31"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6" h="1917">
                    <a:moveTo>
                      <a:pt x="443" y="1917"/>
                    </a:moveTo>
                    <a:cubicBezTo>
                      <a:pt x="294" y="1917"/>
                      <a:pt x="206" y="1806"/>
                      <a:pt x="321" y="1750"/>
                    </a:cubicBezTo>
                    <a:cubicBezTo>
                      <a:pt x="505" y="1662"/>
                      <a:pt x="497" y="1542"/>
                      <a:pt x="471" y="1417"/>
                    </a:cubicBezTo>
                    <a:cubicBezTo>
                      <a:pt x="438" y="1264"/>
                      <a:pt x="366" y="1114"/>
                      <a:pt x="297" y="965"/>
                    </a:cubicBezTo>
                    <a:cubicBezTo>
                      <a:pt x="186" y="725"/>
                      <a:pt x="97" y="483"/>
                      <a:pt x="0" y="241"/>
                    </a:cubicBezTo>
                    <a:cubicBezTo>
                      <a:pt x="163" y="196"/>
                      <a:pt x="342" y="169"/>
                      <a:pt x="518" y="144"/>
                    </a:cubicBezTo>
                    <a:cubicBezTo>
                      <a:pt x="746" y="112"/>
                      <a:pt x="969" y="71"/>
                      <a:pt x="1195" y="34"/>
                    </a:cubicBezTo>
                    <a:cubicBezTo>
                      <a:pt x="1265" y="22"/>
                      <a:pt x="1335" y="11"/>
                      <a:pt x="1406" y="0"/>
                    </a:cubicBezTo>
                    <a:cubicBezTo>
                      <a:pt x="1377" y="12"/>
                      <a:pt x="1347" y="24"/>
                      <a:pt x="1319" y="36"/>
                    </a:cubicBezTo>
                    <a:cubicBezTo>
                      <a:pt x="790" y="262"/>
                      <a:pt x="535" y="601"/>
                      <a:pt x="603" y="964"/>
                    </a:cubicBezTo>
                    <a:cubicBezTo>
                      <a:pt x="678" y="1367"/>
                      <a:pt x="1154" y="1591"/>
                      <a:pt x="1756" y="1710"/>
                    </a:cubicBezTo>
                    <a:cubicBezTo>
                      <a:pt x="1713" y="1716"/>
                      <a:pt x="1669" y="1722"/>
                      <a:pt x="1626" y="1728"/>
                    </a:cubicBezTo>
                    <a:cubicBezTo>
                      <a:pt x="1323" y="1772"/>
                      <a:pt x="961" y="1847"/>
                      <a:pt x="660" y="1891"/>
                    </a:cubicBezTo>
                    <a:cubicBezTo>
                      <a:pt x="603" y="1899"/>
                      <a:pt x="547" y="1908"/>
                      <a:pt x="490" y="1916"/>
                    </a:cubicBezTo>
                    <a:cubicBezTo>
                      <a:pt x="477" y="1917"/>
                      <a:pt x="463" y="1917"/>
                      <a:pt x="449" y="1917"/>
                    </a:cubicBezTo>
                    <a:cubicBezTo>
                      <a:pt x="447" y="1917"/>
                      <a:pt x="445" y="1917"/>
                      <a:pt x="443" y="1917"/>
                    </a:cubicBezTo>
                  </a:path>
                </a:pathLst>
              </a:custGeom>
              <a:solidFill>
                <a:srgbClr val="CC8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0" name="Freeform 1130">
                <a:extLst>
                  <a:ext uri="{FF2B5EF4-FFF2-40B4-BE49-F238E27FC236}">
                    <a16:creationId xmlns:a16="http://schemas.microsoft.com/office/drawing/2014/main" id="{D0BBABF8-D0DA-4660-9EC2-35758E7BE879}"/>
                  </a:ext>
                </a:extLst>
              </p:cNvPr>
              <p:cNvSpPr>
                <a:spLocks/>
              </p:cNvSpPr>
              <p:nvPr/>
            </p:nvSpPr>
            <p:spPr bwMode="auto">
              <a:xfrm>
                <a:off x="3143931" y="2184400"/>
                <a:ext cx="595313" cy="865188"/>
              </a:xfrm>
              <a:custGeom>
                <a:avLst/>
                <a:gdLst>
                  <a:gd name="T0" fmla="*/ 519 w 1192"/>
                  <a:gd name="T1" fmla="*/ 1736 h 1736"/>
                  <a:gd name="T2" fmla="*/ 440 w 1192"/>
                  <a:gd name="T3" fmla="*/ 1735 h 1736"/>
                  <a:gd name="T4" fmla="*/ 350 w 1192"/>
                  <a:gd name="T5" fmla="*/ 1717 h 1736"/>
                  <a:gd name="T6" fmla="*/ 8 w 1192"/>
                  <a:gd name="T7" fmla="*/ 1498 h 1736"/>
                  <a:gd name="T8" fmla="*/ 90 w 1192"/>
                  <a:gd name="T9" fmla="*/ 1445 h 1736"/>
                  <a:gd name="T10" fmla="*/ 285 w 1192"/>
                  <a:gd name="T11" fmla="*/ 1488 h 1736"/>
                  <a:gd name="T12" fmla="*/ 587 w 1192"/>
                  <a:gd name="T13" fmla="*/ 1537 h 1736"/>
                  <a:gd name="T14" fmla="*/ 831 w 1192"/>
                  <a:gd name="T15" fmla="*/ 1495 h 1736"/>
                  <a:gd name="T16" fmla="*/ 1019 w 1192"/>
                  <a:gd name="T17" fmla="*/ 1205 h 1736"/>
                  <a:gd name="T18" fmla="*/ 842 w 1192"/>
                  <a:gd name="T19" fmla="*/ 682 h 1736"/>
                  <a:gd name="T20" fmla="*/ 629 w 1192"/>
                  <a:gd name="T21" fmla="*/ 136 h 1736"/>
                  <a:gd name="T22" fmla="*/ 594 w 1192"/>
                  <a:gd name="T23" fmla="*/ 29 h 1736"/>
                  <a:gd name="T24" fmla="*/ 595 w 1192"/>
                  <a:gd name="T25" fmla="*/ 29 h 1736"/>
                  <a:gd name="T26" fmla="*/ 687 w 1192"/>
                  <a:gd name="T27" fmla="*/ 0 h 1736"/>
                  <a:gd name="T28" fmla="*/ 984 w 1192"/>
                  <a:gd name="T29" fmla="*/ 724 h 1736"/>
                  <a:gd name="T30" fmla="*/ 1158 w 1192"/>
                  <a:gd name="T31" fmla="*/ 1176 h 1736"/>
                  <a:gd name="T32" fmla="*/ 1008 w 1192"/>
                  <a:gd name="T33" fmla="*/ 1509 h 1736"/>
                  <a:gd name="T34" fmla="*/ 1130 w 1192"/>
                  <a:gd name="T35" fmla="*/ 1676 h 1736"/>
                  <a:gd name="T36" fmla="*/ 1136 w 1192"/>
                  <a:gd name="T37" fmla="*/ 1676 h 1736"/>
                  <a:gd name="T38" fmla="*/ 1177 w 1192"/>
                  <a:gd name="T39" fmla="*/ 1675 h 1736"/>
                  <a:gd name="T40" fmla="*/ 918 w 1192"/>
                  <a:gd name="T41" fmla="*/ 1711 h 1736"/>
                  <a:gd name="T42" fmla="*/ 519 w 1192"/>
                  <a:gd name="T43"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2" h="1736">
                    <a:moveTo>
                      <a:pt x="519" y="1736"/>
                    </a:moveTo>
                    <a:cubicBezTo>
                      <a:pt x="492" y="1736"/>
                      <a:pt x="466" y="1736"/>
                      <a:pt x="440" y="1735"/>
                    </a:cubicBezTo>
                    <a:cubicBezTo>
                      <a:pt x="409" y="1730"/>
                      <a:pt x="379" y="1724"/>
                      <a:pt x="350" y="1717"/>
                    </a:cubicBezTo>
                    <a:cubicBezTo>
                      <a:pt x="182" y="1676"/>
                      <a:pt x="0" y="1609"/>
                      <a:pt x="8" y="1498"/>
                    </a:cubicBezTo>
                    <a:cubicBezTo>
                      <a:pt x="11" y="1458"/>
                      <a:pt x="45" y="1445"/>
                      <a:pt x="90" y="1445"/>
                    </a:cubicBezTo>
                    <a:cubicBezTo>
                      <a:pt x="154" y="1445"/>
                      <a:pt x="239" y="1472"/>
                      <a:pt x="285" y="1488"/>
                    </a:cubicBezTo>
                    <a:cubicBezTo>
                      <a:pt x="376" y="1519"/>
                      <a:pt x="483" y="1537"/>
                      <a:pt x="587" y="1537"/>
                    </a:cubicBezTo>
                    <a:cubicBezTo>
                      <a:pt x="676" y="1537"/>
                      <a:pt x="761" y="1524"/>
                      <a:pt x="831" y="1495"/>
                    </a:cubicBezTo>
                    <a:cubicBezTo>
                      <a:pt x="1012" y="1438"/>
                      <a:pt x="1029" y="1309"/>
                      <a:pt x="1019" y="1205"/>
                    </a:cubicBezTo>
                    <a:cubicBezTo>
                      <a:pt x="1002" y="1029"/>
                      <a:pt x="918" y="853"/>
                      <a:pt x="842" y="682"/>
                    </a:cubicBezTo>
                    <a:cubicBezTo>
                      <a:pt x="761" y="501"/>
                      <a:pt x="691" y="320"/>
                      <a:pt x="629" y="136"/>
                    </a:cubicBezTo>
                    <a:cubicBezTo>
                      <a:pt x="617" y="101"/>
                      <a:pt x="605" y="65"/>
                      <a:pt x="594" y="29"/>
                    </a:cubicBezTo>
                    <a:lnTo>
                      <a:pt x="595" y="29"/>
                    </a:lnTo>
                    <a:cubicBezTo>
                      <a:pt x="625" y="19"/>
                      <a:pt x="656" y="9"/>
                      <a:pt x="687" y="0"/>
                    </a:cubicBezTo>
                    <a:cubicBezTo>
                      <a:pt x="784" y="242"/>
                      <a:pt x="873" y="484"/>
                      <a:pt x="984" y="724"/>
                    </a:cubicBezTo>
                    <a:cubicBezTo>
                      <a:pt x="1053" y="873"/>
                      <a:pt x="1125" y="1023"/>
                      <a:pt x="1158" y="1176"/>
                    </a:cubicBezTo>
                    <a:cubicBezTo>
                      <a:pt x="1184" y="1301"/>
                      <a:pt x="1192" y="1421"/>
                      <a:pt x="1008" y="1509"/>
                    </a:cubicBezTo>
                    <a:cubicBezTo>
                      <a:pt x="893" y="1565"/>
                      <a:pt x="981" y="1676"/>
                      <a:pt x="1130" y="1676"/>
                    </a:cubicBezTo>
                    <a:cubicBezTo>
                      <a:pt x="1132" y="1676"/>
                      <a:pt x="1134" y="1676"/>
                      <a:pt x="1136" y="1676"/>
                    </a:cubicBezTo>
                    <a:cubicBezTo>
                      <a:pt x="1150" y="1676"/>
                      <a:pt x="1164" y="1676"/>
                      <a:pt x="1177" y="1675"/>
                    </a:cubicBezTo>
                    <a:cubicBezTo>
                      <a:pt x="1091" y="1689"/>
                      <a:pt x="1005" y="1701"/>
                      <a:pt x="918" y="1711"/>
                    </a:cubicBezTo>
                    <a:cubicBezTo>
                      <a:pt x="786" y="1727"/>
                      <a:pt x="652" y="1736"/>
                      <a:pt x="519" y="1736"/>
                    </a:cubicBezTo>
                  </a:path>
                </a:pathLst>
              </a:custGeom>
              <a:solidFill>
                <a:srgbClr val="C17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1" name="Freeform 1131">
                <a:extLst>
                  <a:ext uri="{FF2B5EF4-FFF2-40B4-BE49-F238E27FC236}">
                    <a16:creationId xmlns:a16="http://schemas.microsoft.com/office/drawing/2014/main" id="{8F068CD7-F019-467D-91AD-CCF1E2DF1870}"/>
                  </a:ext>
                </a:extLst>
              </p:cNvPr>
              <p:cNvSpPr>
                <a:spLocks/>
              </p:cNvSpPr>
              <p:nvPr/>
            </p:nvSpPr>
            <p:spPr bwMode="auto">
              <a:xfrm>
                <a:off x="2978831" y="2832100"/>
                <a:ext cx="33338" cy="85725"/>
              </a:xfrm>
              <a:custGeom>
                <a:avLst/>
                <a:gdLst>
                  <a:gd name="T0" fmla="*/ 67 w 67"/>
                  <a:gd name="T1" fmla="*/ 170 h 170"/>
                  <a:gd name="T2" fmla="*/ 0 w 67"/>
                  <a:gd name="T3" fmla="*/ 0 h 170"/>
                  <a:gd name="T4" fmla="*/ 0 w 67"/>
                  <a:gd name="T5" fmla="*/ 0 h 170"/>
                  <a:gd name="T6" fmla="*/ 67 w 67"/>
                  <a:gd name="T7" fmla="*/ 170 h 170"/>
                </a:gdLst>
                <a:ahLst/>
                <a:cxnLst>
                  <a:cxn ang="0">
                    <a:pos x="T0" y="T1"/>
                  </a:cxn>
                  <a:cxn ang="0">
                    <a:pos x="T2" y="T3"/>
                  </a:cxn>
                  <a:cxn ang="0">
                    <a:pos x="T4" y="T5"/>
                  </a:cxn>
                  <a:cxn ang="0">
                    <a:pos x="T6" y="T7"/>
                  </a:cxn>
                </a:cxnLst>
                <a:rect l="0" t="0" r="r" b="b"/>
                <a:pathLst>
                  <a:path w="67" h="170">
                    <a:moveTo>
                      <a:pt x="67" y="170"/>
                    </a:moveTo>
                    <a:cubicBezTo>
                      <a:pt x="47" y="113"/>
                      <a:pt x="24" y="56"/>
                      <a:pt x="0" y="0"/>
                    </a:cubicBezTo>
                    <a:cubicBezTo>
                      <a:pt x="0" y="0"/>
                      <a:pt x="0" y="0"/>
                      <a:pt x="0" y="0"/>
                    </a:cubicBezTo>
                    <a:cubicBezTo>
                      <a:pt x="25" y="56"/>
                      <a:pt x="47" y="113"/>
                      <a:pt x="67" y="170"/>
                    </a:cubicBezTo>
                    <a:close/>
                  </a:path>
                </a:pathLst>
              </a:custGeom>
              <a:solidFill>
                <a:srgbClr val="B09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2" name="Freeform 1132">
                <a:extLst>
                  <a:ext uri="{FF2B5EF4-FFF2-40B4-BE49-F238E27FC236}">
                    <a16:creationId xmlns:a16="http://schemas.microsoft.com/office/drawing/2014/main" id="{E18223DF-E110-46D8-A646-D1CB1F447A23}"/>
                  </a:ext>
                </a:extLst>
              </p:cNvPr>
              <p:cNvSpPr>
                <a:spLocks noEditPoints="1"/>
              </p:cNvSpPr>
              <p:nvPr/>
            </p:nvSpPr>
            <p:spPr bwMode="auto">
              <a:xfrm>
                <a:off x="3058206" y="2771775"/>
                <a:ext cx="574675" cy="277813"/>
              </a:xfrm>
              <a:custGeom>
                <a:avLst/>
                <a:gdLst>
                  <a:gd name="T0" fmla="*/ 614 w 1152"/>
                  <a:gd name="T1" fmla="*/ 557 h 557"/>
                  <a:gd name="T2" fmla="*/ 388 w 1152"/>
                  <a:gd name="T3" fmla="*/ 539 h 557"/>
                  <a:gd name="T4" fmla="*/ 53 w 1152"/>
                  <a:gd name="T5" fmla="*/ 423 h 557"/>
                  <a:gd name="T6" fmla="*/ 48 w 1152"/>
                  <a:gd name="T7" fmla="*/ 256 h 557"/>
                  <a:gd name="T8" fmla="*/ 423 w 1152"/>
                  <a:gd name="T9" fmla="*/ 37 h 557"/>
                  <a:gd name="T10" fmla="*/ 753 w 1152"/>
                  <a:gd name="T11" fmla="*/ 344 h 557"/>
                  <a:gd name="T12" fmla="*/ 754 w 1152"/>
                  <a:gd name="T13" fmla="*/ 344 h 557"/>
                  <a:gd name="T14" fmla="*/ 762 w 1152"/>
                  <a:gd name="T15" fmla="*/ 339 h 557"/>
                  <a:gd name="T16" fmla="*/ 833 w 1152"/>
                  <a:gd name="T17" fmla="*/ 345 h 557"/>
                  <a:gd name="T18" fmla="*/ 970 w 1152"/>
                  <a:gd name="T19" fmla="*/ 325 h 557"/>
                  <a:gd name="T20" fmla="*/ 974 w 1152"/>
                  <a:gd name="T21" fmla="*/ 325 h 557"/>
                  <a:gd name="T22" fmla="*/ 981 w 1152"/>
                  <a:gd name="T23" fmla="*/ 324 h 557"/>
                  <a:gd name="T24" fmla="*/ 1005 w 1152"/>
                  <a:gd name="T25" fmla="*/ 317 h 557"/>
                  <a:gd name="T26" fmla="*/ 761 w 1152"/>
                  <a:gd name="T27" fmla="*/ 359 h 557"/>
                  <a:gd name="T28" fmla="*/ 459 w 1152"/>
                  <a:gd name="T29" fmla="*/ 310 h 557"/>
                  <a:gd name="T30" fmla="*/ 264 w 1152"/>
                  <a:gd name="T31" fmla="*/ 267 h 557"/>
                  <a:gd name="T32" fmla="*/ 182 w 1152"/>
                  <a:gd name="T33" fmla="*/ 320 h 557"/>
                  <a:gd name="T34" fmla="*/ 524 w 1152"/>
                  <a:gd name="T35" fmla="*/ 539 h 557"/>
                  <a:gd name="T36" fmla="*/ 614 w 1152"/>
                  <a:gd name="T37" fmla="*/ 557 h 557"/>
                  <a:gd name="T38" fmla="*/ 834 w 1152"/>
                  <a:gd name="T39" fmla="*/ 315 h 557"/>
                  <a:gd name="T40" fmla="*/ 685 w 1152"/>
                  <a:gd name="T41" fmla="*/ 288 h 557"/>
                  <a:gd name="T42" fmla="*/ 734 w 1152"/>
                  <a:gd name="T43" fmla="*/ 129 h 557"/>
                  <a:gd name="T44" fmla="*/ 780 w 1152"/>
                  <a:gd name="T45" fmla="*/ 132 h 557"/>
                  <a:gd name="T46" fmla="*/ 783 w 1152"/>
                  <a:gd name="T47" fmla="*/ 133 h 557"/>
                  <a:gd name="T48" fmla="*/ 785 w 1152"/>
                  <a:gd name="T49" fmla="*/ 132 h 557"/>
                  <a:gd name="T50" fmla="*/ 807 w 1152"/>
                  <a:gd name="T51" fmla="*/ 142 h 557"/>
                  <a:gd name="T52" fmla="*/ 809 w 1152"/>
                  <a:gd name="T53" fmla="*/ 142 h 557"/>
                  <a:gd name="T54" fmla="*/ 814 w 1152"/>
                  <a:gd name="T55" fmla="*/ 138 h 557"/>
                  <a:gd name="T56" fmla="*/ 696 w 1152"/>
                  <a:gd name="T57" fmla="*/ 0 h 557"/>
                  <a:gd name="T58" fmla="*/ 1061 w 1152"/>
                  <a:gd name="T59" fmla="*/ 231 h 557"/>
                  <a:gd name="T60" fmla="*/ 834 w 1152"/>
                  <a:gd name="T61" fmla="*/ 315 h 557"/>
                  <a:gd name="T62" fmla="*/ 570 w 1152"/>
                  <a:gd name="T63" fmla="*/ 234 h 557"/>
                  <a:gd name="T64" fmla="*/ 541 w 1152"/>
                  <a:gd name="T65" fmla="*/ 194 h 557"/>
                  <a:gd name="T66" fmla="*/ 450 w 1152"/>
                  <a:gd name="T67" fmla="*/ 30 h 557"/>
                  <a:gd name="T68" fmla="*/ 585 w 1152"/>
                  <a:gd name="T69" fmla="*/ 6 h 557"/>
                  <a:gd name="T70" fmla="*/ 652 w 1152"/>
                  <a:gd name="T71" fmla="*/ 1 h 557"/>
                  <a:gd name="T72" fmla="*/ 711 w 1152"/>
                  <a:gd name="T73" fmla="*/ 77 h 557"/>
                  <a:gd name="T74" fmla="*/ 758 w 1152"/>
                  <a:gd name="T75" fmla="*/ 117 h 557"/>
                  <a:gd name="T76" fmla="*/ 709 w 1152"/>
                  <a:gd name="T77" fmla="*/ 114 h 557"/>
                  <a:gd name="T78" fmla="*/ 570 w 1152"/>
                  <a:gd name="T79" fmla="*/ 234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2" h="557">
                    <a:moveTo>
                      <a:pt x="614" y="557"/>
                    </a:moveTo>
                    <a:cubicBezTo>
                      <a:pt x="538" y="555"/>
                      <a:pt x="463" y="549"/>
                      <a:pt x="388" y="539"/>
                    </a:cubicBezTo>
                    <a:cubicBezTo>
                      <a:pt x="256" y="522"/>
                      <a:pt x="122" y="490"/>
                      <a:pt x="53" y="423"/>
                    </a:cubicBezTo>
                    <a:cubicBezTo>
                      <a:pt x="0" y="372"/>
                      <a:pt x="13" y="309"/>
                      <a:pt x="48" y="256"/>
                    </a:cubicBezTo>
                    <a:cubicBezTo>
                      <a:pt x="110" y="162"/>
                      <a:pt x="255" y="82"/>
                      <a:pt x="423" y="37"/>
                    </a:cubicBezTo>
                    <a:cubicBezTo>
                      <a:pt x="465" y="147"/>
                      <a:pt x="513" y="317"/>
                      <a:pt x="753" y="344"/>
                    </a:cubicBezTo>
                    <a:cubicBezTo>
                      <a:pt x="753" y="344"/>
                      <a:pt x="754" y="344"/>
                      <a:pt x="754" y="344"/>
                    </a:cubicBezTo>
                    <a:cubicBezTo>
                      <a:pt x="759" y="344"/>
                      <a:pt x="762" y="342"/>
                      <a:pt x="762" y="339"/>
                    </a:cubicBezTo>
                    <a:cubicBezTo>
                      <a:pt x="786" y="343"/>
                      <a:pt x="810" y="345"/>
                      <a:pt x="833" y="345"/>
                    </a:cubicBezTo>
                    <a:cubicBezTo>
                      <a:pt x="882" y="345"/>
                      <a:pt x="928" y="337"/>
                      <a:pt x="970" y="325"/>
                    </a:cubicBezTo>
                    <a:cubicBezTo>
                      <a:pt x="971" y="325"/>
                      <a:pt x="972" y="325"/>
                      <a:pt x="974" y="325"/>
                    </a:cubicBezTo>
                    <a:cubicBezTo>
                      <a:pt x="976" y="325"/>
                      <a:pt x="978" y="325"/>
                      <a:pt x="981" y="324"/>
                    </a:cubicBezTo>
                    <a:cubicBezTo>
                      <a:pt x="989" y="322"/>
                      <a:pt x="997" y="320"/>
                      <a:pt x="1005" y="317"/>
                    </a:cubicBezTo>
                    <a:cubicBezTo>
                      <a:pt x="935" y="346"/>
                      <a:pt x="850" y="359"/>
                      <a:pt x="761" y="359"/>
                    </a:cubicBezTo>
                    <a:cubicBezTo>
                      <a:pt x="657" y="359"/>
                      <a:pt x="550" y="341"/>
                      <a:pt x="459" y="310"/>
                    </a:cubicBezTo>
                    <a:cubicBezTo>
                      <a:pt x="413" y="294"/>
                      <a:pt x="328" y="267"/>
                      <a:pt x="264" y="267"/>
                    </a:cubicBezTo>
                    <a:cubicBezTo>
                      <a:pt x="219" y="267"/>
                      <a:pt x="185" y="280"/>
                      <a:pt x="182" y="320"/>
                    </a:cubicBezTo>
                    <a:cubicBezTo>
                      <a:pt x="174" y="431"/>
                      <a:pt x="356" y="498"/>
                      <a:pt x="524" y="539"/>
                    </a:cubicBezTo>
                    <a:cubicBezTo>
                      <a:pt x="553" y="546"/>
                      <a:pt x="583" y="552"/>
                      <a:pt x="614" y="557"/>
                    </a:cubicBezTo>
                    <a:moveTo>
                      <a:pt x="834" y="315"/>
                    </a:moveTo>
                    <a:cubicBezTo>
                      <a:pt x="782" y="315"/>
                      <a:pt x="729" y="307"/>
                      <a:pt x="685" y="288"/>
                    </a:cubicBezTo>
                    <a:cubicBezTo>
                      <a:pt x="576" y="240"/>
                      <a:pt x="589" y="129"/>
                      <a:pt x="734" y="129"/>
                    </a:cubicBezTo>
                    <a:cubicBezTo>
                      <a:pt x="748" y="129"/>
                      <a:pt x="763" y="130"/>
                      <a:pt x="780" y="132"/>
                    </a:cubicBezTo>
                    <a:cubicBezTo>
                      <a:pt x="781" y="132"/>
                      <a:pt x="782" y="133"/>
                      <a:pt x="783" y="133"/>
                    </a:cubicBezTo>
                    <a:cubicBezTo>
                      <a:pt x="784" y="133"/>
                      <a:pt x="784" y="133"/>
                      <a:pt x="785" y="132"/>
                    </a:cubicBezTo>
                    <a:cubicBezTo>
                      <a:pt x="792" y="136"/>
                      <a:pt x="799" y="139"/>
                      <a:pt x="807" y="142"/>
                    </a:cubicBezTo>
                    <a:cubicBezTo>
                      <a:pt x="808" y="142"/>
                      <a:pt x="809" y="142"/>
                      <a:pt x="809" y="142"/>
                    </a:cubicBezTo>
                    <a:cubicBezTo>
                      <a:pt x="813" y="142"/>
                      <a:pt x="815" y="140"/>
                      <a:pt x="814" y="138"/>
                    </a:cubicBezTo>
                    <a:cubicBezTo>
                      <a:pt x="767" y="95"/>
                      <a:pt x="741" y="44"/>
                      <a:pt x="696" y="0"/>
                    </a:cubicBezTo>
                    <a:cubicBezTo>
                      <a:pt x="924" y="3"/>
                      <a:pt x="1152" y="93"/>
                      <a:pt x="1061" y="231"/>
                    </a:cubicBezTo>
                    <a:cubicBezTo>
                      <a:pt x="1026" y="285"/>
                      <a:pt x="931" y="315"/>
                      <a:pt x="834" y="315"/>
                    </a:cubicBezTo>
                    <a:moveTo>
                      <a:pt x="570" y="234"/>
                    </a:moveTo>
                    <a:cubicBezTo>
                      <a:pt x="559" y="221"/>
                      <a:pt x="550" y="207"/>
                      <a:pt x="541" y="194"/>
                    </a:cubicBezTo>
                    <a:cubicBezTo>
                      <a:pt x="506" y="140"/>
                      <a:pt x="488" y="84"/>
                      <a:pt x="450" y="30"/>
                    </a:cubicBezTo>
                    <a:cubicBezTo>
                      <a:pt x="494" y="20"/>
                      <a:pt x="539" y="12"/>
                      <a:pt x="585" y="6"/>
                    </a:cubicBezTo>
                    <a:cubicBezTo>
                      <a:pt x="607" y="3"/>
                      <a:pt x="630" y="2"/>
                      <a:pt x="652" y="1"/>
                    </a:cubicBezTo>
                    <a:cubicBezTo>
                      <a:pt x="664" y="27"/>
                      <a:pt x="691" y="53"/>
                      <a:pt x="711" y="77"/>
                    </a:cubicBezTo>
                    <a:cubicBezTo>
                      <a:pt x="724" y="91"/>
                      <a:pt x="739" y="105"/>
                      <a:pt x="758" y="117"/>
                    </a:cubicBezTo>
                    <a:cubicBezTo>
                      <a:pt x="740" y="115"/>
                      <a:pt x="724" y="114"/>
                      <a:pt x="709" y="114"/>
                    </a:cubicBezTo>
                    <a:cubicBezTo>
                      <a:pt x="596" y="114"/>
                      <a:pt x="548" y="176"/>
                      <a:pt x="570" y="234"/>
                    </a:cubicBezTo>
                    <a:close/>
                  </a:path>
                </a:pathLst>
              </a:custGeom>
              <a:solidFill>
                <a:srgbClr val="B66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3" name="Freeform 1133">
                <a:extLst>
                  <a:ext uri="{FF2B5EF4-FFF2-40B4-BE49-F238E27FC236}">
                    <a16:creationId xmlns:a16="http://schemas.microsoft.com/office/drawing/2014/main" id="{6D8EC73E-CCC8-4AAE-97F6-D10A0B1B8FE2}"/>
                  </a:ext>
                </a:extLst>
              </p:cNvPr>
              <p:cNvSpPr>
                <a:spLocks/>
              </p:cNvSpPr>
              <p:nvPr/>
            </p:nvSpPr>
            <p:spPr bwMode="auto">
              <a:xfrm>
                <a:off x="8319181" y="2078038"/>
                <a:ext cx="750888" cy="900113"/>
              </a:xfrm>
              <a:custGeom>
                <a:avLst/>
                <a:gdLst>
                  <a:gd name="T0" fmla="*/ 1142 w 1505"/>
                  <a:gd name="T1" fmla="*/ 1803 h 1803"/>
                  <a:gd name="T2" fmla="*/ 975 w 1505"/>
                  <a:gd name="T3" fmla="*/ 1770 h 1803"/>
                  <a:gd name="T4" fmla="*/ 407 w 1505"/>
                  <a:gd name="T5" fmla="*/ 1641 h 1803"/>
                  <a:gd name="T6" fmla="*/ 0 w 1505"/>
                  <a:gd name="T7" fmla="*/ 1580 h 1803"/>
                  <a:gd name="T8" fmla="*/ 372 w 1505"/>
                  <a:gd name="T9" fmla="*/ 1386 h 1803"/>
                  <a:gd name="T10" fmla="*/ 803 w 1505"/>
                  <a:gd name="T11" fmla="*/ 332 h 1803"/>
                  <a:gd name="T12" fmla="*/ 559 w 1505"/>
                  <a:gd name="T13" fmla="*/ 0 h 1803"/>
                  <a:gd name="T14" fmla="*/ 1195 w 1505"/>
                  <a:gd name="T15" fmla="*/ 94 h 1803"/>
                  <a:gd name="T16" fmla="*/ 1125 w 1505"/>
                  <a:gd name="T17" fmla="*/ 326 h 1803"/>
                  <a:gd name="T18" fmla="*/ 933 w 1505"/>
                  <a:gd name="T19" fmla="*/ 858 h 1803"/>
                  <a:gd name="T20" fmla="*/ 813 w 1505"/>
                  <a:gd name="T21" fmla="*/ 1114 h 1803"/>
                  <a:gd name="T22" fmla="*/ 785 w 1505"/>
                  <a:gd name="T23" fmla="*/ 1180 h 1803"/>
                  <a:gd name="T24" fmla="*/ 783 w 1505"/>
                  <a:gd name="T25" fmla="*/ 1487 h 1803"/>
                  <a:gd name="T26" fmla="*/ 1126 w 1505"/>
                  <a:gd name="T27" fmla="*/ 1592 h 1803"/>
                  <a:gd name="T28" fmla="*/ 1392 w 1505"/>
                  <a:gd name="T29" fmla="*/ 1640 h 1803"/>
                  <a:gd name="T30" fmla="*/ 1394 w 1505"/>
                  <a:gd name="T31" fmla="*/ 1765 h 1803"/>
                  <a:gd name="T32" fmla="*/ 1142 w 1505"/>
                  <a:gd name="T33" fmla="*/ 1803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5" h="1803">
                    <a:moveTo>
                      <a:pt x="1142" y="1803"/>
                    </a:moveTo>
                    <a:cubicBezTo>
                      <a:pt x="1085" y="1793"/>
                      <a:pt x="1029" y="1782"/>
                      <a:pt x="975" y="1770"/>
                    </a:cubicBezTo>
                    <a:cubicBezTo>
                      <a:pt x="785" y="1729"/>
                      <a:pt x="601" y="1678"/>
                      <a:pt x="407" y="1641"/>
                    </a:cubicBezTo>
                    <a:cubicBezTo>
                      <a:pt x="275" y="1615"/>
                      <a:pt x="138" y="1597"/>
                      <a:pt x="0" y="1580"/>
                    </a:cubicBezTo>
                    <a:cubicBezTo>
                      <a:pt x="137" y="1523"/>
                      <a:pt x="263" y="1459"/>
                      <a:pt x="372" y="1386"/>
                    </a:cubicBezTo>
                    <a:cubicBezTo>
                      <a:pt x="811" y="1092"/>
                      <a:pt x="893" y="694"/>
                      <a:pt x="803" y="332"/>
                    </a:cubicBezTo>
                    <a:cubicBezTo>
                      <a:pt x="773" y="212"/>
                      <a:pt x="693" y="95"/>
                      <a:pt x="559" y="0"/>
                    </a:cubicBezTo>
                    <a:cubicBezTo>
                      <a:pt x="774" y="27"/>
                      <a:pt x="987" y="57"/>
                      <a:pt x="1195" y="94"/>
                    </a:cubicBezTo>
                    <a:cubicBezTo>
                      <a:pt x="1173" y="171"/>
                      <a:pt x="1149" y="249"/>
                      <a:pt x="1125" y="326"/>
                    </a:cubicBezTo>
                    <a:cubicBezTo>
                      <a:pt x="1071" y="505"/>
                      <a:pt x="1010" y="682"/>
                      <a:pt x="933" y="858"/>
                    </a:cubicBezTo>
                    <a:cubicBezTo>
                      <a:pt x="896" y="944"/>
                      <a:pt x="854" y="1029"/>
                      <a:pt x="813" y="1114"/>
                    </a:cubicBezTo>
                    <a:cubicBezTo>
                      <a:pt x="803" y="1136"/>
                      <a:pt x="793" y="1158"/>
                      <a:pt x="785" y="1180"/>
                    </a:cubicBezTo>
                    <a:cubicBezTo>
                      <a:pt x="727" y="1281"/>
                      <a:pt x="679" y="1398"/>
                      <a:pt x="783" y="1487"/>
                    </a:cubicBezTo>
                    <a:cubicBezTo>
                      <a:pt x="866" y="1559"/>
                      <a:pt x="982" y="1577"/>
                      <a:pt x="1126" y="1592"/>
                    </a:cubicBezTo>
                    <a:cubicBezTo>
                      <a:pt x="1218" y="1601"/>
                      <a:pt x="1315" y="1609"/>
                      <a:pt x="1392" y="1640"/>
                    </a:cubicBezTo>
                    <a:cubicBezTo>
                      <a:pt x="1478" y="1676"/>
                      <a:pt x="1505" y="1735"/>
                      <a:pt x="1394" y="1765"/>
                    </a:cubicBezTo>
                    <a:cubicBezTo>
                      <a:pt x="1317" y="1786"/>
                      <a:pt x="1230" y="1796"/>
                      <a:pt x="1142" y="1803"/>
                    </a:cubicBezTo>
                    <a:close/>
                  </a:path>
                </a:pathLst>
              </a:custGeom>
              <a:solidFill>
                <a:srgbClr val="CC8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4" name="Freeform 1134">
                <a:extLst>
                  <a:ext uri="{FF2B5EF4-FFF2-40B4-BE49-F238E27FC236}">
                    <a16:creationId xmlns:a16="http://schemas.microsoft.com/office/drawing/2014/main" id="{C857A7F2-6E48-4534-AD6B-774DC79370DC}"/>
                  </a:ext>
                </a:extLst>
              </p:cNvPr>
              <p:cNvSpPr>
                <a:spLocks/>
              </p:cNvSpPr>
              <p:nvPr/>
            </p:nvSpPr>
            <p:spPr bwMode="auto">
              <a:xfrm>
                <a:off x="8292194" y="2876550"/>
                <a:ext cx="303213" cy="50800"/>
              </a:xfrm>
              <a:custGeom>
                <a:avLst/>
                <a:gdLst>
                  <a:gd name="T0" fmla="*/ 608 w 608"/>
                  <a:gd name="T1" fmla="*/ 102 h 102"/>
                  <a:gd name="T2" fmla="*/ 0 w 608"/>
                  <a:gd name="T3" fmla="*/ 0 h 102"/>
                  <a:gd name="T4" fmla="*/ 0 w 608"/>
                  <a:gd name="T5" fmla="*/ 0 h 102"/>
                  <a:gd name="T6" fmla="*/ 608 w 608"/>
                  <a:gd name="T7" fmla="*/ 102 h 102"/>
                </a:gdLst>
                <a:ahLst/>
                <a:cxnLst>
                  <a:cxn ang="0">
                    <a:pos x="T0" y="T1"/>
                  </a:cxn>
                  <a:cxn ang="0">
                    <a:pos x="T2" y="T3"/>
                  </a:cxn>
                  <a:cxn ang="0">
                    <a:pos x="T4" y="T5"/>
                  </a:cxn>
                  <a:cxn ang="0">
                    <a:pos x="T6" y="T7"/>
                  </a:cxn>
                </a:cxnLst>
                <a:rect l="0" t="0" r="r" b="b"/>
                <a:pathLst>
                  <a:path w="608" h="102">
                    <a:moveTo>
                      <a:pt x="608" y="102"/>
                    </a:moveTo>
                    <a:cubicBezTo>
                      <a:pt x="409" y="56"/>
                      <a:pt x="206" y="25"/>
                      <a:pt x="0" y="0"/>
                    </a:cubicBezTo>
                    <a:cubicBezTo>
                      <a:pt x="0" y="0"/>
                      <a:pt x="0" y="0"/>
                      <a:pt x="0" y="0"/>
                    </a:cubicBezTo>
                    <a:cubicBezTo>
                      <a:pt x="206" y="25"/>
                      <a:pt x="409" y="56"/>
                      <a:pt x="608" y="102"/>
                    </a:cubicBezTo>
                    <a:close/>
                  </a:path>
                </a:pathLst>
              </a:custGeom>
              <a:solidFill>
                <a:srgbClr val="6F8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 name="Freeform 1135">
                <a:extLst>
                  <a:ext uri="{FF2B5EF4-FFF2-40B4-BE49-F238E27FC236}">
                    <a16:creationId xmlns:a16="http://schemas.microsoft.com/office/drawing/2014/main" id="{A21BADCA-911A-4DFA-B017-5427298DC714}"/>
                  </a:ext>
                </a:extLst>
              </p:cNvPr>
              <p:cNvSpPr>
                <a:spLocks/>
              </p:cNvSpPr>
              <p:nvPr/>
            </p:nvSpPr>
            <p:spPr bwMode="auto">
              <a:xfrm>
                <a:off x="8584294" y="2062163"/>
                <a:ext cx="6350" cy="1588"/>
              </a:xfrm>
              <a:custGeom>
                <a:avLst/>
                <a:gdLst>
                  <a:gd name="T0" fmla="*/ 11 w 11"/>
                  <a:gd name="T1" fmla="*/ 1 h 1"/>
                  <a:gd name="T2" fmla="*/ 0 w 11"/>
                  <a:gd name="T3" fmla="*/ 0 h 1"/>
                  <a:gd name="T4" fmla="*/ 11 w 11"/>
                  <a:gd name="T5" fmla="*/ 1 h 1"/>
                </a:gdLst>
                <a:ahLst/>
                <a:cxnLst>
                  <a:cxn ang="0">
                    <a:pos x="T0" y="T1"/>
                  </a:cxn>
                  <a:cxn ang="0">
                    <a:pos x="T2" y="T3"/>
                  </a:cxn>
                  <a:cxn ang="0">
                    <a:pos x="T4" y="T5"/>
                  </a:cxn>
                </a:cxnLst>
                <a:rect l="0" t="0" r="r" b="b"/>
                <a:pathLst>
                  <a:path w="11" h="1">
                    <a:moveTo>
                      <a:pt x="11" y="1"/>
                    </a:moveTo>
                    <a:cubicBezTo>
                      <a:pt x="7" y="1"/>
                      <a:pt x="3" y="0"/>
                      <a:pt x="0" y="0"/>
                    </a:cubicBezTo>
                    <a:cubicBezTo>
                      <a:pt x="3" y="0"/>
                      <a:pt x="7" y="1"/>
                      <a:pt x="11" y="1"/>
                    </a:cubicBezTo>
                    <a:close/>
                  </a:path>
                </a:pathLst>
              </a:custGeom>
              <a:solidFill>
                <a:srgbClr val="ECD2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 name="Freeform 1137">
                <a:extLst>
                  <a:ext uri="{FF2B5EF4-FFF2-40B4-BE49-F238E27FC236}">
                    <a16:creationId xmlns:a16="http://schemas.microsoft.com/office/drawing/2014/main" id="{5CCA1083-FDFC-4357-AD6E-A4B305FB6855}"/>
                  </a:ext>
                </a:extLst>
              </p:cNvPr>
              <p:cNvSpPr>
                <a:spLocks noEditPoints="1"/>
              </p:cNvSpPr>
              <p:nvPr/>
            </p:nvSpPr>
            <p:spPr bwMode="auto">
              <a:xfrm>
                <a:off x="8658906" y="2667000"/>
                <a:ext cx="609600" cy="322263"/>
              </a:xfrm>
              <a:custGeom>
                <a:avLst/>
                <a:gdLst>
                  <a:gd name="T0" fmla="*/ 740 w 1222"/>
                  <a:gd name="T1" fmla="*/ 648 h 648"/>
                  <a:gd name="T2" fmla="*/ 463 w 1222"/>
                  <a:gd name="T3" fmla="*/ 623 h 648"/>
                  <a:gd name="T4" fmla="*/ 715 w 1222"/>
                  <a:gd name="T5" fmla="*/ 585 h 648"/>
                  <a:gd name="T6" fmla="*/ 713 w 1222"/>
                  <a:gd name="T7" fmla="*/ 460 h 648"/>
                  <a:gd name="T8" fmla="*/ 447 w 1222"/>
                  <a:gd name="T9" fmla="*/ 412 h 648"/>
                  <a:gd name="T10" fmla="*/ 104 w 1222"/>
                  <a:gd name="T11" fmla="*/ 307 h 648"/>
                  <a:gd name="T12" fmla="*/ 106 w 1222"/>
                  <a:gd name="T13" fmla="*/ 0 h 648"/>
                  <a:gd name="T14" fmla="*/ 87 w 1222"/>
                  <a:gd name="T15" fmla="*/ 179 h 648"/>
                  <a:gd name="T16" fmla="*/ 372 w 1222"/>
                  <a:gd name="T17" fmla="*/ 376 h 648"/>
                  <a:gd name="T18" fmla="*/ 495 w 1222"/>
                  <a:gd name="T19" fmla="*/ 392 h 648"/>
                  <a:gd name="T20" fmla="*/ 545 w 1222"/>
                  <a:gd name="T21" fmla="*/ 389 h 648"/>
                  <a:gd name="T22" fmla="*/ 728 w 1222"/>
                  <a:gd name="T23" fmla="*/ 302 h 648"/>
                  <a:gd name="T24" fmla="*/ 773 w 1222"/>
                  <a:gd name="T25" fmla="*/ 211 h 648"/>
                  <a:gd name="T26" fmla="*/ 805 w 1222"/>
                  <a:gd name="T27" fmla="*/ 148 h 648"/>
                  <a:gd name="T28" fmla="*/ 810 w 1222"/>
                  <a:gd name="T29" fmla="*/ 147 h 648"/>
                  <a:gd name="T30" fmla="*/ 819 w 1222"/>
                  <a:gd name="T31" fmla="*/ 149 h 648"/>
                  <a:gd name="T32" fmla="*/ 1198 w 1222"/>
                  <a:gd name="T33" fmla="*/ 366 h 648"/>
                  <a:gd name="T34" fmla="*/ 1212 w 1222"/>
                  <a:gd name="T35" fmla="*/ 503 h 648"/>
                  <a:gd name="T36" fmla="*/ 1008 w 1222"/>
                  <a:gd name="T37" fmla="*/ 612 h 648"/>
                  <a:gd name="T38" fmla="*/ 942 w 1222"/>
                  <a:gd name="T39" fmla="*/ 629 h 648"/>
                  <a:gd name="T40" fmla="*/ 774 w 1222"/>
                  <a:gd name="T41" fmla="*/ 648 h 648"/>
                  <a:gd name="T42" fmla="*/ 740 w 1222"/>
                  <a:gd name="T43" fmla="*/ 648 h 648"/>
                  <a:gd name="T44" fmla="*/ 481 w 1222"/>
                  <a:gd name="T45" fmla="*/ 369 h 648"/>
                  <a:gd name="T46" fmla="*/ 241 w 1222"/>
                  <a:gd name="T47" fmla="*/ 277 h 648"/>
                  <a:gd name="T48" fmla="*/ 229 w 1222"/>
                  <a:gd name="T49" fmla="*/ 264 h 648"/>
                  <a:gd name="T50" fmla="*/ 525 w 1222"/>
                  <a:gd name="T51" fmla="*/ 115 h 648"/>
                  <a:gd name="T52" fmla="*/ 534 w 1222"/>
                  <a:gd name="T53" fmla="*/ 114 h 648"/>
                  <a:gd name="T54" fmla="*/ 554 w 1222"/>
                  <a:gd name="T55" fmla="*/ 122 h 648"/>
                  <a:gd name="T56" fmla="*/ 540 w 1222"/>
                  <a:gd name="T57" fmla="*/ 152 h 648"/>
                  <a:gd name="T58" fmla="*/ 505 w 1222"/>
                  <a:gd name="T59" fmla="*/ 198 h 648"/>
                  <a:gd name="T60" fmla="*/ 493 w 1222"/>
                  <a:gd name="T61" fmla="*/ 206 h 648"/>
                  <a:gd name="T62" fmla="*/ 491 w 1222"/>
                  <a:gd name="T63" fmla="*/ 211 h 648"/>
                  <a:gd name="T64" fmla="*/ 496 w 1222"/>
                  <a:gd name="T65" fmla="*/ 217 h 648"/>
                  <a:gd name="T66" fmla="*/ 680 w 1222"/>
                  <a:gd name="T67" fmla="*/ 277 h 648"/>
                  <a:gd name="T68" fmla="*/ 481 w 1222"/>
                  <a:gd name="T69" fmla="*/ 369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648">
                    <a:moveTo>
                      <a:pt x="740" y="648"/>
                    </a:moveTo>
                    <a:cubicBezTo>
                      <a:pt x="648" y="648"/>
                      <a:pt x="554" y="638"/>
                      <a:pt x="463" y="623"/>
                    </a:cubicBezTo>
                    <a:cubicBezTo>
                      <a:pt x="551" y="616"/>
                      <a:pt x="638" y="606"/>
                      <a:pt x="715" y="585"/>
                    </a:cubicBezTo>
                    <a:cubicBezTo>
                      <a:pt x="826" y="555"/>
                      <a:pt x="799" y="496"/>
                      <a:pt x="713" y="460"/>
                    </a:cubicBezTo>
                    <a:cubicBezTo>
                      <a:pt x="636" y="429"/>
                      <a:pt x="539" y="421"/>
                      <a:pt x="447" y="412"/>
                    </a:cubicBezTo>
                    <a:cubicBezTo>
                      <a:pt x="303" y="397"/>
                      <a:pt x="187" y="379"/>
                      <a:pt x="104" y="307"/>
                    </a:cubicBezTo>
                    <a:cubicBezTo>
                      <a:pt x="0" y="218"/>
                      <a:pt x="48" y="101"/>
                      <a:pt x="106" y="0"/>
                    </a:cubicBezTo>
                    <a:cubicBezTo>
                      <a:pt x="84" y="59"/>
                      <a:pt x="73" y="118"/>
                      <a:pt x="87" y="179"/>
                    </a:cubicBezTo>
                    <a:cubicBezTo>
                      <a:pt x="110" y="274"/>
                      <a:pt x="217" y="347"/>
                      <a:pt x="372" y="376"/>
                    </a:cubicBezTo>
                    <a:cubicBezTo>
                      <a:pt x="410" y="386"/>
                      <a:pt x="453" y="392"/>
                      <a:pt x="495" y="392"/>
                    </a:cubicBezTo>
                    <a:cubicBezTo>
                      <a:pt x="512" y="392"/>
                      <a:pt x="529" y="391"/>
                      <a:pt x="545" y="389"/>
                    </a:cubicBezTo>
                    <a:cubicBezTo>
                      <a:pt x="629" y="384"/>
                      <a:pt x="713" y="347"/>
                      <a:pt x="728" y="302"/>
                    </a:cubicBezTo>
                    <a:cubicBezTo>
                      <a:pt x="751" y="273"/>
                      <a:pt x="759" y="240"/>
                      <a:pt x="773" y="211"/>
                    </a:cubicBezTo>
                    <a:cubicBezTo>
                      <a:pt x="782" y="190"/>
                      <a:pt x="793" y="169"/>
                      <a:pt x="805" y="148"/>
                    </a:cubicBezTo>
                    <a:cubicBezTo>
                      <a:pt x="807" y="148"/>
                      <a:pt x="808" y="147"/>
                      <a:pt x="810" y="147"/>
                    </a:cubicBezTo>
                    <a:cubicBezTo>
                      <a:pt x="813" y="147"/>
                      <a:pt x="816" y="148"/>
                      <a:pt x="819" y="149"/>
                    </a:cubicBezTo>
                    <a:cubicBezTo>
                      <a:pt x="1012" y="163"/>
                      <a:pt x="1153" y="267"/>
                      <a:pt x="1198" y="366"/>
                    </a:cubicBezTo>
                    <a:cubicBezTo>
                      <a:pt x="1218" y="412"/>
                      <a:pt x="1222" y="458"/>
                      <a:pt x="1212" y="503"/>
                    </a:cubicBezTo>
                    <a:cubicBezTo>
                      <a:pt x="1164" y="548"/>
                      <a:pt x="1095" y="586"/>
                      <a:pt x="1008" y="612"/>
                    </a:cubicBezTo>
                    <a:cubicBezTo>
                      <a:pt x="986" y="619"/>
                      <a:pt x="964" y="624"/>
                      <a:pt x="942" y="629"/>
                    </a:cubicBezTo>
                    <a:cubicBezTo>
                      <a:pt x="886" y="636"/>
                      <a:pt x="830" y="642"/>
                      <a:pt x="774" y="648"/>
                    </a:cubicBezTo>
                    <a:cubicBezTo>
                      <a:pt x="763" y="648"/>
                      <a:pt x="751" y="648"/>
                      <a:pt x="740" y="648"/>
                    </a:cubicBezTo>
                    <a:moveTo>
                      <a:pt x="481" y="369"/>
                    </a:moveTo>
                    <a:cubicBezTo>
                      <a:pt x="383" y="362"/>
                      <a:pt x="289" y="321"/>
                      <a:pt x="241" y="277"/>
                    </a:cubicBezTo>
                    <a:cubicBezTo>
                      <a:pt x="236" y="273"/>
                      <a:pt x="232" y="268"/>
                      <a:pt x="229" y="264"/>
                    </a:cubicBezTo>
                    <a:cubicBezTo>
                      <a:pt x="276" y="203"/>
                      <a:pt x="434" y="139"/>
                      <a:pt x="525" y="115"/>
                    </a:cubicBezTo>
                    <a:cubicBezTo>
                      <a:pt x="528" y="114"/>
                      <a:pt x="531" y="114"/>
                      <a:pt x="534" y="114"/>
                    </a:cubicBezTo>
                    <a:cubicBezTo>
                      <a:pt x="544" y="114"/>
                      <a:pt x="552" y="117"/>
                      <a:pt x="554" y="122"/>
                    </a:cubicBezTo>
                    <a:cubicBezTo>
                      <a:pt x="549" y="131"/>
                      <a:pt x="545" y="142"/>
                      <a:pt x="540" y="152"/>
                    </a:cubicBezTo>
                    <a:cubicBezTo>
                      <a:pt x="530" y="168"/>
                      <a:pt x="519" y="184"/>
                      <a:pt x="505" y="198"/>
                    </a:cubicBezTo>
                    <a:cubicBezTo>
                      <a:pt x="501" y="201"/>
                      <a:pt x="497" y="204"/>
                      <a:pt x="493" y="206"/>
                    </a:cubicBezTo>
                    <a:cubicBezTo>
                      <a:pt x="491" y="207"/>
                      <a:pt x="490" y="209"/>
                      <a:pt x="491" y="211"/>
                    </a:cubicBezTo>
                    <a:cubicBezTo>
                      <a:pt x="488" y="213"/>
                      <a:pt x="490" y="217"/>
                      <a:pt x="496" y="217"/>
                    </a:cubicBezTo>
                    <a:cubicBezTo>
                      <a:pt x="572" y="217"/>
                      <a:pt x="658" y="234"/>
                      <a:pt x="680" y="277"/>
                    </a:cubicBezTo>
                    <a:cubicBezTo>
                      <a:pt x="709" y="335"/>
                      <a:pt x="563" y="366"/>
                      <a:pt x="481" y="369"/>
                    </a:cubicBezTo>
                  </a:path>
                </a:pathLst>
              </a:custGeom>
              <a:solidFill>
                <a:srgbClr val="C17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 name="Freeform 1138">
                <a:extLst>
                  <a:ext uri="{FF2B5EF4-FFF2-40B4-BE49-F238E27FC236}">
                    <a16:creationId xmlns:a16="http://schemas.microsoft.com/office/drawing/2014/main" id="{5EC0623D-041B-4C0C-9895-F1986054379D}"/>
                  </a:ext>
                </a:extLst>
              </p:cNvPr>
              <p:cNvSpPr>
                <a:spLocks/>
              </p:cNvSpPr>
              <p:nvPr/>
            </p:nvSpPr>
            <p:spPr bwMode="auto">
              <a:xfrm>
                <a:off x="9028794" y="1922463"/>
                <a:ext cx="4763" cy="1588"/>
              </a:xfrm>
              <a:custGeom>
                <a:avLst/>
                <a:gdLst>
                  <a:gd name="T0" fmla="*/ 0 w 9"/>
                  <a:gd name="T1" fmla="*/ 4 h 4"/>
                  <a:gd name="T2" fmla="*/ 9 w 9"/>
                  <a:gd name="T3" fmla="*/ 0 h 4"/>
                  <a:gd name="T4" fmla="*/ 0 w 9"/>
                  <a:gd name="T5" fmla="*/ 4 h 4"/>
                </a:gdLst>
                <a:ahLst/>
                <a:cxnLst>
                  <a:cxn ang="0">
                    <a:pos x="T0" y="T1"/>
                  </a:cxn>
                  <a:cxn ang="0">
                    <a:pos x="T2" y="T3"/>
                  </a:cxn>
                  <a:cxn ang="0">
                    <a:pos x="T4" y="T5"/>
                  </a:cxn>
                </a:cxnLst>
                <a:rect l="0" t="0" r="r" b="b"/>
                <a:pathLst>
                  <a:path w="9" h="4">
                    <a:moveTo>
                      <a:pt x="0" y="4"/>
                    </a:moveTo>
                    <a:cubicBezTo>
                      <a:pt x="3" y="3"/>
                      <a:pt x="6" y="1"/>
                      <a:pt x="9" y="0"/>
                    </a:cubicBezTo>
                    <a:cubicBezTo>
                      <a:pt x="6" y="1"/>
                      <a:pt x="3" y="3"/>
                      <a:pt x="0" y="4"/>
                    </a:cubicBezTo>
                    <a:close/>
                  </a:path>
                </a:pathLst>
              </a:custGeom>
              <a:solidFill>
                <a:srgbClr val="868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 name="Freeform 1139">
                <a:extLst>
                  <a:ext uri="{FF2B5EF4-FFF2-40B4-BE49-F238E27FC236}">
                    <a16:creationId xmlns:a16="http://schemas.microsoft.com/office/drawing/2014/main" id="{CD9F2AE9-FB2B-4D86-8607-191236AAD4B7}"/>
                  </a:ext>
                </a:extLst>
              </p:cNvPr>
              <p:cNvSpPr>
                <a:spLocks noEditPoints="1"/>
              </p:cNvSpPr>
              <p:nvPr/>
            </p:nvSpPr>
            <p:spPr bwMode="auto">
              <a:xfrm>
                <a:off x="8747806" y="2684463"/>
                <a:ext cx="558800" cy="233363"/>
              </a:xfrm>
              <a:custGeom>
                <a:avLst/>
                <a:gdLst>
                  <a:gd name="T0" fmla="*/ 1031 w 1118"/>
                  <a:gd name="T1" fmla="*/ 467 h 467"/>
                  <a:gd name="T2" fmla="*/ 1017 w 1118"/>
                  <a:gd name="T3" fmla="*/ 330 h 467"/>
                  <a:gd name="T4" fmla="*/ 638 w 1118"/>
                  <a:gd name="T5" fmla="*/ 113 h 467"/>
                  <a:gd name="T6" fmla="*/ 629 w 1118"/>
                  <a:gd name="T7" fmla="*/ 111 h 467"/>
                  <a:gd name="T8" fmla="*/ 624 w 1118"/>
                  <a:gd name="T9" fmla="*/ 112 h 467"/>
                  <a:gd name="T10" fmla="*/ 679 w 1118"/>
                  <a:gd name="T11" fmla="*/ 5 h 467"/>
                  <a:gd name="T12" fmla="*/ 982 w 1118"/>
                  <a:gd name="T13" fmla="*/ 89 h 467"/>
                  <a:gd name="T14" fmla="*/ 1102 w 1118"/>
                  <a:gd name="T15" fmla="*/ 347 h 467"/>
                  <a:gd name="T16" fmla="*/ 1031 w 1118"/>
                  <a:gd name="T17" fmla="*/ 467 h 467"/>
                  <a:gd name="T18" fmla="*/ 48 w 1118"/>
                  <a:gd name="T19" fmla="*/ 228 h 467"/>
                  <a:gd name="T20" fmla="*/ 159 w 1118"/>
                  <a:gd name="T21" fmla="*/ 68 h 467"/>
                  <a:gd name="T22" fmla="*/ 423 w 1118"/>
                  <a:gd name="T23" fmla="*/ 7 h 467"/>
                  <a:gd name="T24" fmla="*/ 378 w 1118"/>
                  <a:gd name="T25" fmla="*/ 77 h 467"/>
                  <a:gd name="T26" fmla="*/ 373 w 1118"/>
                  <a:gd name="T27" fmla="*/ 86 h 467"/>
                  <a:gd name="T28" fmla="*/ 353 w 1118"/>
                  <a:gd name="T29" fmla="*/ 78 h 467"/>
                  <a:gd name="T30" fmla="*/ 344 w 1118"/>
                  <a:gd name="T31" fmla="*/ 79 h 467"/>
                  <a:gd name="T32" fmla="*/ 48 w 1118"/>
                  <a:gd name="T33" fmla="*/ 228 h 467"/>
                  <a:gd name="T34" fmla="*/ 535 w 1118"/>
                  <a:gd name="T35" fmla="*/ 216 h 467"/>
                  <a:gd name="T36" fmla="*/ 371 w 1118"/>
                  <a:gd name="T37" fmla="*/ 169 h 467"/>
                  <a:gd name="T38" fmla="*/ 349 w 1118"/>
                  <a:gd name="T39" fmla="*/ 170 h 467"/>
                  <a:gd name="T40" fmla="*/ 401 w 1118"/>
                  <a:gd name="T41" fmla="*/ 115 h 467"/>
                  <a:gd name="T42" fmla="*/ 478 w 1118"/>
                  <a:gd name="T43" fmla="*/ 3 h 467"/>
                  <a:gd name="T44" fmla="*/ 567 w 1118"/>
                  <a:gd name="T45" fmla="*/ 0 h 467"/>
                  <a:gd name="T46" fmla="*/ 585 w 1118"/>
                  <a:gd name="T47" fmla="*/ 0 h 467"/>
                  <a:gd name="T48" fmla="*/ 629 w 1118"/>
                  <a:gd name="T49" fmla="*/ 2 h 467"/>
                  <a:gd name="T50" fmla="*/ 535 w 1118"/>
                  <a:gd name="T51" fmla="*/ 216 h 467"/>
                  <a:gd name="T52" fmla="*/ 324 w 1118"/>
                  <a:gd name="T53" fmla="*/ 162 h 467"/>
                  <a:gd name="T54" fmla="*/ 359 w 1118"/>
                  <a:gd name="T55" fmla="*/ 116 h 467"/>
                  <a:gd name="T56" fmla="*/ 324 w 1118"/>
                  <a:gd name="T57" fmla="*/ 16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467">
                    <a:moveTo>
                      <a:pt x="1031" y="467"/>
                    </a:moveTo>
                    <a:cubicBezTo>
                      <a:pt x="1041" y="422"/>
                      <a:pt x="1037" y="376"/>
                      <a:pt x="1017" y="330"/>
                    </a:cubicBezTo>
                    <a:cubicBezTo>
                      <a:pt x="972" y="231"/>
                      <a:pt x="831" y="127"/>
                      <a:pt x="638" y="113"/>
                    </a:cubicBezTo>
                    <a:cubicBezTo>
                      <a:pt x="635" y="112"/>
                      <a:pt x="632" y="111"/>
                      <a:pt x="629" y="111"/>
                    </a:cubicBezTo>
                    <a:cubicBezTo>
                      <a:pt x="627" y="111"/>
                      <a:pt x="626" y="112"/>
                      <a:pt x="624" y="112"/>
                    </a:cubicBezTo>
                    <a:cubicBezTo>
                      <a:pt x="644" y="76"/>
                      <a:pt x="664" y="41"/>
                      <a:pt x="679" y="5"/>
                    </a:cubicBezTo>
                    <a:cubicBezTo>
                      <a:pt x="793" y="15"/>
                      <a:pt x="904" y="42"/>
                      <a:pt x="982" y="89"/>
                    </a:cubicBezTo>
                    <a:cubicBezTo>
                      <a:pt x="1093" y="154"/>
                      <a:pt x="1118" y="262"/>
                      <a:pt x="1102" y="347"/>
                    </a:cubicBezTo>
                    <a:cubicBezTo>
                      <a:pt x="1094" y="390"/>
                      <a:pt x="1070" y="431"/>
                      <a:pt x="1031" y="467"/>
                    </a:cubicBezTo>
                    <a:moveTo>
                      <a:pt x="48" y="228"/>
                    </a:moveTo>
                    <a:cubicBezTo>
                      <a:pt x="0" y="167"/>
                      <a:pt x="70" y="108"/>
                      <a:pt x="159" y="68"/>
                    </a:cubicBezTo>
                    <a:cubicBezTo>
                      <a:pt x="233" y="35"/>
                      <a:pt x="327" y="16"/>
                      <a:pt x="423" y="7"/>
                    </a:cubicBezTo>
                    <a:cubicBezTo>
                      <a:pt x="404" y="29"/>
                      <a:pt x="392" y="54"/>
                      <a:pt x="378" y="77"/>
                    </a:cubicBezTo>
                    <a:cubicBezTo>
                      <a:pt x="376" y="80"/>
                      <a:pt x="375" y="83"/>
                      <a:pt x="373" y="86"/>
                    </a:cubicBezTo>
                    <a:cubicBezTo>
                      <a:pt x="371" y="81"/>
                      <a:pt x="363" y="78"/>
                      <a:pt x="353" y="78"/>
                    </a:cubicBezTo>
                    <a:cubicBezTo>
                      <a:pt x="350" y="78"/>
                      <a:pt x="347" y="78"/>
                      <a:pt x="344" y="79"/>
                    </a:cubicBezTo>
                    <a:cubicBezTo>
                      <a:pt x="253" y="103"/>
                      <a:pt x="95" y="167"/>
                      <a:pt x="48" y="228"/>
                    </a:cubicBezTo>
                    <a:close/>
                    <a:moveTo>
                      <a:pt x="535" y="216"/>
                    </a:moveTo>
                    <a:cubicBezTo>
                      <a:pt x="505" y="185"/>
                      <a:pt x="437" y="169"/>
                      <a:pt x="371" y="169"/>
                    </a:cubicBezTo>
                    <a:cubicBezTo>
                      <a:pt x="364" y="169"/>
                      <a:pt x="356" y="169"/>
                      <a:pt x="349" y="170"/>
                    </a:cubicBezTo>
                    <a:cubicBezTo>
                      <a:pt x="375" y="155"/>
                      <a:pt x="389" y="132"/>
                      <a:pt x="401" y="115"/>
                    </a:cubicBezTo>
                    <a:cubicBezTo>
                      <a:pt x="430" y="79"/>
                      <a:pt x="454" y="40"/>
                      <a:pt x="478" y="3"/>
                    </a:cubicBezTo>
                    <a:cubicBezTo>
                      <a:pt x="508" y="1"/>
                      <a:pt x="538" y="0"/>
                      <a:pt x="567" y="0"/>
                    </a:cubicBezTo>
                    <a:cubicBezTo>
                      <a:pt x="573" y="0"/>
                      <a:pt x="579" y="0"/>
                      <a:pt x="585" y="0"/>
                    </a:cubicBezTo>
                    <a:cubicBezTo>
                      <a:pt x="600" y="0"/>
                      <a:pt x="615" y="1"/>
                      <a:pt x="629" y="2"/>
                    </a:cubicBezTo>
                    <a:cubicBezTo>
                      <a:pt x="577" y="70"/>
                      <a:pt x="563" y="145"/>
                      <a:pt x="535" y="216"/>
                    </a:cubicBezTo>
                    <a:moveTo>
                      <a:pt x="324" y="162"/>
                    </a:moveTo>
                    <a:cubicBezTo>
                      <a:pt x="338" y="148"/>
                      <a:pt x="349" y="132"/>
                      <a:pt x="359" y="116"/>
                    </a:cubicBezTo>
                    <a:cubicBezTo>
                      <a:pt x="350" y="132"/>
                      <a:pt x="340" y="149"/>
                      <a:pt x="324" y="162"/>
                    </a:cubicBezTo>
                    <a:close/>
                  </a:path>
                </a:pathLst>
              </a:custGeom>
              <a:solidFill>
                <a:srgbClr val="B66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 name="Freeform 1140">
                <a:extLst>
                  <a:ext uri="{FF2B5EF4-FFF2-40B4-BE49-F238E27FC236}">
                    <a16:creationId xmlns:a16="http://schemas.microsoft.com/office/drawing/2014/main" id="{FC720369-52D6-4B82-B2F4-D05C44E399B9}"/>
                  </a:ext>
                </a:extLst>
              </p:cNvPr>
              <p:cNvSpPr>
                <a:spLocks noEditPoints="1"/>
              </p:cNvSpPr>
              <p:nvPr/>
            </p:nvSpPr>
            <p:spPr bwMode="auto">
              <a:xfrm>
                <a:off x="4005944" y="1930400"/>
                <a:ext cx="4592638" cy="995363"/>
              </a:xfrm>
              <a:custGeom>
                <a:avLst/>
                <a:gdLst>
                  <a:gd name="T0" fmla="*/ 818 w 9205"/>
                  <a:gd name="T1" fmla="*/ 1997 h 1997"/>
                  <a:gd name="T2" fmla="*/ 715 w 9205"/>
                  <a:gd name="T3" fmla="*/ 1978 h 1997"/>
                  <a:gd name="T4" fmla="*/ 2822 w 9205"/>
                  <a:gd name="T5" fmla="*/ 1756 h 1997"/>
                  <a:gd name="T6" fmla="*/ 4284 w 9205"/>
                  <a:gd name="T7" fmla="*/ 1682 h 1997"/>
                  <a:gd name="T8" fmla="*/ 5347 w 9205"/>
                  <a:gd name="T9" fmla="*/ 1663 h 1997"/>
                  <a:gd name="T10" fmla="*/ 5785 w 9205"/>
                  <a:gd name="T11" fmla="*/ 1666 h 1997"/>
                  <a:gd name="T12" fmla="*/ 7247 w 9205"/>
                  <a:gd name="T13" fmla="*/ 1740 h 1997"/>
                  <a:gd name="T14" fmla="*/ 7679 w 9205"/>
                  <a:gd name="T15" fmla="*/ 1776 h 1997"/>
                  <a:gd name="T16" fmla="*/ 8437 w 9205"/>
                  <a:gd name="T17" fmla="*/ 1853 h 1997"/>
                  <a:gd name="T18" fmla="*/ 8646 w 9205"/>
                  <a:gd name="T19" fmla="*/ 1877 h 1997"/>
                  <a:gd name="T20" fmla="*/ 8592 w 9205"/>
                  <a:gd name="T21" fmla="*/ 1899 h 1997"/>
                  <a:gd name="T22" fmla="*/ 8102 w 9205"/>
                  <a:gd name="T23" fmla="*/ 1845 h 1997"/>
                  <a:gd name="T24" fmla="*/ 6694 w 9205"/>
                  <a:gd name="T25" fmla="*/ 1730 h 1997"/>
                  <a:gd name="T26" fmla="*/ 5345 w 9205"/>
                  <a:gd name="T27" fmla="*/ 1691 h 1997"/>
                  <a:gd name="T28" fmla="*/ 5274 w 9205"/>
                  <a:gd name="T29" fmla="*/ 1691 h 1997"/>
                  <a:gd name="T30" fmla="*/ 3775 w 9205"/>
                  <a:gd name="T31" fmla="*/ 1731 h 1997"/>
                  <a:gd name="T32" fmla="*/ 2306 w 9205"/>
                  <a:gd name="T33" fmla="*/ 1822 h 1997"/>
                  <a:gd name="T34" fmla="*/ 818 w 9205"/>
                  <a:gd name="T35" fmla="*/ 1997 h 1997"/>
                  <a:gd name="T36" fmla="*/ 0 w 9205"/>
                  <a:gd name="T37" fmla="*/ 300 h 1997"/>
                  <a:gd name="T38" fmla="*/ 1333 w 9205"/>
                  <a:gd name="T39" fmla="*/ 113 h 1997"/>
                  <a:gd name="T40" fmla="*/ 2677 w 9205"/>
                  <a:gd name="T41" fmla="*/ 30 h 1997"/>
                  <a:gd name="T42" fmla="*/ 3960 w 9205"/>
                  <a:gd name="T43" fmla="*/ 0 h 1997"/>
                  <a:gd name="T44" fmla="*/ 4063 w 9205"/>
                  <a:gd name="T45" fmla="*/ 1 h 1997"/>
                  <a:gd name="T46" fmla="*/ 5557 w 9205"/>
                  <a:gd name="T47" fmla="*/ 26 h 1997"/>
                  <a:gd name="T48" fmla="*/ 7028 w 9205"/>
                  <a:gd name="T49" fmla="*/ 69 h 1997"/>
                  <a:gd name="T50" fmla="*/ 8461 w 9205"/>
                  <a:gd name="T51" fmla="*/ 184 h 1997"/>
                  <a:gd name="T52" fmla="*/ 9177 w 9205"/>
                  <a:gd name="T53" fmla="*/ 266 h 1997"/>
                  <a:gd name="T54" fmla="*/ 9153 w 9205"/>
                  <a:gd name="T55" fmla="*/ 263 h 1997"/>
                  <a:gd name="T56" fmla="*/ 9205 w 9205"/>
                  <a:gd name="T57" fmla="*/ 297 h 1997"/>
                  <a:gd name="T58" fmla="*/ 8563 w 9205"/>
                  <a:gd name="T59" fmla="*/ 224 h 1997"/>
                  <a:gd name="T60" fmla="*/ 7234 w 9205"/>
                  <a:gd name="T61" fmla="*/ 112 h 1997"/>
                  <a:gd name="T62" fmla="*/ 5884 w 9205"/>
                  <a:gd name="T63" fmla="*/ 58 h 1997"/>
                  <a:gd name="T64" fmla="*/ 4543 w 9205"/>
                  <a:gd name="T65" fmla="*/ 35 h 1997"/>
                  <a:gd name="T66" fmla="*/ 4026 w 9205"/>
                  <a:gd name="T67" fmla="*/ 31 h 1997"/>
                  <a:gd name="T68" fmla="*/ 3055 w 9205"/>
                  <a:gd name="T69" fmla="*/ 45 h 1997"/>
                  <a:gd name="T70" fmla="*/ 1577 w 9205"/>
                  <a:gd name="T71" fmla="*/ 118 h 1997"/>
                  <a:gd name="T72" fmla="*/ 365 w 9205"/>
                  <a:gd name="T73" fmla="*/ 268 h 1997"/>
                  <a:gd name="T74" fmla="*/ 486 w 9205"/>
                  <a:gd name="T75" fmla="*/ 221 h 1997"/>
                  <a:gd name="T76" fmla="*/ 0 w 9205"/>
                  <a:gd name="T77" fmla="*/ 30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05" h="1997">
                    <a:moveTo>
                      <a:pt x="818" y="1997"/>
                    </a:moveTo>
                    <a:cubicBezTo>
                      <a:pt x="784" y="1991"/>
                      <a:pt x="749" y="1985"/>
                      <a:pt x="715" y="1978"/>
                    </a:cubicBezTo>
                    <a:cubicBezTo>
                      <a:pt x="1423" y="1879"/>
                      <a:pt x="2088" y="1810"/>
                      <a:pt x="2822" y="1756"/>
                    </a:cubicBezTo>
                    <a:cubicBezTo>
                      <a:pt x="3306" y="1720"/>
                      <a:pt x="3796" y="1698"/>
                      <a:pt x="4284" y="1682"/>
                    </a:cubicBezTo>
                    <a:cubicBezTo>
                      <a:pt x="4638" y="1670"/>
                      <a:pt x="4992" y="1663"/>
                      <a:pt x="5347" y="1663"/>
                    </a:cubicBezTo>
                    <a:cubicBezTo>
                      <a:pt x="5493" y="1663"/>
                      <a:pt x="5639" y="1664"/>
                      <a:pt x="5785" y="1666"/>
                    </a:cubicBezTo>
                    <a:cubicBezTo>
                      <a:pt x="6275" y="1675"/>
                      <a:pt x="6761" y="1702"/>
                      <a:pt x="7247" y="1740"/>
                    </a:cubicBezTo>
                    <a:cubicBezTo>
                      <a:pt x="7391" y="1751"/>
                      <a:pt x="7536" y="1763"/>
                      <a:pt x="7679" y="1776"/>
                    </a:cubicBezTo>
                    <a:cubicBezTo>
                      <a:pt x="7933" y="1798"/>
                      <a:pt x="8186" y="1823"/>
                      <a:pt x="8437" y="1853"/>
                    </a:cubicBezTo>
                    <a:cubicBezTo>
                      <a:pt x="8507" y="1861"/>
                      <a:pt x="8577" y="1869"/>
                      <a:pt x="8646" y="1877"/>
                    </a:cubicBezTo>
                    <a:cubicBezTo>
                      <a:pt x="8628" y="1884"/>
                      <a:pt x="8610" y="1892"/>
                      <a:pt x="8592" y="1899"/>
                    </a:cubicBezTo>
                    <a:cubicBezTo>
                      <a:pt x="8431" y="1879"/>
                      <a:pt x="8267" y="1863"/>
                      <a:pt x="8102" y="1845"/>
                    </a:cubicBezTo>
                    <a:cubicBezTo>
                      <a:pt x="7636" y="1796"/>
                      <a:pt x="7166" y="1756"/>
                      <a:pt x="6694" y="1730"/>
                    </a:cubicBezTo>
                    <a:cubicBezTo>
                      <a:pt x="6246" y="1705"/>
                      <a:pt x="5795" y="1691"/>
                      <a:pt x="5345" y="1691"/>
                    </a:cubicBezTo>
                    <a:cubicBezTo>
                      <a:pt x="5321" y="1691"/>
                      <a:pt x="5298" y="1691"/>
                      <a:pt x="5274" y="1691"/>
                    </a:cubicBezTo>
                    <a:cubicBezTo>
                      <a:pt x="4774" y="1693"/>
                      <a:pt x="4274" y="1707"/>
                      <a:pt x="3775" y="1731"/>
                    </a:cubicBezTo>
                    <a:cubicBezTo>
                      <a:pt x="3282" y="1753"/>
                      <a:pt x="2796" y="1783"/>
                      <a:pt x="2306" y="1822"/>
                    </a:cubicBezTo>
                    <a:cubicBezTo>
                      <a:pt x="2128" y="1837"/>
                      <a:pt x="1688" y="1868"/>
                      <a:pt x="818" y="1997"/>
                    </a:cubicBezTo>
                    <a:moveTo>
                      <a:pt x="0" y="300"/>
                    </a:moveTo>
                    <a:cubicBezTo>
                      <a:pt x="438" y="226"/>
                      <a:pt x="881" y="158"/>
                      <a:pt x="1333" y="113"/>
                    </a:cubicBezTo>
                    <a:cubicBezTo>
                      <a:pt x="1777" y="70"/>
                      <a:pt x="2227" y="46"/>
                      <a:pt x="2677" y="30"/>
                    </a:cubicBezTo>
                    <a:cubicBezTo>
                      <a:pt x="3104" y="14"/>
                      <a:pt x="3532" y="0"/>
                      <a:pt x="3960" y="0"/>
                    </a:cubicBezTo>
                    <a:cubicBezTo>
                      <a:pt x="3995" y="0"/>
                      <a:pt x="4029" y="0"/>
                      <a:pt x="4063" y="1"/>
                    </a:cubicBezTo>
                    <a:cubicBezTo>
                      <a:pt x="4561" y="3"/>
                      <a:pt x="5059" y="19"/>
                      <a:pt x="5557" y="26"/>
                    </a:cubicBezTo>
                    <a:cubicBezTo>
                      <a:pt x="6050" y="33"/>
                      <a:pt x="6538" y="39"/>
                      <a:pt x="7028" y="69"/>
                    </a:cubicBezTo>
                    <a:cubicBezTo>
                      <a:pt x="7508" y="99"/>
                      <a:pt x="7987" y="135"/>
                      <a:pt x="8461" y="184"/>
                    </a:cubicBezTo>
                    <a:cubicBezTo>
                      <a:pt x="8701" y="208"/>
                      <a:pt x="8939" y="235"/>
                      <a:pt x="9177" y="266"/>
                    </a:cubicBezTo>
                    <a:cubicBezTo>
                      <a:pt x="9169" y="265"/>
                      <a:pt x="9161" y="264"/>
                      <a:pt x="9153" y="263"/>
                    </a:cubicBezTo>
                    <a:cubicBezTo>
                      <a:pt x="9171" y="274"/>
                      <a:pt x="9188" y="285"/>
                      <a:pt x="9205" y="297"/>
                    </a:cubicBezTo>
                    <a:cubicBezTo>
                      <a:pt x="8991" y="270"/>
                      <a:pt x="8776" y="247"/>
                      <a:pt x="8563" y="224"/>
                    </a:cubicBezTo>
                    <a:cubicBezTo>
                      <a:pt x="8123" y="177"/>
                      <a:pt x="7679" y="141"/>
                      <a:pt x="7234" y="112"/>
                    </a:cubicBezTo>
                    <a:cubicBezTo>
                      <a:pt x="6786" y="82"/>
                      <a:pt x="6335" y="59"/>
                      <a:pt x="5884" y="58"/>
                    </a:cubicBezTo>
                    <a:cubicBezTo>
                      <a:pt x="5436" y="57"/>
                      <a:pt x="4989" y="43"/>
                      <a:pt x="4543" y="35"/>
                    </a:cubicBezTo>
                    <a:cubicBezTo>
                      <a:pt x="4370" y="32"/>
                      <a:pt x="4198" y="31"/>
                      <a:pt x="4026" y="31"/>
                    </a:cubicBezTo>
                    <a:cubicBezTo>
                      <a:pt x="3702" y="31"/>
                      <a:pt x="3379" y="36"/>
                      <a:pt x="3055" y="45"/>
                    </a:cubicBezTo>
                    <a:cubicBezTo>
                      <a:pt x="2561" y="60"/>
                      <a:pt x="2066" y="77"/>
                      <a:pt x="1577" y="118"/>
                    </a:cubicBezTo>
                    <a:cubicBezTo>
                      <a:pt x="1167" y="153"/>
                      <a:pt x="763" y="206"/>
                      <a:pt x="365" y="268"/>
                    </a:cubicBezTo>
                    <a:cubicBezTo>
                      <a:pt x="405" y="252"/>
                      <a:pt x="446" y="236"/>
                      <a:pt x="486" y="221"/>
                    </a:cubicBezTo>
                    <a:cubicBezTo>
                      <a:pt x="323" y="246"/>
                      <a:pt x="162" y="272"/>
                      <a:pt x="0" y="300"/>
                    </a:cubicBezTo>
                  </a:path>
                </a:pathLst>
              </a:custGeom>
              <a:solidFill>
                <a:srgbClr val="8C5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 name="Freeform 1141">
                <a:extLst>
                  <a:ext uri="{FF2B5EF4-FFF2-40B4-BE49-F238E27FC236}">
                    <a16:creationId xmlns:a16="http://schemas.microsoft.com/office/drawing/2014/main" id="{84E30CD0-4DD6-499A-9384-1CF5A33CAA14}"/>
                  </a:ext>
                </a:extLst>
              </p:cNvPr>
              <p:cNvSpPr>
                <a:spLocks noEditPoints="1"/>
              </p:cNvSpPr>
              <p:nvPr/>
            </p:nvSpPr>
            <p:spPr bwMode="auto">
              <a:xfrm>
                <a:off x="3437619" y="2039938"/>
                <a:ext cx="976313" cy="979488"/>
              </a:xfrm>
              <a:custGeom>
                <a:avLst/>
                <a:gdLst>
                  <a:gd name="T0" fmla="*/ 589 w 1958"/>
                  <a:gd name="T1" fmla="*/ 1963 h 1963"/>
                  <a:gd name="T2" fmla="*/ 759 w 1958"/>
                  <a:gd name="T3" fmla="*/ 1938 h 1963"/>
                  <a:gd name="T4" fmla="*/ 1725 w 1958"/>
                  <a:gd name="T5" fmla="*/ 1775 h 1963"/>
                  <a:gd name="T6" fmla="*/ 1855 w 1958"/>
                  <a:gd name="T7" fmla="*/ 1757 h 1963"/>
                  <a:gd name="T8" fmla="*/ 1958 w 1958"/>
                  <a:gd name="T9" fmla="*/ 1776 h 1963"/>
                  <a:gd name="T10" fmla="*/ 890 w 1958"/>
                  <a:gd name="T11" fmla="*/ 1949 h 1963"/>
                  <a:gd name="T12" fmla="*/ 589 w 1958"/>
                  <a:gd name="T13" fmla="*/ 1963 h 1963"/>
                  <a:gd name="T14" fmla="*/ 0 w 1958"/>
                  <a:gd name="T15" fmla="*/ 296 h 1963"/>
                  <a:gd name="T16" fmla="*/ 529 w 1958"/>
                  <a:gd name="T17" fmla="*/ 177 h 1963"/>
                  <a:gd name="T18" fmla="*/ 1140 w 1958"/>
                  <a:gd name="T19" fmla="*/ 79 h 1963"/>
                  <a:gd name="T20" fmla="*/ 1140 w 1958"/>
                  <a:gd name="T21" fmla="*/ 79 h 1963"/>
                  <a:gd name="T22" fmla="*/ 1626 w 1958"/>
                  <a:gd name="T23" fmla="*/ 0 h 1963"/>
                  <a:gd name="T24" fmla="*/ 1505 w 1958"/>
                  <a:gd name="T25" fmla="*/ 47 h 1963"/>
                  <a:gd name="T26" fmla="*/ 1294 w 1958"/>
                  <a:gd name="T27" fmla="*/ 81 h 1963"/>
                  <a:gd name="T28" fmla="*/ 617 w 1958"/>
                  <a:gd name="T29" fmla="*/ 191 h 1963"/>
                  <a:gd name="T30" fmla="*/ 99 w 1958"/>
                  <a:gd name="T31" fmla="*/ 288 h 1963"/>
                  <a:gd name="T32" fmla="*/ 91 w 1958"/>
                  <a:gd name="T33" fmla="*/ 267 h 1963"/>
                  <a:gd name="T34" fmla="*/ 0 w 1958"/>
                  <a:gd name="T35" fmla="*/ 296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8" h="1963">
                    <a:moveTo>
                      <a:pt x="589" y="1963"/>
                    </a:moveTo>
                    <a:cubicBezTo>
                      <a:pt x="646" y="1955"/>
                      <a:pt x="702" y="1946"/>
                      <a:pt x="759" y="1938"/>
                    </a:cubicBezTo>
                    <a:cubicBezTo>
                      <a:pt x="1060" y="1894"/>
                      <a:pt x="1422" y="1819"/>
                      <a:pt x="1725" y="1775"/>
                    </a:cubicBezTo>
                    <a:cubicBezTo>
                      <a:pt x="1768" y="1769"/>
                      <a:pt x="1812" y="1763"/>
                      <a:pt x="1855" y="1757"/>
                    </a:cubicBezTo>
                    <a:cubicBezTo>
                      <a:pt x="1889" y="1764"/>
                      <a:pt x="1924" y="1770"/>
                      <a:pt x="1958" y="1776"/>
                    </a:cubicBezTo>
                    <a:cubicBezTo>
                      <a:pt x="1656" y="1821"/>
                      <a:pt x="1302" y="1877"/>
                      <a:pt x="890" y="1949"/>
                    </a:cubicBezTo>
                    <a:cubicBezTo>
                      <a:pt x="790" y="1956"/>
                      <a:pt x="690" y="1961"/>
                      <a:pt x="589" y="1963"/>
                    </a:cubicBezTo>
                    <a:moveTo>
                      <a:pt x="0" y="296"/>
                    </a:moveTo>
                    <a:cubicBezTo>
                      <a:pt x="161" y="237"/>
                      <a:pt x="343" y="204"/>
                      <a:pt x="529" y="177"/>
                    </a:cubicBezTo>
                    <a:cubicBezTo>
                      <a:pt x="735" y="146"/>
                      <a:pt x="937" y="113"/>
                      <a:pt x="1140" y="79"/>
                    </a:cubicBezTo>
                    <a:lnTo>
                      <a:pt x="1140" y="79"/>
                    </a:lnTo>
                    <a:cubicBezTo>
                      <a:pt x="1302" y="51"/>
                      <a:pt x="1463" y="25"/>
                      <a:pt x="1626" y="0"/>
                    </a:cubicBezTo>
                    <a:cubicBezTo>
                      <a:pt x="1586" y="15"/>
                      <a:pt x="1545" y="31"/>
                      <a:pt x="1505" y="47"/>
                    </a:cubicBezTo>
                    <a:cubicBezTo>
                      <a:pt x="1434" y="58"/>
                      <a:pt x="1364" y="69"/>
                      <a:pt x="1294" y="81"/>
                    </a:cubicBezTo>
                    <a:cubicBezTo>
                      <a:pt x="1068" y="118"/>
                      <a:pt x="845" y="159"/>
                      <a:pt x="617" y="191"/>
                    </a:cubicBezTo>
                    <a:cubicBezTo>
                      <a:pt x="441" y="216"/>
                      <a:pt x="262" y="243"/>
                      <a:pt x="99" y="288"/>
                    </a:cubicBezTo>
                    <a:cubicBezTo>
                      <a:pt x="96" y="281"/>
                      <a:pt x="93" y="274"/>
                      <a:pt x="91" y="267"/>
                    </a:cubicBezTo>
                    <a:cubicBezTo>
                      <a:pt x="60" y="276"/>
                      <a:pt x="29" y="286"/>
                      <a:pt x="0" y="296"/>
                    </a:cubicBezTo>
                  </a:path>
                </a:pathLst>
              </a:custGeom>
              <a:solidFill>
                <a:srgbClr val="844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 name="Freeform 1142">
                <a:extLst>
                  <a:ext uri="{FF2B5EF4-FFF2-40B4-BE49-F238E27FC236}">
                    <a16:creationId xmlns:a16="http://schemas.microsoft.com/office/drawing/2014/main" id="{14F43ADE-949C-4D0C-BC25-0AACEF9D7595}"/>
                  </a:ext>
                </a:extLst>
              </p:cNvPr>
              <p:cNvSpPr>
                <a:spLocks noEditPoints="1"/>
              </p:cNvSpPr>
              <p:nvPr/>
            </p:nvSpPr>
            <p:spPr bwMode="auto">
              <a:xfrm>
                <a:off x="2677206" y="1908175"/>
                <a:ext cx="1204913" cy="1157288"/>
              </a:xfrm>
              <a:custGeom>
                <a:avLst/>
                <a:gdLst>
                  <a:gd name="T0" fmla="*/ 1433 w 2415"/>
                  <a:gd name="T1" fmla="*/ 2318 h 2318"/>
                  <a:gd name="T2" fmla="*/ 942 w 2415"/>
                  <a:gd name="T3" fmla="*/ 2258 h 2318"/>
                  <a:gd name="T4" fmla="*/ 1432 w 2415"/>
                  <a:gd name="T5" fmla="*/ 2318 h 2318"/>
                  <a:gd name="T6" fmla="*/ 1620 w 2415"/>
                  <a:gd name="T7" fmla="*/ 2313 h 2318"/>
                  <a:gd name="T8" fmla="*/ 1377 w 2415"/>
                  <a:gd name="T9" fmla="*/ 2287 h 2318"/>
                  <a:gd name="T10" fmla="*/ 1456 w 2415"/>
                  <a:gd name="T11" fmla="*/ 2288 h 2318"/>
                  <a:gd name="T12" fmla="*/ 1855 w 2415"/>
                  <a:gd name="T13" fmla="*/ 2263 h 2318"/>
                  <a:gd name="T14" fmla="*/ 2114 w 2415"/>
                  <a:gd name="T15" fmla="*/ 2227 h 2318"/>
                  <a:gd name="T16" fmla="*/ 2415 w 2415"/>
                  <a:gd name="T17" fmla="*/ 2213 h 2318"/>
                  <a:gd name="T18" fmla="*/ 2377 w 2415"/>
                  <a:gd name="T19" fmla="*/ 2220 h 2318"/>
                  <a:gd name="T20" fmla="*/ 1675 w 2415"/>
                  <a:gd name="T21" fmla="*/ 2310 h 2318"/>
                  <a:gd name="T22" fmla="*/ 1433 w 2415"/>
                  <a:gd name="T23" fmla="*/ 2318 h 2318"/>
                  <a:gd name="T24" fmla="*/ 1768 w 2415"/>
                  <a:gd name="T25" fmla="*/ 2047 h 2318"/>
                  <a:gd name="T26" fmla="*/ 1876 w 2415"/>
                  <a:gd name="T27" fmla="*/ 1976 h 2318"/>
                  <a:gd name="T28" fmla="*/ 1907 w 2415"/>
                  <a:gd name="T29" fmla="*/ 1777 h 2318"/>
                  <a:gd name="T30" fmla="*/ 1889 w 2415"/>
                  <a:gd name="T31" fmla="*/ 1675 h 2318"/>
                  <a:gd name="T32" fmla="*/ 1687 w 2415"/>
                  <a:gd name="T33" fmla="*/ 1148 h 2318"/>
                  <a:gd name="T34" fmla="*/ 1496 w 2415"/>
                  <a:gd name="T35" fmla="*/ 633 h 2318"/>
                  <a:gd name="T36" fmla="*/ 1426 w 2415"/>
                  <a:gd name="T37" fmla="*/ 376 h 2318"/>
                  <a:gd name="T38" fmla="*/ 1388 w 2415"/>
                  <a:gd name="T39" fmla="*/ 155 h 2318"/>
                  <a:gd name="T40" fmla="*/ 1222 w 2415"/>
                  <a:gd name="T41" fmla="*/ 76 h 2318"/>
                  <a:gd name="T42" fmla="*/ 928 w 2415"/>
                  <a:gd name="T43" fmla="*/ 27 h 2318"/>
                  <a:gd name="T44" fmla="*/ 474 w 2415"/>
                  <a:gd name="T45" fmla="*/ 108 h 2318"/>
                  <a:gd name="T46" fmla="*/ 39 w 2415"/>
                  <a:gd name="T47" fmla="*/ 505 h 2318"/>
                  <a:gd name="T48" fmla="*/ 39 w 2415"/>
                  <a:gd name="T49" fmla="*/ 505 h 2318"/>
                  <a:gd name="T50" fmla="*/ 39 w 2415"/>
                  <a:gd name="T51" fmla="*/ 505 h 2318"/>
                  <a:gd name="T52" fmla="*/ 39 w 2415"/>
                  <a:gd name="T53" fmla="*/ 505 h 2318"/>
                  <a:gd name="T54" fmla="*/ 39 w 2415"/>
                  <a:gd name="T55" fmla="*/ 505 h 2318"/>
                  <a:gd name="T56" fmla="*/ 414 w 2415"/>
                  <a:gd name="T57" fmla="*/ 1347 h 2318"/>
                  <a:gd name="T58" fmla="*/ 635 w 2415"/>
                  <a:gd name="T59" fmla="*/ 1801 h 2318"/>
                  <a:gd name="T60" fmla="*/ 640 w 2415"/>
                  <a:gd name="T61" fmla="*/ 1813 h 2318"/>
                  <a:gd name="T62" fmla="*/ 606 w 2415"/>
                  <a:gd name="T63" fmla="*/ 1852 h 2318"/>
                  <a:gd name="T64" fmla="*/ 593 w 2415"/>
                  <a:gd name="T65" fmla="*/ 1824 h 2318"/>
                  <a:gd name="T66" fmla="*/ 366 w 2415"/>
                  <a:gd name="T67" fmla="*/ 1355 h 2318"/>
                  <a:gd name="T68" fmla="*/ 2 w 2415"/>
                  <a:gd name="T69" fmla="*/ 510 h 2318"/>
                  <a:gd name="T70" fmla="*/ 0 w 2415"/>
                  <a:gd name="T71" fmla="*/ 496 h 2318"/>
                  <a:gd name="T72" fmla="*/ 38 w 2415"/>
                  <a:gd name="T73" fmla="*/ 411 h 2318"/>
                  <a:gd name="T74" fmla="*/ 68 w 2415"/>
                  <a:gd name="T75" fmla="*/ 352 h 2318"/>
                  <a:gd name="T76" fmla="*/ 174 w 2415"/>
                  <a:gd name="T77" fmla="*/ 239 h 2318"/>
                  <a:gd name="T78" fmla="*/ 502 w 2415"/>
                  <a:gd name="T79" fmla="*/ 65 h 2318"/>
                  <a:gd name="T80" fmla="*/ 700 w 2415"/>
                  <a:gd name="T81" fmla="*/ 18 h 2318"/>
                  <a:gd name="T82" fmla="*/ 913 w 2415"/>
                  <a:gd name="T83" fmla="*/ 0 h 2318"/>
                  <a:gd name="T84" fmla="*/ 1092 w 2415"/>
                  <a:gd name="T85" fmla="*/ 14 h 2318"/>
                  <a:gd name="T86" fmla="*/ 1265 w 2415"/>
                  <a:gd name="T87" fmla="*/ 59 h 2318"/>
                  <a:gd name="T88" fmla="*/ 1374 w 2415"/>
                  <a:gd name="T89" fmla="*/ 105 h 2318"/>
                  <a:gd name="T90" fmla="*/ 1442 w 2415"/>
                  <a:gd name="T91" fmla="*/ 143 h 2318"/>
                  <a:gd name="T92" fmla="*/ 1452 w 2415"/>
                  <a:gd name="T93" fmla="*/ 178 h 2318"/>
                  <a:gd name="T94" fmla="*/ 1452 w 2415"/>
                  <a:gd name="T95" fmla="*/ 187 h 2318"/>
                  <a:gd name="T96" fmla="*/ 1449 w 2415"/>
                  <a:gd name="T97" fmla="*/ 234 h 2318"/>
                  <a:gd name="T98" fmla="*/ 1449 w 2415"/>
                  <a:gd name="T99" fmla="*/ 234 h 2318"/>
                  <a:gd name="T100" fmla="*/ 1449 w 2415"/>
                  <a:gd name="T101" fmla="*/ 234 h 2318"/>
                  <a:gd name="T102" fmla="*/ 1451 w 2415"/>
                  <a:gd name="T103" fmla="*/ 250 h 2318"/>
                  <a:gd name="T104" fmla="*/ 1481 w 2415"/>
                  <a:gd name="T105" fmla="*/ 404 h 2318"/>
                  <a:gd name="T106" fmla="*/ 1525 w 2415"/>
                  <a:gd name="T107" fmla="*/ 560 h 2318"/>
                  <a:gd name="T108" fmla="*/ 1525 w 2415"/>
                  <a:gd name="T109" fmla="*/ 560 h 2318"/>
                  <a:gd name="T110" fmla="*/ 1616 w 2415"/>
                  <a:gd name="T111" fmla="*/ 531 h 2318"/>
                  <a:gd name="T112" fmla="*/ 1624 w 2415"/>
                  <a:gd name="T113" fmla="*/ 552 h 2318"/>
                  <a:gd name="T114" fmla="*/ 1532 w 2415"/>
                  <a:gd name="T115" fmla="*/ 581 h 2318"/>
                  <a:gd name="T116" fmla="*/ 1531 w 2415"/>
                  <a:gd name="T117" fmla="*/ 581 h 2318"/>
                  <a:gd name="T118" fmla="*/ 1566 w 2415"/>
                  <a:gd name="T119" fmla="*/ 688 h 2318"/>
                  <a:gd name="T120" fmla="*/ 1779 w 2415"/>
                  <a:gd name="T121" fmla="*/ 1234 h 2318"/>
                  <a:gd name="T122" fmla="*/ 1956 w 2415"/>
                  <a:gd name="T123" fmla="*/ 1757 h 2318"/>
                  <a:gd name="T124" fmla="*/ 1768 w 2415"/>
                  <a:gd name="T125" fmla="*/ 2047 h 2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5" h="2318">
                    <a:moveTo>
                      <a:pt x="1433" y="2318"/>
                    </a:moveTo>
                    <a:cubicBezTo>
                      <a:pt x="1262" y="2318"/>
                      <a:pt x="1087" y="2303"/>
                      <a:pt x="942" y="2258"/>
                    </a:cubicBezTo>
                    <a:cubicBezTo>
                      <a:pt x="1087" y="2303"/>
                      <a:pt x="1261" y="2318"/>
                      <a:pt x="1432" y="2318"/>
                    </a:cubicBezTo>
                    <a:cubicBezTo>
                      <a:pt x="1496" y="2318"/>
                      <a:pt x="1559" y="2316"/>
                      <a:pt x="1620" y="2313"/>
                    </a:cubicBezTo>
                    <a:cubicBezTo>
                      <a:pt x="1537" y="2309"/>
                      <a:pt x="1455" y="2301"/>
                      <a:pt x="1377" y="2287"/>
                    </a:cubicBezTo>
                    <a:cubicBezTo>
                      <a:pt x="1403" y="2288"/>
                      <a:pt x="1429" y="2288"/>
                      <a:pt x="1456" y="2288"/>
                    </a:cubicBezTo>
                    <a:cubicBezTo>
                      <a:pt x="1589" y="2288"/>
                      <a:pt x="1723" y="2279"/>
                      <a:pt x="1855" y="2263"/>
                    </a:cubicBezTo>
                    <a:cubicBezTo>
                      <a:pt x="1942" y="2253"/>
                      <a:pt x="2028" y="2241"/>
                      <a:pt x="2114" y="2227"/>
                    </a:cubicBezTo>
                    <a:cubicBezTo>
                      <a:pt x="2215" y="2225"/>
                      <a:pt x="2315" y="2220"/>
                      <a:pt x="2415" y="2213"/>
                    </a:cubicBezTo>
                    <a:cubicBezTo>
                      <a:pt x="2402" y="2215"/>
                      <a:pt x="2390" y="2218"/>
                      <a:pt x="2377" y="2220"/>
                    </a:cubicBezTo>
                    <a:cubicBezTo>
                      <a:pt x="2148" y="2260"/>
                      <a:pt x="1914" y="2293"/>
                      <a:pt x="1675" y="2310"/>
                    </a:cubicBezTo>
                    <a:cubicBezTo>
                      <a:pt x="1597" y="2315"/>
                      <a:pt x="1515" y="2318"/>
                      <a:pt x="1433" y="2318"/>
                    </a:cubicBezTo>
                    <a:moveTo>
                      <a:pt x="1768" y="2047"/>
                    </a:moveTo>
                    <a:cubicBezTo>
                      <a:pt x="1811" y="2030"/>
                      <a:pt x="1848" y="2006"/>
                      <a:pt x="1876" y="1976"/>
                    </a:cubicBezTo>
                    <a:cubicBezTo>
                      <a:pt x="1934" y="1914"/>
                      <a:pt x="1942" y="1842"/>
                      <a:pt x="1907" y="1777"/>
                    </a:cubicBezTo>
                    <a:cubicBezTo>
                      <a:pt x="1904" y="1741"/>
                      <a:pt x="1897" y="1707"/>
                      <a:pt x="1889" y="1675"/>
                    </a:cubicBezTo>
                    <a:cubicBezTo>
                      <a:pt x="1846" y="1497"/>
                      <a:pt x="1764" y="1323"/>
                      <a:pt x="1687" y="1148"/>
                    </a:cubicBezTo>
                    <a:cubicBezTo>
                      <a:pt x="1612" y="978"/>
                      <a:pt x="1551" y="806"/>
                      <a:pt x="1496" y="633"/>
                    </a:cubicBezTo>
                    <a:cubicBezTo>
                      <a:pt x="1470" y="548"/>
                      <a:pt x="1444" y="462"/>
                      <a:pt x="1426" y="376"/>
                    </a:cubicBezTo>
                    <a:cubicBezTo>
                      <a:pt x="1417" y="335"/>
                      <a:pt x="1398" y="165"/>
                      <a:pt x="1388" y="155"/>
                    </a:cubicBezTo>
                    <a:cubicBezTo>
                      <a:pt x="1371" y="138"/>
                      <a:pt x="1253" y="89"/>
                      <a:pt x="1222" y="76"/>
                    </a:cubicBezTo>
                    <a:cubicBezTo>
                      <a:pt x="1138" y="41"/>
                      <a:pt x="1035" y="27"/>
                      <a:pt x="928" y="27"/>
                    </a:cubicBezTo>
                    <a:cubicBezTo>
                      <a:pt x="765" y="27"/>
                      <a:pt x="595" y="61"/>
                      <a:pt x="474" y="108"/>
                    </a:cubicBezTo>
                    <a:cubicBezTo>
                      <a:pt x="229" y="203"/>
                      <a:pt x="91" y="347"/>
                      <a:pt x="39" y="505"/>
                    </a:cubicBezTo>
                    <a:lnTo>
                      <a:pt x="39" y="505"/>
                    </a:lnTo>
                    <a:lnTo>
                      <a:pt x="39" y="505"/>
                    </a:lnTo>
                    <a:lnTo>
                      <a:pt x="39" y="505"/>
                    </a:lnTo>
                    <a:lnTo>
                      <a:pt x="39" y="505"/>
                    </a:lnTo>
                    <a:cubicBezTo>
                      <a:pt x="147" y="788"/>
                      <a:pt x="277" y="1068"/>
                      <a:pt x="414" y="1347"/>
                    </a:cubicBezTo>
                    <a:cubicBezTo>
                      <a:pt x="488" y="1498"/>
                      <a:pt x="566" y="1649"/>
                      <a:pt x="635" y="1801"/>
                    </a:cubicBezTo>
                    <a:cubicBezTo>
                      <a:pt x="637" y="1805"/>
                      <a:pt x="638" y="1809"/>
                      <a:pt x="640" y="1813"/>
                    </a:cubicBezTo>
                    <a:cubicBezTo>
                      <a:pt x="627" y="1825"/>
                      <a:pt x="616" y="1838"/>
                      <a:pt x="606" y="1852"/>
                    </a:cubicBezTo>
                    <a:cubicBezTo>
                      <a:pt x="602" y="1842"/>
                      <a:pt x="598" y="1833"/>
                      <a:pt x="593" y="1824"/>
                    </a:cubicBezTo>
                    <a:cubicBezTo>
                      <a:pt x="523" y="1666"/>
                      <a:pt x="442" y="1511"/>
                      <a:pt x="366" y="1355"/>
                    </a:cubicBezTo>
                    <a:cubicBezTo>
                      <a:pt x="291" y="1202"/>
                      <a:pt x="40" y="620"/>
                      <a:pt x="2" y="510"/>
                    </a:cubicBezTo>
                    <a:cubicBezTo>
                      <a:pt x="1" y="506"/>
                      <a:pt x="0" y="501"/>
                      <a:pt x="0" y="496"/>
                    </a:cubicBezTo>
                    <a:cubicBezTo>
                      <a:pt x="0" y="468"/>
                      <a:pt x="25" y="439"/>
                      <a:pt x="38" y="411"/>
                    </a:cubicBezTo>
                    <a:cubicBezTo>
                      <a:pt x="47" y="391"/>
                      <a:pt x="56" y="372"/>
                      <a:pt x="68" y="352"/>
                    </a:cubicBezTo>
                    <a:cubicBezTo>
                      <a:pt x="94" y="313"/>
                      <a:pt x="132" y="275"/>
                      <a:pt x="174" y="239"/>
                    </a:cubicBezTo>
                    <a:cubicBezTo>
                      <a:pt x="257" y="170"/>
                      <a:pt x="370" y="108"/>
                      <a:pt x="502" y="65"/>
                    </a:cubicBezTo>
                    <a:cubicBezTo>
                      <a:pt x="562" y="45"/>
                      <a:pt x="633" y="30"/>
                      <a:pt x="700" y="18"/>
                    </a:cubicBezTo>
                    <a:cubicBezTo>
                      <a:pt x="770" y="6"/>
                      <a:pt x="841" y="0"/>
                      <a:pt x="913" y="0"/>
                    </a:cubicBezTo>
                    <a:cubicBezTo>
                      <a:pt x="973" y="0"/>
                      <a:pt x="1033" y="5"/>
                      <a:pt x="1092" y="14"/>
                    </a:cubicBezTo>
                    <a:cubicBezTo>
                      <a:pt x="1155" y="23"/>
                      <a:pt x="1213" y="39"/>
                      <a:pt x="1265" y="59"/>
                    </a:cubicBezTo>
                    <a:cubicBezTo>
                      <a:pt x="1303" y="73"/>
                      <a:pt x="1343" y="87"/>
                      <a:pt x="1374" y="105"/>
                    </a:cubicBezTo>
                    <a:cubicBezTo>
                      <a:pt x="1392" y="117"/>
                      <a:pt x="1432" y="130"/>
                      <a:pt x="1442" y="143"/>
                    </a:cubicBezTo>
                    <a:cubicBezTo>
                      <a:pt x="1450" y="154"/>
                      <a:pt x="1451" y="167"/>
                      <a:pt x="1452" y="178"/>
                    </a:cubicBezTo>
                    <a:cubicBezTo>
                      <a:pt x="1452" y="181"/>
                      <a:pt x="1452" y="184"/>
                      <a:pt x="1452" y="187"/>
                    </a:cubicBezTo>
                    <a:cubicBezTo>
                      <a:pt x="1452" y="203"/>
                      <a:pt x="1449" y="219"/>
                      <a:pt x="1449" y="234"/>
                    </a:cubicBezTo>
                    <a:lnTo>
                      <a:pt x="1449" y="234"/>
                    </a:lnTo>
                    <a:lnTo>
                      <a:pt x="1449" y="234"/>
                    </a:lnTo>
                    <a:cubicBezTo>
                      <a:pt x="1449" y="240"/>
                      <a:pt x="1450" y="245"/>
                      <a:pt x="1451" y="250"/>
                    </a:cubicBezTo>
                    <a:cubicBezTo>
                      <a:pt x="1460" y="302"/>
                      <a:pt x="1468" y="353"/>
                      <a:pt x="1481" y="404"/>
                    </a:cubicBezTo>
                    <a:cubicBezTo>
                      <a:pt x="1494" y="457"/>
                      <a:pt x="1509" y="509"/>
                      <a:pt x="1525" y="560"/>
                    </a:cubicBezTo>
                    <a:lnTo>
                      <a:pt x="1525" y="560"/>
                    </a:lnTo>
                    <a:cubicBezTo>
                      <a:pt x="1554" y="550"/>
                      <a:pt x="1585" y="540"/>
                      <a:pt x="1616" y="531"/>
                    </a:cubicBezTo>
                    <a:cubicBezTo>
                      <a:pt x="1618" y="538"/>
                      <a:pt x="1621" y="545"/>
                      <a:pt x="1624" y="552"/>
                    </a:cubicBezTo>
                    <a:cubicBezTo>
                      <a:pt x="1593" y="561"/>
                      <a:pt x="1562" y="571"/>
                      <a:pt x="1532" y="581"/>
                    </a:cubicBezTo>
                    <a:lnTo>
                      <a:pt x="1531" y="581"/>
                    </a:lnTo>
                    <a:cubicBezTo>
                      <a:pt x="1542" y="617"/>
                      <a:pt x="1554" y="653"/>
                      <a:pt x="1566" y="688"/>
                    </a:cubicBezTo>
                    <a:cubicBezTo>
                      <a:pt x="1628" y="872"/>
                      <a:pt x="1698" y="1053"/>
                      <a:pt x="1779" y="1234"/>
                    </a:cubicBezTo>
                    <a:cubicBezTo>
                      <a:pt x="1855" y="1405"/>
                      <a:pt x="1939" y="1581"/>
                      <a:pt x="1956" y="1757"/>
                    </a:cubicBezTo>
                    <a:cubicBezTo>
                      <a:pt x="1966" y="1861"/>
                      <a:pt x="1949" y="1990"/>
                      <a:pt x="1768" y="2047"/>
                    </a:cubicBezTo>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Freeform 1143">
                <a:extLst>
                  <a:ext uri="{FF2B5EF4-FFF2-40B4-BE49-F238E27FC236}">
                    <a16:creationId xmlns:a16="http://schemas.microsoft.com/office/drawing/2014/main" id="{293199B6-8953-42E3-8EB2-5C909A69797F}"/>
                  </a:ext>
                </a:extLst>
              </p:cNvPr>
              <p:cNvSpPr>
                <a:spLocks/>
              </p:cNvSpPr>
              <p:nvPr/>
            </p:nvSpPr>
            <p:spPr bwMode="auto">
              <a:xfrm>
                <a:off x="3012169" y="2917825"/>
                <a:ext cx="1588"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2"/>
                      <a:pt x="1" y="1"/>
                      <a:pt x="0" y="0"/>
                    </a:cubicBezTo>
                    <a:cubicBezTo>
                      <a:pt x="1" y="1"/>
                      <a:pt x="1" y="2"/>
                      <a:pt x="1" y="3"/>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 name="Freeform 1144">
                <a:extLst>
                  <a:ext uri="{FF2B5EF4-FFF2-40B4-BE49-F238E27FC236}">
                    <a16:creationId xmlns:a16="http://schemas.microsoft.com/office/drawing/2014/main" id="{766E2134-FCD0-4A27-9BA5-D5E758565463}"/>
                  </a:ext>
                </a:extLst>
              </p:cNvPr>
              <p:cNvSpPr>
                <a:spLocks noEditPoints="1"/>
              </p:cNvSpPr>
              <p:nvPr/>
            </p:nvSpPr>
            <p:spPr bwMode="auto">
              <a:xfrm>
                <a:off x="2978831" y="2757488"/>
                <a:ext cx="666750" cy="307975"/>
              </a:xfrm>
              <a:custGeom>
                <a:avLst/>
                <a:gdLst>
                  <a:gd name="T0" fmla="*/ 336 w 1336"/>
                  <a:gd name="T1" fmla="*/ 557 h 617"/>
                  <a:gd name="T2" fmla="*/ 202 w 1336"/>
                  <a:gd name="T3" fmla="*/ 494 h 617"/>
                  <a:gd name="T4" fmla="*/ 188 w 1336"/>
                  <a:gd name="T5" fmla="*/ 491 h 617"/>
                  <a:gd name="T6" fmla="*/ 68 w 1336"/>
                  <a:gd name="T7" fmla="*/ 324 h 617"/>
                  <a:gd name="T8" fmla="*/ 67 w 1336"/>
                  <a:gd name="T9" fmla="*/ 321 h 617"/>
                  <a:gd name="T10" fmla="*/ 34 w 1336"/>
                  <a:gd name="T11" fmla="*/ 112 h 617"/>
                  <a:gd name="T12" fmla="*/ 128 w 1336"/>
                  <a:gd name="T13" fmla="*/ 347 h 617"/>
                  <a:gd name="T14" fmla="*/ 254 w 1336"/>
                  <a:gd name="T15" fmla="*/ 178 h 617"/>
                  <a:gd name="T16" fmla="*/ 384 w 1336"/>
                  <a:gd name="T17" fmla="*/ 103 h 617"/>
                  <a:gd name="T18" fmla="*/ 833 w 1336"/>
                  <a:gd name="T19" fmla="*/ 0 h 617"/>
                  <a:gd name="T20" fmla="*/ 1146 w 1336"/>
                  <a:gd name="T21" fmla="*/ 50 h 617"/>
                  <a:gd name="T22" fmla="*/ 1291 w 1336"/>
                  <a:gd name="T23" fmla="*/ 184 h 617"/>
                  <a:gd name="T24" fmla="*/ 1302 w 1336"/>
                  <a:gd name="T25" fmla="*/ 105 h 617"/>
                  <a:gd name="T26" fmla="*/ 1270 w 1336"/>
                  <a:gd name="T27" fmla="*/ 275 h 617"/>
                  <a:gd name="T28" fmla="*/ 1138 w 1336"/>
                  <a:gd name="T29" fmla="*/ 353 h 617"/>
                  <a:gd name="T30" fmla="*/ 1127 w 1336"/>
                  <a:gd name="T31" fmla="*/ 354 h 617"/>
                  <a:gd name="T32" fmla="*/ 919 w 1336"/>
                  <a:gd name="T33" fmla="*/ 368 h 617"/>
                  <a:gd name="T34" fmla="*/ 910 w 1336"/>
                  <a:gd name="T35" fmla="*/ 373 h 617"/>
                  <a:gd name="T36" fmla="*/ 205 w 1336"/>
                  <a:gd name="T37" fmla="*/ 285 h 617"/>
                  <a:gd name="T38" fmla="*/ 545 w 1336"/>
                  <a:gd name="T39" fmla="*/ 568 h 617"/>
                  <a:gd name="T40" fmla="*/ 1014 w 1336"/>
                  <a:gd name="T41" fmla="*/ 612 h 617"/>
                  <a:gd name="T42" fmla="*/ 891 w 1336"/>
                  <a:gd name="T43" fmla="*/ 158 h 617"/>
                  <a:gd name="T44" fmla="*/ 991 w 1336"/>
                  <a:gd name="T45" fmla="*/ 344 h 617"/>
                  <a:gd name="T46" fmla="*/ 853 w 1336"/>
                  <a:gd name="T47" fmla="*/ 29 h 617"/>
                  <a:gd name="T48" fmla="*/ 966 w 1336"/>
                  <a:gd name="T49" fmla="*/ 171 h 617"/>
                  <a:gd name="T50" fmla="*/ 942 w 1336"/>
                  <a:gd name="T51" fmla="*/ 161 h 617"/>
                  <a:gd name="T52" fmla="*/ 937 w 1336"/>
                  <a:gd name="T53" fmla="*/ 161 h 617"/>
                  <a:gd name="T54" fmla="*/ 809 w 1336"/>
                  <a:gd name="T55" fmla="*/ 30 h 617"/>
                  <a:gd name="T56" fmla="*/ 607 w 1336"/>
                  <a:gd name="T57" fmla="*/ 59 h 617"/>
                  <a:gd name="T58" fmla="*/ 727 w 1336"/>
                  <a:gd name="T59" fmla="*/ 263 h 617"/>
                  <a:gd name="T60" fmla="*/ 915 w 1336"/>
                  <a:gd name="T61" fmla="*/ 146 h 617"/>
                  <a:gd name="T62" fmla="*/ 809 w 1336"/>
                  <a:gd name="T63" fmla="*/ 3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6" h="617">
                    <a:moveTo>
                      <a:pt x="826" y="617"/>
                    </a:moveTo>
                    <a:cubicBezTo>
                      <a:pt x="655" y="617"/>
                      <a:pt x="481" y="602"/>
                      <a:pt x="336" y="557"/>
                    </a:cubicBezTo>
                    <a:lnTo>
                      <a:pt x="336" y="557"/>
                    </a:lnTo>
                    <a:cubicBezTo>
                      <a:pt x="278" y="539"/>
                      <a:pt x="235" y="518"/>
                      <a:pt x="202" y="494"/>
                    </a:cubicBezTo>
                    <a:cubicBezTo>
                      <a:pt x="201" y="494"/>
                      <a:pt x="199" y="494"/>
                      <a:pt x="198" y="494"/>
                    </a:cubicBezTo>
                    <a:cubicBezTo>
                      <a:pt x="195" y="494"/>
                      <a:pt x="191" y="493"/>
                      <a:pt x="188" y="491"/>
                    </a:cubicBezTo>
                    <a:cubicBezTo>
                      <a:pt x="145" y="460"/>
                      <a:pt x="118" y="427"/>
                      <a:pt x="98" y="392"/>
                    </a:cubicBezTo>
                    <a:cubicBezTo>
                      <a:pt x="86" y="370"/>
                      <a:pt x="77" y="347"/>
                      <a:pt x="68" y="324"/>
                    </a:cubicBezTo>
                    <a:lnTo>
                      <a:pt x="68" y="324"/>
                    </a:lnTo>
                    <a:cubicBezTo>
                      <a:pt x="68" y="323"/>
                      <a:pt x="68" y="322"/>
                      <a:pt x="67" y="321"/>
                    </a:cubicBezTo>
                    <a:cubicBezTo>
                      <a:pt x="47" y="264"/>
                      <a:pt x="25" y="207"/>
                      <a:pt x="0" y="151"/>
                    </a:cubicBezTo>
                    <a:cubicBezTo>
                      <a:pt x="10" y="137"/>
                      <a:pt x="21" y="124"/>
                      <a:pt x="34" y="112"/>
                    </a:cubicBezTo>
                    <a:cubicBezTo>
                      <a:pt x="63" y="176"/>
                      <a:pt x="90" y="239"/>
                      <a:pt x="112" y="304"/>
                    </a:cubicBezTo>
                    <a:cubicBezTo>
                      <a:pt x="117" y="318"/>
                      <a:pt x="123" y="332"/>
                      <a:pt x="128" y="347"/>
                    </a:cubicBezTo>
                    <a:cubicBezTo>
                      <a:pt x="137" y="289"/>
                      <a:pt x="182" y="229"/>
                      <a:pt x="254" y="178"/>
                    </a:cubicBezTo>
                    <a:lnTo>
                      <a:pt x="254" y="178"/>
                    </a:lnTo>
                    <a:cubicBezTo>
                      <a:pt x="273" y="164"/>
                      <a:pt x="294" y="151"/>
                      <a:pt x="316" y="138"/>
                    </a:cubicBezTo>
                    <a:cubicBezTo>
                      <a:pt x="338" y="126"/>
                      <a:pt x="361" y="114"/>
                      <a:pt x="384" y="103"/>
                    </a:cubicBezTo>
                    <a:cubicBezTo>
                      <a:pt x="384" y="103"/>
                      <a:pt x="384" y="103"/>
                      <a:pt x="384" y="103"/>
                    </a:cubicBezTo>
                    <a:cubicBezTo>
                      <a:pt x="510" y="44"/>
                      <a:pt x="666" y="2"/>
                      <a:pt x="833" y="0"/>
                    </a:cubicBezTo>
                    <a:cubicBezTo>
                      <a:pt x="837" y="0"/>
                      <a:pt x="841" y="0"/>
                      <a:pt x="845" y="0"/>
                    </a:cubicBezTo>
                    <a:cubicBezTo>
                      <a:pt x="951" y="0"/>
                      <a:pt x="1062" y="17"/>
                      <a:pt x="1146" y="50"/>
                    </a:cubicBezTo>
                    <a:cubicBezTo>
                      <a:pt x="1146" y="50"/>
                      <a:pt x="1147" y="50"/>
                      <a:pt x="1147" y="50"/>
                    </a:cubicBezTo>
                    <a:cubicBezTo>
                      <a:pt x="1227" y="82"/>
                      <a:pt x="1284" y="126"/>
                      <a:pt x="1291" y="184"/>
                    </a:cubicBezTo>
                    <a:cubicBezTo>
                      <a:pt x="1299" y="158"/>
                      <a:pt x="1302" y="132"/>
                      <a:pt x="1302" y="105"/>
                    </a:cubicBezTo>
                    <a:lnTo>
                      <a:pt x="1302" y="105"/>
                    </a:lnTo>
                    <a:cubicBezTo>
                      <a:pt x="1302" y="96"/>
                      <a:pt x="1302" y="86"/>
                      <a:pt x="1301" y="76"/>
                    </a:cubicBezTo>
                    <a:cubicBezTo>
                      <a:pt x="1336" y="141"/>
                      <a:pt x="1328" y="213"/>
                      <a:pt x="1270" y="275"/>
                    </a:cubicBezTo>
                    <a:cubicBezTo>
                      <a:pt x="1242" y="305"/>
                      <a:pt x="1205" y="329"/>
                      <a:pt x="1162" y="346"/>
                    </a:cubicBezTo>
                    <a:cubicBezTo>
                      <a:pt x="1154" y="349"/>
                      <a:pt x="1146" y="351"/>
                      <a:pt x="1138" y="353"/>
                    </a:cubicBezTo>
                    <a:cubicBezTo>
                      <a:pt x="1135" y="354"/>
                      <a:pt x="1133" y="354"/>
                      <a:pt x="1131" y="354"/>
                    </a:cubicBezTo>
                    <a:cubicBezTo>
                      <a:pt x="1129" y="354"/>
                      <a:pt x="1128" y="354"/>
                      <a:pt x="1127" y="354"/>
                    </a:cubicBezTo>
                    <a:cubicBezTo>
                      <a:pt x="1085" y="366"/>
                      <a:pt x="1039" y="374"/>
                      <a:pt x="990" y="374"/>
                    </a:cubicBezTo>
                    <a:cubicBezTo>
                      <a:pt x="967" y="374"/>
                      <a:pt x="943" y="372"/>
                      <a:pt x="919" y="368"/>
                    </a:cubicBezTo>
                    <a:cubicBezTo>
                      <a:pt x="919" y="371"/>
                      <a:pt x="916" y="373"/>
                      <a:pt x="911" y="373"/>
                    </a:cubicBezTo>
                    <a:cubicBezTo>
                      <a:pt x="911" y="373"/>
                      <a:pt x="910" y="373"/>
                      <a:pt x="910" y="373"/>
                    </a:cubicBezTo>
                    <a:cubicBezTo>
                      <a:pt x="670" y="346"/>
                      <a:pt x="622" y="176"/>
                      <a:pt x="580" y="66"/>
                    </a:cubicBezTo>
                    <a:cubicBezTo>
                      <a:pt x="412" y="111"/>
                      <a:pt x="267" y="191"/>
                      <a:pt x="205" y="285"/>
                    </a:cubicBezTo>
                    <a:cubicBezTo>
                      <a:pt x="170" y="338"/>
                      <a:pt x="157" y="401"/>
                      <a:pt x="210" y="452"/>
                    </a:cubicBezTo>
                    <a:cubicBezTo>
                      <a:pt x="279" y="519"/>
                      <a:pt x="413" y="551"/>
                      <a:pt x="545" y="568"/>
                    </a:cubicBezTo>
                    <a:cubicBezTo>
                      <a:pt x="620" y="578"/>
                      <a:pt x="695" y="584"/>
                      <a:pt x="771" y="586"/>
                    </a:cubicBezTo>
                    <a:cubicBezTo>
                      <a:pt x="849" y="600"/>
                      <a:pt x="931" y="608"/>
                      <a:pt x="1014" y="612"/>
                    </a:cubicBezTo>
                    <a:cubicBezTo>
                      <a:pt x="953" y="615"/>
                      <a:pt x="890" y="617"/>
                      <a:pt x="826" y="617"/>
                    </a:cubicBezTo>
                    <a:moveTo>
                      <a:pt x="891" y="158"/>
                    </a:moveTo>
                    <a:cubicBezTo>
                      <a:pt x="746" y="158"/>
                      <a:pt x="733" y="269"/>
                      <a:pt x="842" y="317"/>
                    </a:cubicBezTo>
                    <a:cubicBezTo>
                      <a:pt x="886" y="336"/>
                      <a:pt x="939" y="344"/>
                      <a:pt x="991" y="344"/>
                    </a:cubicBezTo>
                    <a:cubicBezTo>
                      <a:pt x="1088" y="344"/>
                      <a:pt x="1183" y="314"/>
                      <a:pt x="1218" y="260"/>
                    </a:cubicBezTo>
                    <a:cubicBezTo>
                      <a:pt x="1309" y="122"/>
                      <a:pt x="1081" y="32"/>
                      <a:pt x="853" y="29"/>
                    </a:cubicBezTo>
                    <a:cubicBezTo>
                      <a:pt x="898" y="73"/>
                      <a:pt x="924" y="124"/>
                      <a:pt x="971" y="167"/>
                    </a:cubicBezTo>
                    <a:cubicBezTo>
                      <a:pt x="972" y="169"/>
                      <a:pt x="970" y="171"/>
                      <a:pt x="966" y="171"/>
                    </a:cubicBezTo>
                    <a:cubicBezTo>
                      <a:pt x="966" y="171"/>
                      <a:pt x="965" y="171"/>
                      <a:pt x="964" y="171"/>
                    </a:cubicBezTo>
                    <a:cubicBezTo>
                      <a:pt x="956" y="168"/>
                      <a:pt x="949" y="165"/>
                      <a:pt x="942" y="161"/>
                    </a:cubicBezTo>
                    <a:cubicBezTo>
                      <a:pt x="941" y="162"/>
                      <a:pt x="941" y="162"/>
                      <a:pt x="940" y="162"/>
                    </a:cubicBezTo>
                    <a:cubicBezTo>
                      <a:pt x="939" y="162"/>
                      <a:pt x="938" y="161"/>
                      <a:pt x="937" y="161"/>
                    </a:cubicBezTo>
                    <a:cubicBezTo>
                      <a:pt x="920" y="159"/>
                      <a:pt x="905" y="158"/>
                      <a:pt x="891" y="158"/>
                    </a:cubicBezTo>
                    <a:moveTo>
                      <a:pt x="809" y="30"/>
                    </a:moveTo>
                    <a:cubicBezTo>
                      <a:pt x="787" y="31"/>
                      <a:pt x="764" y="32"/>
                      <a:pt x="742" y="35"/>
                    </a:cubicBezTo>
                    <a:cubicBezTo>
                      <a:pt x="696" y="41"/>
                      <a:pt x="651" y="49"/>
                      <a:pt x="607" y="59"/>
                    </a:cubicBezTo>
                    <a:cubicBezTo>
                      <a:pt x="645" y="113"/>
                      <a:pt x="663" y="169"/>
                      <a:pt x="698" y="223"/>
                    </a:cubicBezTo>
                    <a:cubicBezTo>
                      <a:pt x="707" y="236"/>
                      <a:pt x="716" y="250"/>
                      <a:pt x="727" y="263"/>
                    </a:cubicBezTo>
                    <a:cubicBezTo>
                      <a:pt x="705" y="205"/>
                      <a:pt x="753" y="143"/>
                      <a:pt x="866" y="143"/>
                    </a:cubicBezTo>
                    <a:cubicBezTo>
                      <a:pt x="881" y="143"/>
                      <a:pt x="897" y="144"/>
                      <a:pt x="915" y="146"/>
                    </a:cubicBezTo>
                    <a:cubicBezTo>
                      <a:pt x="896" y="134"/>
                      <a:pt x="881" y="120"/>
                      <a:pt x="868" y="106"/>
                    </a:cubicBezTo>
                    <a:cubicBezTo>
                      <a:pt x="848" y="82"/>
                      <a:pt x="821" y="56"/>
                      <a:pt x="809" y="30"/>
                    </a:cubicBezTo>
                    <a:close/>
                  </a:path>
                </a:pathLst>
              </a:custGeom>
              <a:solidFill>
                <a:srgbClr val="753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4" name="Freeform 1145">
                <a:extLst>
                  <a:ext uri="{FF2B5EF4-FFF2-40B4-BE49-F238E27FC236}">
                    <a16:creationId xmlns:a16="http://schemas.microsoft.com/office/drawing/2014/main" id="{086A02DD-D8A8-4DF9-A589-18EFAB2EDD1E}"/>
                  </a:ext>
                </a:extLst>
              </p:cNvPr>
              <p:cNvSpPr>
                <a:spLocks noEditPoints="1"/>
              </p:cNvSpPr>
              <p:nvPr/>
            </p:nvSpPr>
            <p:spPr bwMode="auto">
              <a:xfrm>
                <a:off x="8292194" y="1924050"/>
                <a:ext cx="736600" cy="1057275"/>
              </a:xfrm>
              <a:custGeom>
                <a:avLst/>
                <a:gdLst>
                  <a:gd name="T0" fmla="*/ 1065 w 1475"/>
                  <a:gd name="T1" fmla="*/ 2118 h 2118"/>
                  <a:gd name="T2" fmla="*/ 608 w 1475"/>
                  <a:gd name="T3" fmla="*/ 2012 h 2118"/>
                  <a:gd name="T4" fmla="*/ 0 w 1475"/>
                  <a:gd name="T5" fmla="*/ 1910 h 2118"/>
                  <a:gd name="T6" fmla="*/ 54 w 1475"/>
                  <a:gd name="T7" fmla="*/ 1888 h 2118"/>
                  <a:gd name="T8" fmla="*/ 461 w 1475"/>
                  <a:gd name="T9" fmla="*/ 1949 h 2118"/>
                  <a:gd name="T10" fmla="*/ 1029 w 1475"/>
                  <a:gd name="T11" fmla="*/ 2078 h 2118"/>
                  <a:gd name="T12" fmla="*/ 1196 w 1475"/>
                  <a:gd name="T13" fmla="*/ 2111 h 2118"/>
                  <a:gd name="T14" fmla="*/ 1065 w 1475"/>
                  <a:gd name="T15" fmla="*/ 2118 h 2118"/>
                  <a:gd name="T16" fmla="*/ 839 w 1475"/>
                  <a:gd name="T17" fmla="*/ 1488 h 2118"/>
                  <a:gd name="T18" fmla="*/ 867 w 1475"/>
                  <a:gd name="T19" fmla="*/ 1422 h 2118"/>
                  <a:gd name="T20" fmla="*/ 987 w 1475"/>
                  <a:gd name="T21" fmla="*/ 1166 h 2118"/>
                  <a:gd name="T22" fmla="*/ 1179 w 1475"/>
                  <a:gd name="T23" fmla="*/ 634 h 2118"/>
                  <a:gd name="T24" fmla="*/ 1249 w 1475"/>
                  <a:gd name="T25" fmla="*/ 402 h 2118"/>
                  <a:gd name="T26" fmla="*/ 613 w 1475"/>
                  <a:gd name="T27" fmla="*/ 308 h 2118"/>
                  <a:gd name="T28" fmla="*/ 561 w 1475"/>
                  <a:gd name="T29" fmla="*/ 274 h 2118"/>
                  <a:gd name="T30" fmla="*/ 585 w 1475"/>
                  <a:gd name="T31" fmla="*/ 277 h 2118"/>
                  <a:gd name="T32" fmla="*/ 596 w 1475"/>
                  <a:gd name="T33" fmla="*/ 278 h 2118"/>
                  <a:gd name="T34" fmla="*/ 1258 w 1475"/>
                  <a:gd name="T35" fmla="*/ 373 h 2118"/>
                  <a:gd name="T36" fmla="*/ 1324 w 1475"/>
                  <a:gd name="T37" fmla="*/ 89 h 2118"/>
                  <a:gd name="T38" fmla="*/ 1402 w 1475"/>
                  <a:gd name="T39" fmla="*/ 37 h 2118"/>
                  <a:gd name="T40" fmla="*/ 1475 w 1475"/>
                  <a:gd name="T41" fmla="*/ 0 h 2118"/>
                  <a:gd name="T42" fmla="*/ 1418 w 1475"/>
                  <a:gd name="T43" fmla="*/ 28 h 2118"/>
                  <a:gd name="T44" fmla="*/ 1418 w 1475"/>
                  <a:gd name="T45" fmla="*/ 28 h 2118"/>
                  <a:gd name="T46" fmla="*/ 1418 w 1475"/>
                  <a:gd name="T47" fmla="*/ 28 h 2118"/>
                  <a:gd name="T48" fmla="*/ 1422 w 1475"/>
                  <a:gd name="T49" fmla="*/ 50 h 2118"/>
                  <a:gd name="T50" fmla="*/ 1352 w 1475"/>
                  <a:gd name="T51" fmla="*/ 81 h 2118"/>
                  <a:gd name="T52" fmla="*/ 1352 w 1475"/>
                  <a:gd name="T53" fmla="*/ 81 h 2118"/>
                  <a:gd name="T54" fmla="*/ 1352 w 1475"/>
                  <a:gd name="T55" fmla="*/ 81 h 2118"/>
                  <a:gd name="T56" fmla="*/ 1352 w 1475"/>
                  <a:gd name="T57" fmla="*/ 81 h 2118"/>
                  <a:gd name="T58" fmla="*/ 1353 w 1475"/>
                  <a:gd name="T59" fmla="*/ 82 h 2118"/>
                  <a:gd name="T60" fmla="*/ 1359 w 1475"/>
                  <a:gd name="T61" fmla="*/ 143 h 2118"/>
                  <a:gd name="T62" fmla="*/ 1325 w 1475"/>
                  <a:gd name="T63" fmla="*/ 323 h 2118"/>
                  <a:gd name="T64" fmla="*/ 1247 w 1475"/>
                  <a:gd name="T65" fmla="*/ 578 h 2118"/>
                  <a:gd name="T66" fmla="*/ 1102 w 1475"/>
                  <a:gd name="T67" fmla="*/ 1015 h 2118"/>
                  <a:gd name="T68" fmla="*/ 877 w 1475"/>
                  <a:gd name="T69" fmla="*/ 1425 h 2118"/>
                  <a:gd name="T70" fmla="*/ 874 w 1475"/>
                  <a:gd name="T71" fmla="*/ 1431 h 2118"/>
                  <a:gd name="T72" fmla="*/ 873 w 1475"/>
                  <a:gd name="T73" fmla="*/ 1432 h 2118"/>
                  <a:gd name="T74" fmla="*/ 872 w 1475"/>
                  <a:gd name="T75" fmla="*/ 1433 h 2118"/>
                  <a:gd name="T76" fmla="*/ 839 w 1475"/>
                  <a:gd name="T77" fmla="*/ 148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5" h="2118">
                    <a:moveTo>
                      <a:pt x="1065" y="2118"/>
                    </a:moveTo>
                    <a:cubicBezTo>
                      <a:pt x="910" y="2087"/>
                      <a:pt x="760" y="2048"/>
                      <a:pt x="608" y="2012"/>
                    </a:cubicBezTo>
                    <a:cubicBezTo>
                      <a:pt x="409" y="1966"/>
                      <a:pt x="206" y="1935"/>
                      <a:pt x="0" y="1910"/>
                    </a:cubicBezTo>
                    <a:cubicBezTo>
                      <a:pt x="18" y="1903"/>
                      <a:pt x="36" y="1895"/>
                      <a:pt x="54" y="1888"/>
                    </a:cubicBezTo>
                    <a:cubicBezTo>
                      <a:pt x="192" y="1905"/>
                      <a:pt x="329" y="1923"/>
                      <a:pt x="461" y="1949"/>
                    </a:cubicBezTo>
                    <a:cubicBezTo>
                      <a:pt x="655" y="1986"/>
                      <a:pt x="839" y="2037"/>
                      <a:pt x="1029" y="2078"/>
                    </a:cubicBezTo>
                    <a:cubicBezTo>
                      <a:pt x="1083" y="2090"/>
                      <a:pt x="1139" y="2101"/>
                      <a:pt x="1196" y="2111"/>
                    </a:cubicBezTo>
                    <a:cubicBezTo>
                      <a:pt x="1153" y="2114"/>
                      <a:pt x="1108" y="2116"/>
                      <a:pt x="1065" y="2118"/>
                    </a:cubicBezTo>
                    <a:moveTo>
                      <a:pt x="839" y="1488"/>
                    </a:moveTo>
                    <a:cubicBezTo>
                      <a:pt x="847" y="1466"/>
                      <a:pt x="857" y="1444"/>
                      <a:pt x="867" y="1422"/>
                    </a:cubicBezTo>
                    <a:cubicBezTo>
                      <a:pt x="908" y="1337"/>
                      <a:pt x="950" y="1252"/>
                      <a:pt x="987" y="1166"/>
                    </a:cubicBezTo>
                    <a:cubicBezTo>
                      <a:pt x="1064" y="990"/>
                      <a:pt x="1125" y="813"/>
                      <a:pt x="1179" y="634"/>
                    </a:cubicBezTo>
                    <a:cubicBezTo>
                      <a:pt x="1203" y="557"/>
                      <a:pt x="1227" y="479"/>
                      <a:pt x="1249" y="402"/>
                    </a:cubicBezTo>
                    <a:cubicBezTo>
                      <a:pt x="1041" y="365"/>
                      <a:pt x="828" y="335"/>
                      <a:pt x="613" y="308"/>
                    </a:cubicBezTo>
                    <a:cubicBezTo>
                      <a:pt x="596" y="296"/>
                      <a:pt x="579" y="285"/>
                      <a:pt x="561" y="274"/>
                    </a:cubicBezTo>
                    <a:cubicBezTo>
                      <a:pt x="569" y="275"/>
                      <a:pt x="577" y="276"/>
                      <a:pt x="585" y="277"/>
                    </a:cubicBezTo>
                    <a:cubicBezTo>
                      <a:pt x="588" y="277"/>
                      <a:pt x="592" y="278"/>
                      <a:pt x="596" y="278"/>
                    </a:cubicBezTo>
                    <a:cubicBezTo>
                      <a:pt x="817" y="307"/>
                      <a:pt x="1041" y="334"/>
                      <a:pt x="1258" y="373"/>
                    </a:cubicBezTo>
                    <a:cubicBezTo>
                      <a:pt x="1284" y="279"/>
                      <a:pt x="1308" y="185"/>
                      <a:pt x="1324" y="89"/>
                    </a:cubicBezTo>
                    <a:cubicBezTo>
                      <a:pt x="1328" y="65"/>
                      <a:pt x="1372" y="53"/>
                      <a:pt x="1402" y="37"/>
                    </a:cubicBezTo>
                    <a:cubicBezTo>
                      <a:pt x="1425" y="24"/>
                      <a:pt x="1450" y="12"/>
                      <a:pt x="1475" y="0"/>
                    </a:cubicBezTo>
                    <a:cubicBezTo>
                      <a:pt x="1455" y="9"/>
                      <a:pt x="1436" y="19"/>
                      <a:pt x="1418" y="28"/>
                    </a:cubicBezTo>
                    <a:lnTo>
                      <a:pt x="1418" y="28"/>
                    </a:lnTo>
                    <a:lnTo>
                      <a:pt x="1418" y="28"/>
                    </a:lnTo>
                    <a:cubicBezTo>
                      <a:pt x="1419" y="36"/>
                      <a:pt x="1421" y="43"/>
                      <a:pt x="1422" y="50"/>
                    </a:cubicBezTo>
                    <a:cubicBezTo>
                      <a:pt x="1399" y="60"/>
                      <a:pt x="1375" y="71"/>
                      <a:pt x="1352" y="81"/>
                    </a:cubicBezTo>
                    <a:lnTo>
                      <a:pt x="1352" y="81"/>
                    </a:lnTo>
                    <a:lnTo>
                      <a:pt x="1352" y="81"/>
                    </a:lnTo>
                    <a:lnTo>
                      <a:pt x="1352" y="81"/>
                    </a:lnTo>
                    <a:lnTo>
                      <a:pt x="1353" y="82"/>
                    </a:lnTo>
                    <a:cubicBezTo>
                      <a:pt x="1357" y="102"/>
                      <a:pt x="1359" y="122"/>
                      <a:pt x="1359" y="143"/>
                    </a:cubicBezTo>
                    <a:cubicBezTo>
                      <a:pt x="1359" y="203"/>
                      <a:pt x="1343" y="264"/>
                      <a:pt x="1325" y="323"/>
                    </a:cubicBezTo>
                    <a:cubicBezTo>
                      <a:pt x="1300" y="408"/>
                      <a:pt x="1273" y="493"/>
                      <a:pt x="1247" y="578"/>
                    </a:cubicBezTo>
                    <a:cubicBezTo>
                      <a:pt x="1203" y="724"/>
                      <a:pt x="1159" y="870"/>
                      <a:pt x="1102" y="1015"/>
                    </a:cubicBezTo>
                    <a:cubicBezTo>
                      <a:pt x="1035" y="1153"/>
                      <a:pt x="960" y="1290"/>
                      <a:pt x="877" y="1425"/>
                    </a:cubicBezTo>
                    <a:cubicBezTo>
                      <a:pt x="876" y="1427"/>
                      <a:pt x="875" y="1429"/>
                      <a:pt x="874" y="1431"/>
                    </a:cubicBezTo>
                    <a:cubicBezTo>
                      <a:pt x="873" y="1431"/>
                      <a:pt x="873" y="1432"/>
                      <a:pt x="873" y="1432"/>
                    </a:cubicBezTo>
                    <a:cubicBezTo>
                      <a:pt x="873" y="1432"/>
                      <a:pt x="872" y="1432"/>
                      <a:pt x="872" y="1433"/>
                    </a:cubicBezTo>
                    <a:cubicBezTo>
                      <a:pt x="862" y="1450"/>
                      <a:pt x="850" y="1469"/>
                      <a:pt x="839" y="1488"/>
                    </a:cubicBezTo>
                  </a:path>
                </a:pathLst>
              </a:custGeom>
              <a:solidFill>
                <a:srgbClr val="844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5" name="Freeform 1146">
                <a:extLst>
                  <a:ext uri="{FF2B5EF4-FFF2-40B4-BE49-F238E27FC236}">
                    <a16:creationId xmlns:a16="http://schemas.microsoft.com/office/drawing/2014/main" id="{DC275FB9-B9AC-4461-A869-AA26FFCB5F6C}"/>
                  </a:ext>
                </a:extLst>
              </p:cNvPr>
              <p:cNvSpPr>
                <a:spLocks noEditPoints="1"/>
              </p:cNvSpPr>
              <p:nvPr/>
            </p:nvSpPr>
            <p:spPr bwMode="auto">
              <a:xfrm>
                <a:off x="8695419" y="2430463"/>
                <a:ext cx="652463" cy="574675"/>
              </a:xfrm>
              <a:custGeom>
                <a:avLst/>
                <a:gdLst>
                  <a:gd name="T0" fmla="*/ 606 w 1309"/>
                  <a:gd name="T1" fmla="*/ 1151 h 1151"/>
                  <a:gd name="T2" fmla="*/ 594 w 1309"/>
                  <a:gd name="T3" fmla="*/ 1148 h 1151"/>
                  <a:gd name="T4" fmla="*/ 417 w 1309"/>
                  <a:gd name="T5" fmla="*/ 1132 h 1151"/>
                  <a:gd name="T6" fmla="*/ 259 w 1309"/>
                  <a:gd name="T7" fmla="*/ 1103 h 1151"/>
                  <a:gd name="T8" fmla="*/ 390 w 1309"/>
                  <a:gd name="T9" fmla="*/ 1096 h 1151"/>
                  <a:gd name="T10" fmla="*/ 667 w 1309"/>
                  <a:gd name="T11" fmla="*/ 1121 h 1151"/>
                  <a:gd name="T12" fmla="*/ 701 w 1309"/>
                  <a:gd name="T13" fmla="*/ 1121 h 1151"/>
                  <a:gd name="T14" fmla="*/ 869 w 1309"/>
                  <a:gd name="T15" fmla="*/ 1102 h 1151"/>
                  <a:gd name="T16" fmla="*/ 935 w 1309"/>
                  <a:gd name="T17" fmla="*/ 1085 h 1151"/>
                  <a:gd name="T18" fmla="*/ 1139 w 1309"/>
                  <a:gd name="T19" fmla="*/ 976 h 1151"/>
                  <a:gd name="T20" fmla="*/ 1116 w 1309"/>
                  <a:gd name="T21" fmla="*/ 1040 h 1151"/>
                  <a:gd name="T22" fmla="*/ 1097 w 1309"/>
                  <a:gd name="T23" fmla="*/ 1051 h 1151"/>
                  <a:gd name="T24" fmla="*/ 1097 w 1309"/>
                  <a:gd name="T25" fmla="*/ 1051 h 1151"/>
                  <a:gd name="T26" fmla="*/ 1097 w 1309"/>
                  <a:gd name="T27" fmla="*/ 1051 h 1151"/>
                  <a:gd name="T28" fmla="*/ 1097 w 1309"/>
                  <a:gd name="T29" fmla="*/ 1051 h 1151"/>
                  <a:gd name="T30" fmla="*/ 1097 w 1309"/>
                  <a:gd name="T31" fmla="*/ 1051 h 1151"/>
                  <a:gd name="T32" fmla="*/ 1114 w 1309"/>
                  <a:gd name="T33" fmla="*/ 1045 h 1151"/>
                  <a:gd name="T34" fmla="*/ 1087 w 1309"/>
                  <a:gd name="T35" fmla="*/ 1087 h 1151"/>
                  <a:gd name="T36" fmla="*/ 1309 w 1309"/>
                  <a:gd name="T37" fmla="*/ 983 h 1151"/>
                  <a:gd name="T38" fmla="*/ 1273 w 1309"/>
                  <a:gd name="T39" fmla="*/ 1007 h 1151"/>
                  <a:gd name="T40" fmla="*/ 1125 w 1309"/>
                  <a:gd name="T41" fmla="*/ 1075 h 1151"/>
                  <a:gd name="T42" fmla="*/ 1101 w 1309"/>
                  <a:gd name="T43" fmla="*/ 1083 h 1151"/>
                  <a:gd name="T44" fmla="*/ 749 w 1309"/>
                  <a:gd name="T45" fmla="*/ 1145 h 1151"/>
                  <a:gd name="T46" fmla="*/ 733 w 1309"/>
                  <a:gd name="T47" fmla="*/ 1146 h 1151"/>
                  <a:gd name="T48" fmla="*/ 607 w 1309"/>
                  <a:gd name="T49" fmla="*/ 1151 h 1151"/>
                  <a:gd name="T50" fmla="*/ 606 w 1309"/>
                  <a:gd name="T51" fmla="*/ 1151 h 1151"/>
                  <a:gd name="T52" fmla="*/ 422 w 1309"/>
                  <a:gd name="T53" fmla="*/ 865 h 1151"/>
                  <a:gd name="T54" fmla="*/ 299 w 1309"/>
                  <a:gd name="T55" fmla="*/ 849 h 1151"/>
                  <a:gd name="T56" fmla="*/ 14 w 1309"/>
                  <a:gd name="T57" fmla="*/ 652 h 1151"/>
                  <a:gd name="T58" fmla="*/ 33 w 1309"/>
                  <a:gd name="T59" fmla="*/ 473 h 1151"/>
                  <a:gd name="T60" fmla="*/ 66 w 1309"/>
                  <a:gd name="T61" fmla="*/ 418 h 1151"/>
                  <a:gd name="T62" fmla="*/ 32 w 1309"/>
                  <a:gd name="T63" fmla="*/ 550 h 1151"/>
                  <a:gd name="T64" fmla="*/ 145 w 1309"/>
                  <a:gd name="T65" fmla="*/ 757 h 1151"/>
                  <a:gd name="T66" fmla="*/ 156 w 1309"/>
                  <a:gd name="T67" fmla="*/ 737 h 1151"/>
                  <a:gd name="T68" fmla="*/ 168 w 1309"/>
                  <a:gd name="T69" fmla="*/ 750 h 1151"/>
                  <a:gd name="T70" fmla="*/ 408 w 1309"/>
                  <a:gd name="T71" fmla="*/ 842 h 1151"/>
                  <a:gd name="T72" fmla="*/ 607 w 1309"/>
                  <a:gd name="T73" fmla="*/ 750 h 1151"/>
                  <a:gd name="T74" fmla="*/ 423 w 1309"/>
                  <a:gd name="T75" fmla="*/ 690 h 1151"/>
                  <a:gd name="T76" fmla="*/ 418 w 1309"/>
                  <a:gd name="T77" fmla="*/ 684 h 1151"/>
                  <a:gd name="T78" fmla="*/ 420 w 1309"/>
                  <a:gd name="T79" fmla="*/ 679 h 1151"/>
                  <a:gd name="T80" fmla="*/ 432 w 1309"/>
                  <a:gd name="T81" fmla="*/ 671 h 1151"/>
                  <a:gd name="T82" fmla="*/ 418 w 1309"/>
                  <a:gd name="T83" fmla="*/ 684 h 1151"/>
                  <a:gd name="T84" fmla="*/ 446 w 1309"/>
                  <a:gd name="T85" fmla="*/ 683 h 1151"/>
                  <a:gd name="T86" fmla="*/ 635 w 1309"/>
                  <a:gd name="T87" fmla="*/ 758 h 1151"/>
                  <a:gd name="T88" fmla="*/ 710 w 1309"/>
                  <a:gd name="T89" fmla="*/ 640 h 1151"/>
                  <a:gd name="T90" fmla="*/ 715 w 1309"/>
                  <a:gd name="T91" fmla="*/ 620 h 1151"/>
                  <a:gd name="T92" fmla="*/ 716 w 1309"/>
                  <a:gd name="T93" fmla="*/ 620 h 1151"/>
                  <a:gd name="T94" fmla="*/ 731 w 1309"/>
                  <a:gd name="T95" fmla="*/ 621 h 1151"/>
                  <a:gd name="T96" fmla="*/ 732 w 1309"/>
                  <a:gd name="T97" fmla="*/ 621 h 1151"/>
                  <a:gd name="T98" fmla="*/ 700 w 1309"/>
                  <a:gd name="T99" fmla="*/ 684 h 1151"/>
                  <a:gd name="T100" fmla="*/ 655 w 1309"/>
                  <a:gd name="T101" fmla="*/ 775 h 1151"/>
                  <a:gd name="T102" fmla="*/ 472 w 1309"/>
                  <a:gd name="T103" fmla="*/ 862 h 1151"/>
                  <a:gd name="T104" fmla="*/ 422 w 1309"/>
                  <a:gd name="T105" fmla="*/ 865 h 1151"/>
                  <a:gd name="T106" fmla="*/ 467 w 1309"/>
                  <a:gd name="T107" fmla="*/ 625 h 1151"/>
                  <a:gd name="T108" fmla="*/ 481 w 1309"/>
                  <a:gd name="T109" fmla="*/ 595 h 1151"/>
                  <a:gd name="T110" fmla="*/ 481 w 1309"/>
                  <a:gd name="T111" fmla="*/ 600 h 1151"/>
                  <a:gd name="T112" fmla="*/ 467 w 1309"/>
                  <a:gd name="T113" fmla="*/ 625 h 1151"/>
                  <a:gd name="T114" fmla="*/ 68 w 1309"/>
                  <a:gd name="T115" fmla="*/ 416 h 1151"/>
                  <a:gd name="T116" fmla="*/ 71 w 1309"/>
                  <a:gd name="T117" fmla="*/ 410 h 1151"/>
                  <a:gd name="T118" fmla="*/ 296 w 1309"/>
                  <a:gd name="T119" fmla="*/ 0 h 1151"/>
                  <a:gd name="T120" fmla="*/ 296 w 1309"/>
                  <a:gd name="T121" fmla="*/ 0 h 1151"/>
                  <a:gd name="T122" fmla="*/ 71 w 1309"/>
                  <a:gd name="T123" fmla="*/ 410 h 1151"/>
                  <a:gd name="T124" fmla="*/ 68 w 1309"/>
                  <a:gd name="T125" fmla="*/ 41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9" h="1151">
                    <a:moveTo>
                      <a:pt x="606" y="1151"/>
                    </a:moveTo>
                    <a:cubicBezTo>
                      <a:pt x="601" y="1151"/>
                      <a:pt x="597" y="1150"/>
                      <a:pt x="594" y="1148"/>
                    </a:cubicBezTo>
                    <a:cubicBezTo>
                      <a:pt x="535" y="1146"/>
                      <a:pt x="476" y="1141"/>
                      <a:pt x="417" y="1132"/>
                    </a:cubicBezTo>
                    <a:cubicBezTo>
                      <a:pt x="364" y="1123"/>
                      <a:pt x="311" y="1114"/>
                      <a:pt x="259" y="1103"/>
                    </a:cubicBezTo>
                    <a:cubicBezTo>
                      <a:pt x="302" y="1101"/>
                      <a:pt x="347" y="1099"/>
                      <a:pt x="390" y="1096"/>
                    </a:cubicBezTo>
                    <a:cubicBezTo>
                      <a:pt x="481" y="1111"/>
                      <a:pt x="575" y="1121"/>
                      <a:pt x="667" y="1121"/>
                    </a:cubicBezTo>
                    <a:cubicBezTo>
                      <a:pt x="678" y="1121"/>
                      <a:pt x="690" y="1121"/>
                      <a:pt x="701" y="1121"/>
                    </a:cubicBezTo>
                    <a:cubicBezTo>
                      <a:pt x="757" y="1115"/>
                      <a:pt x="813" y="1109"/>
                      <a:pt x="869" y="1102"/>
                    </a:cubicBezTo>
                    <a:cubicBezTo>
                      <a:pt x="891" y="1097"/>
                      <a:pt x="913" y="1092"/>
                      <a:pt x="935" y="1085"/>
                    </a:cubicBezTo>
                    <a:cubicBezTo>
                      <a:pt x="1022" y="1059"/>
                      <a:pt x="1091" y="1021"/>
                      <a:pt x="1139" y="976"/>
                    </a:cubicBezTo>
                    <a:cubicBezTo>
                      <a:pt x="1135" y="997"/>
                      <a:pt x="1127" y="1019"/>
                      <a:pt x="1116" y="1040"/>
                    </a:cubicBezTo>
                    <a:cubicBezTo>
                      <a:pt x="1110" y="1043"/>
                      <a:pt x="1104" y="1047"/>
                      <a:pt x="1097" y="1051"/>
                    </a:cubicBezTo>
                    <a:lnTo>
                      <a:pt x="1097" y="1051"/>
                    </a:lnTo>
                    <a:lnTo>
                      <a:pt x="1097" y="1051"/>
                    </a:lnTo>
                    <a:lnTo>
                      <a:pt x="1097" y="1051"/>
                    </a:lnTo>
                    <a:lnTo>
                      <a:pt x="1097" y="1051"/>
                    </a:lnTo>
                    <a:cubicBezTo>
                      <a:pt x="1103" y="1049"/>
                      <a:pt x="1108" y="1047"/>
                      <a:pt x="1114" y="1045"/>
                    </a:cubicBezTo>
                    <a:cubicBezTo>
                      <a:pt x="1106" y="1059"/>
                      <a:pt x="1097" y="1073"/>
                      <a:pt x="1087" y="1087"/>
                    </a:cubicBezTo>
                    <a:cubicBezTo>
                      <a:pt x="1172" y="1061"/>
                      <a:pt x="1247" y="1028"/>
                      <a:pt x="1309" y="983"/>
                    </a:cubicBezTo>
                    <a:cubicBezTo>
                      <a:pt x="1297" y="991"/>
                      <a:pt x="1286" y="999"/>
                      <a:pt x="1273" y="1007"/>
                    </a:cubicBezTo>
                    <a:cubicBezTo>
                      <a:pt x="1229" y="1034"/>
                      <a:pt x="1179" y="1056"/>
                      <a:pt x="1125" y="1075"/>
                    </a:cubicBezTo>
                    <a:cubicBezTo>
                      <a:pt x="1117" y="1078"/>
                      <a:pt x="1109" y="1080"/>
                      <a:pt x="1101" y="1083"/>
                    </a:cubicBezTo>
                    <a:cubicBezTo>
                      <a:pt x="995" y="1116"/>
                      <a:pt x="874" y="1135"/>
                      <a:pt x="749" y="1145"/>
                    </a:cubicBezTo>
                    <a:cubicBezTo>
                      <a:pt x="744" y="1145"/>
                      <a:pt x="739" y="1146"/>
                      <a:pt x="733" y="1146"/>
                    </a:cubicBezTo>
                    <a:cubicBezTo>
                      <a:pt x="691" y="1149"/>
                      <a:pt x="649" y="1150"/>
                      <a:pt x="607" y="1151"/>
                    </a:cubicBezTo>
                    <a:cubicBezTo>
                      <a:pt x="606" y="1151"/>
                      <a:pt x="606" y="1151"/>
                      <a:pt x="606" y="1151"/>
                    </a:cubicBezTo>
                    <a:moveTo>
                      <a:pt x="422" y="865"/>
                    </a:moveTo>
                    <a:cubicBezTo>
                      <a:pt x="380" y="865"/>
                      <a:pt x="337" y="859"/>
                      <a:pt x="299" y="849"/>
                    </a:cubicBezTo>
                    <a:cubicBezTo>
                      <a:pt x="144" y="820"/>
                      <a:pt x="37" y="747"/>
                      <a:pt x="14" y="652"/>
                    </a:cubicBezTo>
                    <a:cubicBezTo>
                      <a:pt x="0" y="591"/>
                      <a:pt x="11" y="532"/>
                      <a:pt x="33" y="473"/>
                    </a:cubicBezTo>
                    <a:cubicBezTo>
                      <a:pt x="44" y="454"/>
                      <a:pt x="56" y="435"/>
                      <a:pt x="66" y="418"/>
                    </a:cubicBezTo>
                    <a:cubicBezTo>
                      <a:pt x="50" y="461"/>
                      <a:pt x="30" y="504"/>
                      <a:pt x="32" y="550"/>
                    </a:cubicBezTo>
                    <a:cubicBezTo>
                      <a:pt x="36" y="624"/>
                      <a:pt x="66" y="699"/>
                      <a:pt x="145" y="757"/>
                    </a:cubicBezTo>
                    <a:cubicBezTo>
                      <a:pt x="147" y="751"/>
                      <a:pt x="151" y="744"/>
                      <a:pt x="156" y="737"/>
                    </a:cubicBezTo>
                    <a:cubicBezTo>
                      <a:pt x="159" y="741"/>
                      <a:pt x="163" y="746"/>
                      <a:pt x="168" y="750"/>
                    </a:cubicBezTo>
                    <a:cubicBezTo>
                      <a:pt x="216" y="794"/>
                      <a:pt x="310" y="835"/>
                      <a:pt x="408" y="842"/>
                    </a:cubicBezTo>
                    <a:cubicBezTo>
                      <a:pt x="490" y="839"/>
                      <a:pt x="636" y="808"/>
                      <a:pt x="607" y="750"/>
                    </a:cubicBezTo>
                    <a:cubicBezTo>
                      <a:pt x="585" y="707"/>
                      <a:pt x="499" y="690"/>
                      <a:pt x="423" y="690"/>
                    </a:cubicBezTo>
                    <a:cubicBezTo>
                      <a:pt x="417" y="690"/>
                      <a:pt x="415" y="686"/>
                      <a:pt x="418" y="684"/>
                    </a:cubicBezTo>
                    <a:cubicBezTo>
                      <a:pt x="417" y="682"/>
                      <a:pt x="418" y="680"/>
                      <a:pt x="420" y="679"/>
                    </a:cubicBezTo>
                    <a:cubicBezTo>
                      <a:pt x="424" y="677"/>
                      <a:pt x="428" y="674"/>
                      <a:pt x="432" y="671"/>
                    </a:cubicBezTo>
                    <a:cubicBezTo>
                      <a:pt x="428" y="676"/>
                      <a:pt x="423" y="680"/>
                      <a:pt x="418" y="684"/>
                    </a:cubicBezTo>
                    <a:cubicBezTo>
                      <a:pt x="428" y="683"/>
                      <a:pt x="437" y="683"/>
                      <a:pt x="446" y="683"/>
                    </a:cubicBezTo>
                    <a:cubicBezTo>
                      <a:pt x="532" y="683"/>
                      <a:pt x="608" y="713"/>
                      <a:pt x="635" y="758"/>
                    </a:cubicBezTo>
                    <a:cubicBezTo>
                      <a:pt x="662" y="719"/>
                      <a:pt x="687" y="680"/>
                      <a:pt x="710" y="640"/>
                    </a:cubicBezTo>
                    <a:cubicBezTo>
                      <a:pt x="692" y="637"/>
                      <a:pt x="693" y="620"/>
                      <a:pt x="715" y="620"/>
                    </a:cubicBezTo>
                    <a:cubicBezTo>
                      <a:pt x="715" y="620"/>
                      <a:pt x="716" y="620"/>
                      <a:pt x="716" y="620"/>
                    </a:cubicBezTo>
                    <a:cubicBezTo>
                      <a:pt x="721" y="620"/>
                      <a:pt x="726" y="620"/>
                      <a:pt x="731" y="621"/>
                    </a:cubicBezTo>
                    <a:cubicBezTo>
                      <a:pt x="732" y="621"/>
                      <a:pt x="732" y="621"/>
                      <a:pt x="732" y="621"/>
                    </a:cubicBezTo>
                    <a:cubicBezTo>
                      <a:pt x="720" y="642"/>
                      <a:pt x="709" y="663"/>
                      <a:pt x="700" y="684"/>
                    </a:cubicBezTo>
                    <a:cubicBezTo>
                      <a:pt x="686" y="713"/>
                      <a:pt x="678" y="746"/>
                      <a:pt x="655" y="775"/>
                    </a:cubicBezTo>
                    <a:cubicBezTo>
                      <a:pt x="640" y="820"/>
                      <a:pt x="556" y="857"/>
                      <a:pt x="472" y="862"/>
                    </a:cubicBezTo>
                    <a:cubicBezTo>
                      <a:pt x="456" y="864"/>
                      <a:pt x="439" y="865"/>
                      <a:pt x="422" y="865"/>
                    </a:cubicBezTo>
                    <a:moveTo>
                      <a:pt x="467" y="625"/>
                    </a:moveTo>
                    <a:cubicBezTo>
                      <a:pt x="472" y="615"/>
                      <a:pt x="476" y="604"/>
                      <a:pt x="481" y="595"/>
                    </a:cubicBezTo>
                    <a:cubicBezTo>
                      <a:pt x="482" y="597"/>
                      <a:pt x="482" y="598"/>
                      <a:pt x="481" y="600"/>
                    </a:cubicBezTo>
                    <a:cubicBezTo>
                      <a:pt x="476" y="608"/>
                      <a:pt x="472" y="617"/>
                      <a:pt x="467" y="625"/>
                    </a:cubicBezTo>
                    <a:close/>
                    <a:moveTo>
                      <a:pt x="68" y="416"/>
                    </a:moveTo>
                    <a:cubicBezTo>
                      <a:pt x="69" y="414"/>
                      <a:pt x="70" y="412"/>
                      <a:pt x="71" y="410"/>
                    </a:cubicBezTo>
                    <a:cubicBezTo>
                      <a:pt x="154" y="275"/>
                      <a:pt x="229" y="138"/>
                      <a:pt x="296" y="0"/>
                    </a:cubicBezTo>
                    <a:lnTo>
                      <a:pt x="296" y="0"/>
                    </a:lnTo>
                    <a:cubicBezTo>
                      <a:pt x="229" y="138"/>
                      <a:pt x="154" y="275"/>
                      <a:pt x="71" y="410"/>
                    </a:cubicBezTo>
                    <a:cubicBezTo>
                      <a:pt x="70" y="412"/>
                      <a:pt x="69" y="414"/>
                      <a:pt x="68" y="416"/>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6" name="Freeform 1147">
                <a:extLst>
                  <a:ext uri="{FF2B5EF4-FFF2-40B4-BE49-F238E27FC236}">
                    <a16:creationId xmlns:a16="http://schemas.microsoft.com/office/drawing/2014/main" id="{E44D7EF2-A8AC-4E06-A7E6-0DAD666723DE}"/>
                  </a:ext>
                </a:extLst>
              </p:cNvPr>
              <p:cNvSpPr>
                <a:spLocks/>
              </p:cNvSpPr>
              <p:nvPr/>
            </p:nvSpPr>
            <p:spPr bwMode="auto">
              <a:xfrm>
                <a:off x="8727169" y="2638425"/>
                <a:ext cx="1588" cy="0"/>
              </a:xfrm>
              <a:custGeom>
                <a:avLst/>
                <a:gdLst>
                  <a:gd name="T0" fmla="*/ 0 w 2"/>
                  <a:gd name="T1" fmla="*/ 2 h 2"/>
                  <a:gd name="T2" fmla="*/ 1 w 2"/>
                  <a:gd name="T3" fmla="*/ 1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0" y="1"/>
                      <a:pt x="1" y="1"/>
                      <a:pt x="1" y="1"/>
                    </a:cubicBezTo>
                    <a:cubicBezTo>
                      <a:pt x="1" y="1"/>
                      <a:pt x="1" y="0"/>
                      <a:pt x="2" y="0"/>
                    </a:cubicBezTo>
                    <a:cubicBezTo>
                      <a:pt x="1" y="0"/>
                      <a:pt x="1" y="1"/>
                      <a:pt x="0" y="2"/>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7" name="Freeform 1148">
                <a:extLst>
                  <a:ext uri="{FF2B5EF4-FFF2-40B4-BE49-F238E27FC236}">
                    <a16:creationId xmlns:a16="http://schemas.microsoft.com/office/drawing/2014/main" id="{15961EF5-1672-4136-8198-615A36012201}"/>
                  </a:ext>
                </a:extLst>
              </p:cNvPr>
              <p:cNvSpPr>
                <a:spLocks noEditPoints="1"/>
              </p:cNvSpPr>
              <p:nvPr/>
            </p:nvSpPr>
            <p:spPr bwMode="auto">
              <a:xfrm>
                <a:off x="8709706" y="1860550"/>
                <a:ext cx="1092200" cy="1112838"/>
              </a:xfrm>
              <a:custGeom>
                <a:avLst/>
                <a:gdLst>
                  <a:gd name="T0" fmla="*/ 1084 w 2188"/>
                  <a:gd name="T1" fmla="*/ 2189 h 2231"/>
                  <a:gd name="T2" fmla="*/ 1667 w 2188"/>
                  <a:gd name="T3" fmla="*/ 1508 h 2231"/>
                  <a:gd name="T4" fmla="*/ 2146 w 2188"/>
                  <a:gd name="T5" fmla="*/ 370 h 2231"/>
                  <a:gd name="T6" fmla="*/ 2146 w 2188"/>
                  <a:gd name="T7" fmla="*/ 370 h 2231"/>
                  <a:gd name="T8" fmla="*/ 2146 w 2188"/>
                  <a:gd name="T9" fmla="*/ 370 h 2231"/>
                  <a:gd name="T10" fmla="*/ 1380 w 2188"/>
                  <a:gd name="T11" fmla="*/ 30 h 2231"/>
                  <a:gd name="T12" fmla="*/ 586 w 2188"/>
                  <a:gd name="T13" fmla="*/ 179 h 2231"/>
                  <a:gd name="T14" fmla="*/ 639 w 2188"/>
                  <a:gd name="T15" fmla="*/ 129 h 2231"/>
                  <a:gd name="T16" fmla="*/ 1310 w 2188"/>
                  <a:gd name="T17" fmla="*/ 0 h 2231"/>
                  <a:gd name="T18" fmla="*/ 2184 w 2188"/>
                  <a:gd name="T19" fmla="*/ 349 h 2231"/>
                  <a:gd name="T20" fmla="*/ 2115 w 2188"/>
                  <a:gd name="T21" fmla="*/ 596 h 2231"/>
                  <a:gd name="T22" fmla="*/ 1695 w 2188"/>
                  <a:gd name="T23" fmla="*/ 1558 h 2231"/>
                  <a:gd name="T24" fmla="*/ 1279 w 2188"/>
                  <a:gd name="T25" fmla="*/ 2127 h 2231"/>
                  <a:gd name="T26" fmla="*/ 1057 w 2188"/>
                  <a:gd name="T27" fmla="*/ 2231 h 2231"/>
                  <a:gd name="T28" fmla="*/ 1109 w 2188"/>
                  <a:gd name="T29" fmla="*/ 2120 h 2231"/>
                  <a:gd name="T30" fmla="*/ 1060 w 2188"/>
                  <a:gd name="T31" fmla="*/ 1742 h 2231"/>
                  <a:gd name="T32" fmla="*/ 702 w 2188"/>
                  <a:gd name="T33" fmla="*/ 1765 h 2231"/>
                  <a:gd name="T34" fmla="*/ 686 w 2188"/>
                  <a:gd name="T35" fmla="*/ 1764 h 2231"/>
                  <a:gd name="T36" fmla="*/ 680 w 2188"/>
                  <a:gd name="T37" fmla="*/ 1784 h 2231"/>
                  <a:gd name="T38" fmla="*/ 416 w 2188"/>
                  <a:gd name="T39" fmla="*/ 1827 h 2231"/>
                  <a:gd name="T40" fmla="*/ 402 w 2188"/>
                  <a:gd name="T41" fmla="*/ 1815 h 2231"/>
                  <a:gd name="T42" fmla="*/ 451 w 2188"/>
                  <a:gd name="T43" fmla="*/ 1744 h 2231"/>
                  <a:gd name="T44" fmla="*/ 456 w 2188"/>
                  <a:gd name="T45" fmla="*/ 1730 h 2231"/>
                  <a:gd name="T46" fmla="*/ 237 w 2188"/>
                  <a:gd name="T47" fmla="*/ 1721 h 2231"/>
                  <a:gd name="T48" fmla="*/ 115 w 2188"/>
                  <a:gd name="T49" fmla="*/ 1901 h 2231"/>
                  <a:gd name="T50" fmla="*/ 36 w 2188"/>
                  <a:gd name="T51" fmla="*/ 1562 h 2231"/>
                  <a:gd name="T52" fmla="*/ 41 w 2188"/>
                  <a:gd name="T53" fmla="*/ 1554 h 2231"/>
                  <a:gd name="T54" fmla="*/ 246 w 2188"/>
                  <a:gd name="T55" fmla="*/ 1195 h 2231"/>
                  <a:gd name="T56" fmla="*/ 35 w 2188"/>
                  <a:gd name="T57" fmla="*/ 1690 h 2231"/>
                  <a:gd name="T58" fmla="*/ 31 w 2188"/>
                  <a:gd name="T59" fmla="*/ 1737 h 2231"/>
                  <a:gd name="T60" fmla="*/ 58 w 2188"/>
                  <a:gd name="T61" fmla="*/ 1843 h 2231"/>
                  <a:gd name="T62" fmla="*/ 58 w 2188"/>
                  <a:gd name="T63" fmla="*/ 1843 h 2231"/>
                  <a:gd name="T64" fmla="*/ 58 w 2188"/>
                  <a:gd name="T65" fmla="*/ 1843 h 2231"/>
                  <a:gd name="T66" fmla="*/ 58 w 2188"/>
                  <a:gd name="T67" fmla="*/ 1842 h 2231"/>
                  <a:gd name="T68" fmla="*/ 58 w 2188"/>
                  <a:gd name="T69" fmla="*/ 1840 h 2231"/>
                  <a:gd name="T70" fmla="*/ 59 w 2188"/>
                  <a:gd name="T71" fmla="*/ 1832 h 2231"/>
                  <a:gd name="T72" fmla="*/ 173 w 2188"/>
                  <a:gd name="T73" fmla="*/ 1713 h 2231"/>
                  <a:gd name="T74" fmla="*/ 187 w 2188"/>
                  <a:gd name="T75" fmla="*/ 1706 h 2231"/>
                  <a:gd name="T76" fmla="*/ 940 w 2188"/>
                  <a:gd name="T77" fmla="*/ 1659 h 2231"/>
                  <a:gd name="T78" fmla="*/ 1215 w 2188"/>
                  <a:gd name="T79" fmla="*/ 1851 h 2231"/>
                  <a:gd name="T80" fmla="*/ 1214 w 2188"/>
                  <a:gd name="T81" fmla="*/ 2054 h 2231"/>
                  <a:gd name="T82" fmla="*/ 449 w 2188"/>
                  <a:gd name="T83" fmla="*/ 1822 h 2231"/>
                  <a:gd name="T84" fmla="*/ 707 w 2188"/>
                  <a:gd name="T85" fmla="*/ 1655 h 2231"/>
                  <a:gd name="T86" fmla="*/ 645 w 2188"/>
                  <a:gd name="T87" fmla="*/ 1653 h 2231"/>
                  <a:gd name="T88" fmla="*/ 479 w 2188"/>
                  <a:gd name="T89" fmla="*/ 1768 h 2231"/>
                  <a:gd name="T90" fmla="*/ 449 w 2188"/>
                  <a:gd name="T91" fmla="*/ 1822 h 2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8" h="2231">
                    <a:moveTo>
                      <a:pt x="1057" y="2231"/>
                    </a:moveTo>
                    <a:cubicBezTo>
                      <a:pt x="1067" y="2217"/>
                      <a:pt x="1076" y="2203"/>
                      <a:pt x="1084" y="2189"/>
                    </a:cubicBezTo>
                    <a:cubicBezTo>
                      <a:pt x="1164" y="2159"/>
                      <a:pt x="1231" y="2120"/>
                      <a:pt x="1280" y="2073"/>
                    </a:cubicBezTo>
                    <a:cubicBezTo>
                      <a:pt x="1460" y="1898"/>
                      <a:pt x="1568" y="1700"/>
                      <a:pt x="1667" y="1508"/>
                    </a:cubicBezTo>
                    <a:cubicBezTo>
                      <a:pt x="1767" y="1313"/>
                      <a:pt x="1998" y="794"/>
                      <a:pt x="2062" y="600"/>
                    </a:cubicBezTo>
                    <a:cubicBezTo>
                      <a:pt x="2087" y="523"/>
                      <a:pt x="2139" y="440"/>
                      <a:pt x="2146" y="370"/>
                    </a:cubicBezTo>
                    <a:lnTo>
                      <a:pt x="2146" y="370"/>
                    </a:lnTo>
                    <a:lnTo>
                      <a:pt x="2146" y="370"/>
                    </a:lnTo>
                    <a:lnTo>
                      <a:pt x="2146" y="370"/>
                    </a:lnTo>
                    <a:lnTo>
                      <a:pt x="2146" y="370"/>
                    </a:lnTo>
                    <a:cubicBezTo>
                      <a:pt x="2089" y="262"/>
                      <a:pt x="1997" y="183"/>
                      <a:pt x="1825" y="116"/>
                    </a:cubicBezTo>
                    <a:cubicBezTo>
                      <a:pt x="1694" y="66"/>
                      <a:pt x="1540" y="35"/>
                      <a:pt x="1380" y="30"/>
                    </a:cubicBezTo>
                    <a:cubicBezTo>
                      <a:pt x="1359" y="30"/>
                      <a:pt x="1339" y="29"/>
                      <a:pt x="1319" y="29"/>
                    </a:cubicBezTo>
                    <a:cubicBezTo>
                      <a:pt x="1043" y="29"/>
                      <a:pt x="800" y="89"/>
                      <a:pt x="586" y="179"/>
                    </a:cubicBezTo>
                    <a:cubicBezTo>
                      <a:pt x="585" y="172"/>
                      <a:pt x="583" y="165"/>
                      <a:pt x="582" y="157"/>
                    </a:cubicBezTo>
                    <a:cubicBezTo>
                      <a:pt x="600" y="148"/>
                      <a:pt x="619" y="138"/>
                      <a:pt x="639" y="129"/>
                    </a:cubicBezTo>
                    <a:cubicBezTo>
                      <a:pt x="642" y="128"/>
                      <a:pt x="645" y="126"/>
                      <a:pt x="648" y="125"/>
                    </a:cubicBezTo>
                    <a:cubicBezTo>
                      <a:pt x="830" y="44"/>
                      <a:pt x="1072" y="0"/>
                      <a:pt x="1310" y="0"/>
                    </a:cubicBezTo>
                    <a:cubicBezTo>
                      <a:pt x="1346" y="0"/>
                      <a:pt x="1382" y="1"/>
                      <a:pt x="1417" y="3"/>
                    </a:cubicBezTo>
                    <a:cubicBezTo>
                      <a:pt x="1798" y="25"/>
                      <a:pt x="2065" y="160"/>
                      <a:pt x="2184" y="349"/>
                    </a:cubicBezTo>
                    <a:cubicBezTo>
                      <a:pt x="2187" y="353"/>
                      <a:pt x="2188" y="360"/>
                      <a:pt x="2188" y="369"/>
                    </a:cubicBezTo>
                    <a:cubicBezTo>
                      <a:pt x="2188" y="420"/>
                      <a:pt x="2143" y="530"/>
                      <a:pt x="2115" y="596"/>
                    </a:cubicBezTo>
                    <a:cubicBezTo>
                      <a:pt x="2070" y="705"/>
                      <a:pt x="2025" y="809"/>
                      <a:pt x="1983" y="918"/>
                    </a:cubicBezTo>
                    <a:cubicBezTo>
                      <a:pt x="1900" y="1131"/>
                      <a:pt x="1806" y="1349"/>
                      <a:pt x="1695" y="1558"/>
                    </a:cubicBezTo>
                    <a:cubicBezTo>
                      <a:pt x="1641" y="1662"/>
                      <a:pt x="1582" y="1764"/>
                      <a:pt x="1511" y="1865"/>
                    </a:cubicBezTo>
                    <a:cubicBezTo>
                      <a:pt x="1448" y="1953"/>
                      <a:pt x="1384" y="2051"/>
                      <a:pt x="1279" y="2127"/>
                    </a:cubicBezTo>
                    <a:lnTo>
                      <a:pt x="1279" y="2127"/>
                    </a:lnTo>
                    <a:cubicBezTo>
                      <a:pt x="1217" y="2172"/>
                      <a:pt x="1142" y="2205"/>
                      <a:pt x="1057" y="2231"/>
                    </a:cubicBezTo>
                    <a:moveTo>
                      <a:pt x="1086" y="2184"/>
                    </a:moveTo>
                    <a:cubicBezTo>
                      <a:pt x="1097" y="2163"/>
                      <a:pt x="1105" y="2141"/>
                      <a:pt x="1109" y="2120"/>
                    </a:cubicBezTo>
                    <a:cubicBezTo>
                      <a:pt x="1148" y="2084"/>
                      <a:pt x="1172" y="2043"/>
                      <a:pt x="1180" y="2000"/>
                    </a:cubicBezTo>
                    <a:cubicBezTo>
                      <a:pt x="1196" y="1915"/>
                      <a:pt x="1171" y="1807"/>
                      <a:pt x="1060" y="1742"/>
                    </a:cubicBezTo>
                    <a:cubicBezTo>
                      <a:pt x="982" y="1695"/>
                      <a:pt x="871" y="1668"/>
                      <a:pt x="757" y="1658"/>
                    </a:cubicBezTo>
                    <a:cubicBezTo>
                      <a:pt x="742" y="1694"/>
                      <a:pt x="722" y="1729"/>
                      <a:pt x="702" y="1765"/>
                    </a:cubicBezTo>
                    <a:cubicBezTo>
                      <a:pt x="702" y="1765"/>
                      <a:pt x="702" y="1765"/>
                      <a:pt x="701" y="1765"/>
                    </a:cubicBezTo>
                    <a:cubicBezTo>
                      <a:pt x="696" y="1764"/>
                      <a:pt x="691" y="1764"/>
                      <a:pt x="686" y="1764"/>
                    </a:cubicBezTo>
                    <a:cubicBezTo>
                      <a:pt x="686" y="1764"/>
                      <a:pt x="685" y="1764"/>
                      <a:pt x="685" y="1764"/>
                    </a:cubicBezTo>
                    <a:cubicBezTo>
                      <a:pt x="663" y="1764"/>
                      <a:pt x="662" y="1781"/>
                      <a:pt x="680" y="1784"/>
                    </a:cubicBezTo>
                    <a:cubicBezTo>
                      <a:pt x="657" y="1824"/>
                      <a:pt x="632" y="1863"/>
                      <a:pt x="605" y="1902"/>
                    </a:cubicBezTo>
                    <a:cubicBezTo>
                      <a:pt x="578" y="1857"/>
                      <a:pt x="502" y="1827"/>
                      <a:pt x="416" y="1827"/>
                    </a:cubicBezTo>
                    <a:cubicBezTo>
                      <a:pt x="407" y="1827"/>
                      <a:pt x="398" y="1827"/>
                      <a:pt x="388" y="1828"/>
                    </a:cubicBezTo>
                    <a:cubicBezTo>
                      <a:pt x="393" y="1824"/>
                      <a:pt x="398" y="1820"/>
                      <a:pt x="402" y="1815"/>
                    </a:cubicBezTo>
                    <a:cubicBezTo>
                      <a:pt x="418" y="1802"/>
                      <a:pt x="428" y="1785"/>
                      <a:pt x="437" y="1769"/>
                    </a:cubicBezTo>
                    <a:cubicBezTo>
                      <a:pt x="442" y="1761"/>
                      <a:pt x="446" y="1752"/>
                      <a:pt x="451" y="1744"/>
                    </a:cubicBezTo>
                    <a:cubicBezTo>
                      <a:pt x="452" y="1742"/>
                      <a:pt x="452" y="1741"/>
                      <a:pt x="451" y="1739"/>
                    </a:cubicBezTo>
                    <a:cubicBezTo>
                      <a:pt x="453" y="1736"/>
                      <a:pt x="454" y="1733"/>
                      <a:pt x="456" y="1730"/>
                    </a:cubicBezTo>
                    <a:cubicBezTo>
                      <a:pt x="470" y="1707"/>
                      <a:pt x="482" y="1682"/>
                      <a:pt x="501" y="1660"/>
                    </a:cubicBezTo>
                    <a:cubicBezTo>
                      <a:pt x="405" y="1669"/>
                      <a:pt x="311" y="1688"/>
                      <a:pt x="237" y="1721"/>
                    </a:cubicBezTo>
                    <a:cubicBezTo>
                      <a:pt x="148" y="1761"/>
                      <a:pt x="78" y="1820"/>
                      <a:pt x="126" y="1881"/>
                    </a:cubicBezTo>
                    <a:cubicBezTo>
                      <a:pt x="121" y="1888"/>
                      <a:pt x="117" y="1895"/>
                      <a:pt x="115" y="1901"/>
                    </a:cubicBezTo>
                    <a:cubicBezTo>
                      <a:pt x="36" y="1843"/>
                      <a:pt x="6" y="1768"/>
                      <a:pt x="2" y="1694"/>
                    </a:cubicBezTo>
                    <a:cubicBezTo>
                      <a:pt x="0" y="1648"/>
                      <a:pt x="20" y="1605"/>
                      <a:pt x="36" y="1562"/>
                    </a:cubicBezTo>
                    <a:cubicBezTo>
                      <a:pt x="37" y="1561"/>
                      <a:pt x="37" y="1560"/>
                      <a:pt x="38" y="1560"/>
                    </a:cubicBezTo>
                    <a:cubicBezTo>
                      <a:pt x="39" y="1558"/>
                      <a:pt x="40" y="1556"/>
                      <a:pt x="41" y="1554"/>
                    </a:cubicBezTo>
                    <a:cubicBezTo>
                      <a:pt x="124" y="1419"/>
                      <a:pt x="199" y="1282"/>
                      <a:pt x="266" y="1144"/>
                    </a:cubicBezTo>
                    <a:cubicBezTo>
                      <a:pt x="260" y="1161"/>
                      <a:pt x="253" y="1178"/>
                      <a:pt x="246" y="1195"/>
                    </a:cubicBezTo>
                    <a:cubicBezTo>
                      <a:pt x="212" y="1277"/>
                      <a:pt x="177" y="1359"/>
                      <a:pt x="137" y="1440"/>
                    </a:cubicBezTo>
                    <a:cubicBezTo>
                      <a:pt x="98" y="1522"/>
                      <a:pt x="48" y="1606"/>
                      <a:pt x="35" y="1690"/>
                    </a:cubicBezTo>
                    <a:cubicBezTo>
                      <a:pt x="32" y="1706"/>
                      <a:pt x="31" y="1721"/>
                      <a:pt x="31" y="1737"/>
                    </a:cubicBezTo>
                    <a:lnTo>
                      <a:pt x="31" y="1737"/>
                    </a:lnTo>
                    <a:cubicBezTo>
                      <a:pt x="31" y="1773"/>
                      <a:pt x="38" y="1809"/>
                      <a:pt x="58" y="1843"/>
                    </a:cubicBezTo>
                    <a:lnTo>
                      <a:pt x="58" y="1843"/>
                    </a:lnTo>
                    <a:lnTo>
                      <a:pt x="58" y="1843"/>
                    </a:lnTo>
                    <a:lnTo>
                      <a:pt x="58" y="1843"/>
                    </a:lnTo>
                    <a:lnTo>
                      <a:pt x="58" y="1843"/>
                    </a:lnTo>
                    <a:lnTo>
                      <a:pt x="58" y="1843"/>
                    </a:lnTo>
                    <a:cubicBezTo>
                      <a:pt x="58" y="1843"/>
                      <a:pt x="58" y="1843"/>
                      <a:pt x="58" y="1842"/>
                    </a:cubicBezTo>
                    <a:cubicBezTo>
                      <a:pt x="58" y="1842"/>
                      <a:pt x="58" y="1842"/>
                      <a:pt x="58" y="1842"/>
                    </a:cubicBezTo>
                    <a:lnTo>
                      <a:pt x="58" y="1842"/>
                    </a:lnTo>
                    <a:cubicBezTo>
                      <a:pt x="58" y="1841"/>
                      <a:pt x="58" y="1840"/>
                      <a:pt x="58" y="1840"/>
                    </a:cubicBezTo>
                    <a:cubicBezTo>
                      <a:pt x="58" y="1837"/>
                      <a:pt x="58" y="1835"/>
                      <a:pt x="59" y="1832"/>
                    </a:cubicBezTo>
                    <a:cubicBezTo>
                      <a:pt x="59" y="1832"/>
                      <a:pt x="59" y="1832"/>
                      <a:pt x="59" y="1832"/>
                    </a:cubicBezTo>
                    <a:cubicBezTo>
                      <a:pt x="59" y="1832"/>
                      <a:pt x="59" y="1832"/>
                      <a:pt x="59" y="1832"/>
                    </a:cubicBezTo>
                    <a:cubicBezTo>
                      <a:pt x="63" y="1786"/>
                      <a:pt x="109" y="1745"/>
                      <a:pt x="173" y="1713"/>
                    </a:cubicBezTo>
                    <a:cubicBezTo>
                      <a:pt x="173" y="1713"/>
                      <a:pt x="173" y="1713"/>
                      <a:pt x="173" y="1713"/>
                    </a:cubicBezTo>
                    <a:cubicBezTo>
                      <a:pt x="177" y="1711"/>
                      <a:pt x="182" y="1708"/>
                      <a:pt x="187" y="1706"/>
                    </a:cubicBezTo>
                    <a:cubicBezTo>
                      <a:pt x="309" y="1652"/>
                      <a:pt x="474" y="1623"/>
                      <a:pt x="638" y="1623"/>
                    </a:cubicBezTo>
                    <a:cubicBezTo>
                      <a:pt x="744" y="1623"/>
                      <a:pt x="848" y="1635"/>
                      <a:pt x="940" y="1659"/>
                    </a:cubicBezTo>
                    <a:cubicBezTo>
                      <a:pt x="1084" y="1697"/>
                      <a:pt x="1175" y="1769"/>
                      <a:pt x="1216" y="1851"/>
                    </a:cubicBezTo>
                    <a:cubicBezTo>
                      <a:pt x="1215" y="1851"/>
                      <a:pt x="1215" y="1851"/>
                      <a:pt x="1215" y="1851"/>
                    </a:cubicBezTo>
                    <a:cubicBezTo>
                      <a:pt x="1248" y="1917"/>
                      <a:pt x="1247" y="1990"/>
                      <a:pt x="1214" y="2054"/>
                    </a:cubicBezTo>
                    <a:lnTo>
                      <a:pt x="1214" y="2054"/>
                    </a:lnTo>
                    <a:cubicBezTo>
                      <a:pt x="1188" y="2106"/>
                      <a:pt x="1143" y="2149"/>
                      <a:pt x="1086" y="2184"/>
                    </a:cubicBezTo>
                    <a:moveTo>
                      <a:pt x="449" y="1822"/>
                    </a:moveTo>
                    <a:cubicBezTo>
                      <a:pt x="515" y="1822"/>
                      <a:pt x="583" y="1838"/>
                      <a:pt x="613" y="1869"/>
                    </a:cubicBezTo>
                    <a:cubicBezTo>
                      <a:pt x="641" y="1798"/>
                      <a:pt x="655" y="1723"/>
                      <a:pt x="707" y="1655"/>
                    </a:cubicBezTo>
                    <a:cubicBezTo>
                      <a:pt x="693" y="1654"/>
                      <a:pt x="678" y="1653"/>
                      <a:pt x="663" y="1653"/>
                    </a:cubicBezTo>
                    <a:cubicBezTo>
                      <a:pt x="657" y="1653"/>
                      <a:pt x="651" y="1653"/>
                      <a:pt x="645" y="1653"/>
                    </a:cubicBezTo>
                    <a:cubicBezTo>
                      <a:pt x="616" y="1653"/>
                      <a:pt x="586" y="1654"/>
                      <a:pt x="556" y="1656"/>
                    </a:cubicBezTo>
                    <a:cubicBezTo>
                      <a:pt x="532" y="1693"/>
                      <a:pt x="508" y="1732"/>
                      <a:pt x="479" y="1768"/>
                    </a:cubicBezTo>
                    <a:cubicBezTo>
                      <a:pt x="467" y="1785"/>
                      <a:pt x="453" y="1808"/>
                      <a:pt x="427" y="1823"/>
                    </a:cubicBezTo>
                    <a:cubicBezTo>
                      <a:pt x="434" y="1822"/>
                      <a:pt x="442" y="1822"/>
                      <a:pt x="449" y="1822"/>
                    </a:cubicBezTo>
                  </a:path>
                </a:pathLst>
              </a:custGeom>
              <a:solidFill>
                <a:srgbClr val="753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8" name="Freeform 1149">
                <a:extLst>
                  <a:ext uri="{FF2B5EF4-FFF2-40B4-BE49-F238E27FC236}">
                    <a16:creationId xmlns:a16="http://schemas.microsoft.com/office/drawing/2014/main" id="{58B7B532-B51D-4F68-8207-E965BF54E2F9}"/>
                  </a:ext>
                </a:extLst>
              </p:cNvPr>
              <p:cNvSpPr>
                <a:spLocks noEditPoints="1"/>
              </p:cNvSpPr>
              <p:nvPr/>
            </p:nvSpPr>
            <p:spPr bwMode="auto">
              <a:xfrm>
                <a:off x="2696256" y="1922463"/>
                <a:ext cx="931863" cy="923925"/>
              </a:xfrm>
              <a:custGeom>
                <a:avLst/>
                <a:gdLst>
                  <a:gd name="T0" fmla="*/ 821 w 1869"/>
                  <a:gd name="T1" fmla="*/ 1852 h 1852"/>
                  <a:gd name="T2" fmla="*/ 883 w 1869"/>
                  <a:gd name="T3" fmla="*/ 1812 h 1852"/>
                  <a:gd name="T4" fmla="*/ 821 w 1869"/>
                  <a:gd name="T5" fmla="*/ 1852 h 1852"/>
                  <a:gd name="T6" fmla="*/ 1869 w 1869"/>
                  <a:gd name="T7" fmla="*/ 1779 h 1852"/>
                  <a:gd name="T8" fmla="*/ 1850 w 1869"/>
                  <a:gd name="T9" fmla="*/ 1648 h 1852"/>
                  <a:gd name="T10" fmla="*/ 1648 w 1869"/>
                  <a:gd name="T11" fmla="*/ 1121 h 1852"/>
                  <a:gd name="T12" fmla="*/ 1457 w 1869"/>
                  <a:gd name="T13" fmla="*/ 606 h 1852"/>
                  <a:gd name="T14" fmla="*/ 1387 w 1869"/>
                  <a:gd name="T15" fmla="*/ 349 h 1852"/>
                  <a:gd name="T16" fmla="*/ 1349 w 1869"/>
                  <a:gd name="T17" fmla="*/ 128 h 1852"/>
                  <a:gd name="T18" fmla="*/ 1183 w 1869"/>
                  <a:gd name="T19" fmla="*/ 49 h 1852"/>
                  <a:gd name="T20" fmla="*/ 1038 w 1869"/>
                  <a:gd name="T21" fmla="*/ 11 h 1852"/>
                  <a:gd name="T22" fmla="*/ 1311 w 1869"/>
                  <a:gd name="T23" fmla="*/ 562 h 1852"/>
                  <a:gd name="T24" fmla="*/ 1713 w 1869"/>
                  <a:gd name="T25" fmla="*/ 1724 h 1852"/>
                  <a:gd name="T26" fmla="*/ 1412 w 1869"/>
                  <a:gd name="T27" fmla="*/ 1674 h 1852"/>
                  <a:gd name="T28" fmla="*/ 1400 w 1869"/>
                  <a:gd name="T29" fmla="*/ 1674 h 1852"/>
                  <a:gd name="T30" fmla="*/ 951 w 1869"/>
                  <a:gd name="T31" fmla="*/ 1777 h 1852"/>
                  <a:gd name="T32" fmla="*/ 790 w 1869"/>
                  <a:gd name="T33" fmla="*/ 1707 h 1852"/>
                  <a:gd name="T34" fmla="*/ 360 w 1869"/>
                  <a:gd name="T35" fmla="*/ 651 h 1852"/>
                  <a:gd name="T36" fmla="*/ 363 w 1869"/>
                  <a:gd name="T37" fmla="*/ 112 h 1852"/>
                  <a:gd name="T38" fmla="*/ 0 w 1869"/>
                  <a:gd name="T39" fmla="*/ 478 h 1852"/>
                  <a:gd name="T40" fmla="*/ 0 w 1869"/>
                  <a:gd name="T41" fmla="*/ 478 h 1852"/>
                  <a:gd name="T42" fmla="*/ 0 w 1869"/>
                  <a:gd name="T43" fmla="*/ 478 h 1852"/>
                  <a:gd name="T44" fmla="*/ 435 w 1869"/>
                  <a:gd name="T45" fmla="*/ 81 h 1852"/>
                  <a:gd name="T46" fmla="*/ 889 w 1869"/>
                  <a:gd name="T47" fmla="*/ 0 h 1852"/>
                  <a:gd name="T48" fmla="*/ 1183 w 1869"/>
                  <a:gd name="T49" fmla="*/ 49 h 1852"/>
                  <a:gd name="T50" fmla="*/ 1349 w 1869"/>
                  <a:gd name="T51" fmla="*/ 128 h 1852"/>
                  <a:gd name="T52" fmla="*/ 1387 w 1869"/>
                  <a:gd name="T53" fmla="*/ 349 h 1852"/>
                  <a:gd name="T54" fmla="*/ 1457 w 1869"/>
                  <a:gd name="T55" fmla="*/ 606 h 1852"/>
                  <a:gd name="T56" fmla="*/ 1648 w 1869"/>
                  <a:gd name="T57" fmla="*/ 1121 h 1852"/>
                  <a:gd name="T58" fmla="*/ 1850 w 1869"/>
                  <a:gd name="T59" fmla="*/ 1648 h 1852"/>
                  <a:gd name="T60" fmla="*/ 1869 w 1869"/>
                  <a:gd name="T61" fmla="*/ 1779 h 1852"/>
                  <a:gd name="T62" fmla="*/ 1869 w 1869"/>
                  <a:gd name="T63" fmla="*/ 1779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9" h="1852">
                    <a:moveTo>
                      <a:pt x="821" y="1852"/>
                    </a:moveTo>
                    <a:cubicBezTo>
                      <a:pt x="840" y="1838"/>
                      <a:pt x="861" y="1825"/>
                      <a:pt x="883" y="1812"/>
                    </a:cubicBezTo>
                    <a:cubicBezTo>
                      <a:pt x="861" y="1825"/>
                      <a:pt x="840" y="1838"/>
                      <a:pt x="821" y="1852"/>
                    </a:cubicBezTo>
                    <a:close/>
                    <a:moveTo>
                      <a:pt x="1869" y="1779"/>
                    </a:moveTo>
                    <a:cubicBezTo>
                      <a:pt x="1869" y="1734"/>
                      <a:pt x="1860" y="1688"/>
                      <a:pt x="1850" y="1648"/>
                    </a:cubicBezTo>
                    <a:cubicBezTo>
                      <a:pt x="1807" y="1470"/>
                      <a:pt x="1725" y="1296"/>
                      <a:pt x="1648" y="1121"/>
                    </a:cubicBezTo>
                    <a:cubicBezTo>
                      <a:pt x="1573" y="951"/>
                      <a:pt x="1512" y="779"/>
                      <a:pt x="1457" y="606"/>
                    </a:cubicBezTo>
                    <a:cubicBezTo>
                      <a:pt x="1431" y="521"/>
                      <a:pt x="1405" y="435"/>
                      <a:pt x="1387" y="349"/>
                    </a:cubicBezTo>
                    <a:cubicBezTo>
                      <a:pt x="1378" y="308"/>
                      <a:pt x="1359" y="138"/>
                      <a:pt x="1349" y="128"/>
                    </a:cubicBezTo>
                    <a:cubicBezTo>
                      <a:pt x="1332" y="111"/>
                      <a:pt x="1214" y="62"/>
                      <a:pt x="1183" y="49"/>
                    </a:cubicBezTo>
                    <a:cubicBezTo>
                      <a:pt x="1139" y="31"/>
                      <a:pt x="1090" y="18"/>
                      <a:pt x="1038" y="11"/>
                    </a:cubicBezTo>
                    <a:cubicBezTo>
                      <a:pt x="1236" y="159"/>
                      <a:pt x="1276" y="412"/>
                      <a:pt x="1311" y="562"/>
                    </a:cubicBezTo>
                    <a:cubicBezTo>
                      <a:pt x="1400" y="940"/>
                      <a:pt x="1542" y="1335"/>
                      <a:pt x="1713" y="1724"/>
                    </a:cubicBezTo>
                    <a:cubicBezTo>
                      <a:pt x="1629" y="1691"/>
                      <a:pt x="1518" y="1674"/>
                      <a:pt x="1412" y="1674"/>
                    </a:cubicBezTo>
                    <a:cubicBezTo>
                      <a:pt x="1408" y="1674"/>
                      <a:pt x="1404" y="1674"/>
                      <a:pt x="1400" y="1674"/>
                    </a:cubicBezTo>
                    <a:cubicBezTo>
                      <a:pt x="1233" y="1676"/>
                      <a:pt x="1077" y="1718"/>
                      <a:pt x="951" y="1777"/>
                    </a:cubicBezTo>
                    <a:cubicBezTo>
                      <a:pt x="877" y="1774"/>
                      <a:pt x="817" y="1749"/>
                      <a:pt x="790" y="1707"/>
                    </a:cubicBezTo>
                    <a:cubicBezTo>
                      <a:pt x="578" y="1365"/>
                      <a:pt x="467" y="1006"/>
                      <a:pt x="360" y="651"/>
                    </a:cubicBezTo>
                    <a:cubicBezTo>
                      <a:pt x="305" y="469"/>
                      <a:pt x="280" y="282"/>
                      <a:pt x="363" y="112"/>
                    </a:cubicBezTo>
                    <a:cubicBezTo>
                      <a:pt x="163" y="206"/>
                      <a:pt x="46" y="336"/>
                      <a:pt x="0" y="478"/>
                    </a:cubicBezTo>
                    <a:lnTo>
                      <a:pt x="0" y="478"/>
                    </a:lnTo>
                    <a:lnTo>
                      <a:pt x="0" y="478"/>
                    </a:lnTo>
                    <a:cubicBezTo>
                      <a:pt x="52" y="320"/>
                      <a:pt x="190" y="176"/>
                      <a:pt x="435" y="81"/>
                    </a:cubicBezTo>
                    <a:cubicBezTo>
                      <a:pt x="556" y="34"/>
                      <a:pt x="726" y="0"/>
                      <a:pt x="889" y="0"/>
                    </a:cubicBezTo>
                    <a:cubicBezTo>
                      <a:pt x="996" y="0"/>
                      <a:pt x="1099" y="14"/>
                      <a:pt x="1183" y="49"/>
                    </a:cubicBezTo>
                    <a:cubicBezTo>
                      <a:pt x="1214" y="62"/>
                      <a:pt x="1332" y="111"/>
                      <a:pt x="1349" y="128"/>
                    </a:cubicBezTo>
                    <a:cubicBezTo>
                      <a:pt x="1359" y="138"/>
                      <a:pt x="1378" y="308"/>
                      <a:pt x="1387" y="349"/>
                    </a:cubicBezTo>
                    <a:cubicBezTo>
                      <a:pt x="1405" y="435"/>
                      <a:pt x="1431" y="521"/>
                      <a:pt x="1457" y="606"/>
                    </a:cubicBezTo>
                    <a:cubicBezTo>
                      <a:pt x="1512" y="779"/>
                      <a:pt x="1573" y="951"/>
                      <a:pt x="1648" y="1121"/>
                    </a:cubicBezTo>
                    <a:cubicBezTo>
                      <a:pt x="1725" y="1296"/>
                      <a:pt x="1807" y="1470"/>
                      <a:pt x="1850" y="1648"/>
                    </a:cubicBezTo>
                    <a:cubicBezTo>
                      <a:pt x="1860" y="1688"/>
                      <a:pt x="1869" y="1734"/>
                      <a:pt x="1869" y="1779"/>
                    </a:cubicBezTo>
                    <a:lnTo>
                      <a:pt x="1869" y="1779"/>
                    </a:lnTo>
                  </a:path>
                </a:pathLst>
              </a:custGeom>
              <a:solidFill>
                <a:srgbClr val="E8B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9" name="Freeform 1150">
                <a:extLst>
                  <a:ext uri="{FF2B5EF4-FFF2-40B4-BE49-F238E27FC236}">
                    <a16:creationId xmlns:a16="http://schemas.microsoft.com/office/drawing/2014/main" id="{993D6194-CF20-4935-AD5A-5DFEF5600A7E}"/>
                  </a:ext>
                </a:extLst>
              </p:cNvPr>
              <p:cNvSpPr>
                <a:spLocks noEditPoints="1"/>
              </p:cNvSpPr>
              <p:nvPr/>
            </p:nvSpPr>
            <p:spPr bwMode="auto">
              <a:xfrm>
                <a:off x="8738281" y="1874838"/>
                <a:ext cx="1041400" cy="908050"/>
              </a:xfrm>
              <a:custGeom>
                <a:avLst/>
                <a:gdLst>
                  <a:gd name="T0" fmla="*/ 1158 w 2088"/>
                  <a:gd name="T1" fmla="*/ 1822 h 1822"/>
                  <a:gd name="T2" fmla="*/ 882 w 2088"/>
                  <a:gd name="T3" fmla="*/ 1630 h 1822"/>
                  <a:gd name="T4" fmla="*/ 580 w 2088"/>
                  <a:gd name="T5" fmla="*/ 1594 h 1822"/>
                  <a:gd name="T6" fmla="*/ 129 w 2088"/>
                  <a:gd name="T7" fmla="*/ 1677 h 1822"/>
                  <a:gd name="T8" fmla="*/ 115 w 2088"/>
                  <a:gd name="T9" fmla="*/ 1684 h 1822"/>
                  <a:gd name="T10" fmla="*/ 255 w 2088"/>
                  <a:gd name="T11" fmla="*/ 1265 h 1822"/>
                  <a:gd name="T12" fmla="*/ 509 w 2088"/>
                  <a:gd name="T13" fmla="*/ 672 h 1822"/>
                  <a:gd name="T14" fmla="*/ 763 w 2088"/>
                  <a:gd name="T15" fmla="*/ 69 h 1822"/>
                  <a:gd name="T16" fmla="*/ 458 w 2088"/>
                  <a:gd name="T17" fmla="*/ 181 h 1822"/>
                  <a:gd name="T18" fmla="*/ 458 w 2088"/>
                  <a:gd name="T19" fmla="*/ 181 h 1822"/>
                  <a:gd name="T20" fmla="*/ 458 w 2088"/>
                  <a:gd name="T21" fmla="*/ 181 h 1822"/>
                  <a:gd name="T22" fmla="*/ 1261 w 2088"/>
                  <a:gd name="T23" fmla="*/ 0 h 1822"/>
                  <a:gd name="T24" fmla="*/ 1322 w 2088"/>
                  <a:gd name="T25" fmla="*/ 1 h 1822"/>
                  <a:gd name="T26" fmla="*/ 1767 w 2088"/>
                  <a:gd name="T27" fmla="*/ 87 h 1822"/>
                  <a:gd name="T28" fmla="*/ 2088 w 2088"/>
                  <a:gd name="T29" fmla="*/ 341 h 1822"/>
                  <a:gd name="T30" fmla="*/ 2088 w 2088"/>
                  <a:gd name="T31" fmla="*/ 341 h 1822"/>
                  <a:gd name="T32" fmla="*/ 2088 w 2088"/>
                  <a:gd name="T33" fmla="*/ 341 h 1822"/>
                  <a:gd name="T34" fmla="*/ 1819 w 2088"/>
                  <a:gd name="T35" fmla="*/ 109 h 1822"/>
                  <a:gd name="T36" fmla="*/ 1840 w 2088"/>
                  <a:gd name="T37" fmla="*/ 661 h 1822"/>
                  <a:gd name="T38" fmla="*/ 1296 w 2088"/>
                  <a:gd name="T39" fmla="*/ 1752 h 1822"/>
                  <a:gd name="T40" fmla="*/ 1158 w 2088"/>
                  <a:gd name="T41" fmla="*/ 1822 h 1822"/>
                  <a:gd name="T42" fmla="*/ 0 w 2088"/>
                  <a:gd name="T43" fmla="*/ 1813 h 1822"/>
                  <a:gd name="T44" fmla="*/ 0 w 2088"/>
                  <a:gd name="T45" fmla="*/ 1813 h 1822"/>
                  <a:gd name="T46" fmla="*/ 0 w 2088"/>
                  <a:gd name="T47" fmla="*/ 1813 h 1822"/>
                  <a:gd name="T48" fmla="*/ 0 w 2088"/>
                  <a:gd name="T49" fmla="*/ 1813 h 1822"/>
                  <a:gd name="T50" fmla="*/ 1 w 2088"/>
                  <a:gd name="T51" fmla="*/ 1803 h 1822"/>
                  <a:gd name="T52" fmla="*/ 0 w 2088"/>
                  <a:gd name="T53" fmla="*/ 1811 h 1822"/>
                  <a:gd name="T54" fmla="*/ 0 w 2088"/>
                  <a:gd name="T55" fmla="*/ 1813 h 1822"/>
                  <a:gd name="T56" fmla="*/ 1 w 2088"/>
                  <a:gd name="T57" fmla="*/ 1803 h 1822"/>
                  <a:gd name="T58" fmla="*/ 1 w 2088"/>
                  <a:gd name="T59" fmla="*/ 1803 h 1822"/>
                  <a:gd name="T60" fmla="*/ 1 w 2088"/>
                  <a:gd name="T61" fmla="*/ 1803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88" h="1822">
                    <a:moveTo>
                      <a:pt x="1158" y="1822"/>
                    </a:moveTo>
                    <a:cubicBezTo>
                      <a:pt x="1117" y="1740"/>
                      <a:pt x="1026" y="1668"/>
                      <a:pt x="882" y="1630"/>
                    </a:cubicBezTo>
                    <a:cubicBezTo>
                      <a:pt x="790" y="1606"/>
                      <a:pt x="686" y="1594"/>
                      <a:pt x="580" y="1594"/>
                    </a:cubicBezTo>
                    <a:cubicBezTo>
                      <a:pt x="416" y="1594"/>
                      <a:pt x="251" y="1623"/>
                      <a:pt x="129" y="1677"/>
                    </a:cubicBezTo>
                    <a:cubicBezTo>
                      <a:pt x="124" y="1679"/>
                      <a:pt x="119" y="1682"/>
                      <a:pt x="115" y="1684"/>
                    </a:cubicBezTo>
                    <a:cubicBezTo>
                      <a:pt x="95" y="1547"/>
                      <a:pt x="211" y="1389"/>
                      <a:pt x="255" y="1265"/>
                    </a:cubicBezTo>
                    <a:cubicBezTo>
                      <a:pt x="326" y="1065"/>
                      <a:pt x="450" y="873"/>
                      <a:pt x="509" y="672"/>
                    </a:cubicBezTo>
                    <a:cubicBezTo>
                      <a:pt x="562" y="490"/>
                      <a:pt x="599" y="253"/>
                      <a:pt x="763" y="69"/>
                    </a:cubicBezTo>
                    <a:cubicBezTo>
                      <a:pt x="655" y="99"/>
                      <a:pt x="554" y="137"/>
                      <a:pt x="458" y="181"/>
                    </a:cubicBezTo>
                    <a:lnTo>
                      <a:pt x="458" y="181"/>
                    </a:lnTo>
                    <a:lnTo>
                      <a:pt x="458" y="181"/>
                    </a:lnTo>
                    <a:cubicBezTo>
                      <a:pt x="689" y="74"/>
                      <a:pt x="955" y="0"/>
                      <a:pt x="1261" y="0"/>
                    </a:cubicBezTo>
                    <a:cubicBezTo>
                      <a:pt x="1281" y="0"/>
                      <a:pt x="1301" y="1"/>
                      <a:pt x="1322" y="1"/>
                    </a:cubicBezTo>
                    <a:cubicBezTo>
                      <a:pt x="1482" y="6"/>
                      <a:pt x="1636" y="37"/>
                      <a:pt x="1767" y="87"/>
                    </a:cubicBezTo>
                    <a:cubicBezTo>
                      <a:pt x="1939" y="154"/>
                      <a:pt x="2031" y="233"/>
                      <a:pt x="2088" y="341"/>
                    </a:cubicBezTo>
                    <a:lnTo>
                      <a:pt x="2088" y="341"/>
                    </a:lnTo>
                    <a:lnTo>
                      <a:pt x="2088" y="341"/>
                    </a:lnTo>
                    <a:cubicBezTo>
                      <a:pt x="2037" y="245"/>
                      <a:pt x="1958" y="171"/>
                      <a:pt x="1819" y="109"/>
                    </a:cubicBezTo>
                    <a:cubicBezTo>
                      <a:pt x="1937" y="282"/>
                      <a:pt x="1912" y="490"/>
                      <a:pt x="1840" y="661"/>
                    </a:cubicBezTo>
                    <a:cubicBezTo>
                      <a:pt x="1686" y="1029"/>
                      <a:pt x="1444" y="1384"/>
                      <a:pt x="1296" y="1752"/>
                    </a:cubicBezTo>
                    <a:cubicBezTo>
                      <a:pt x="1278" y="1797"/>
                      <a:pt x="1221" y="1818"/>
                      <a:pt x="1158" y="1822"/>
                    </a:cubicBezTo>
                    <a:moveTo>
                      <a:pt x="0" y="1813"/>
                    </a:moveTo>
                    <a:cubicBezTo>
                      <a:pt x="0" y="1813"/>
                      <a:pt x="0" y="1813"/>
                      <a:pt x="0" y="1813"/>
                    </a:cubicBezTo>
                    <a:cubicBezTo>
                      <a:pt x="0" y="1813"/>
                      <a:pt x="0" y="1813"/>
                      <a:pt x="0" y="1813"/>
                    </a:cubicBezTo>
                    <a:close/>
                    <a:moveTo>
                      <a:pt x="0" y="1813"/>
                    </a:moveTo>
                    <a:cubicBezTo>
                      <a:pt x="0" y="1810"/>
                      <a:pt x="0" y="1806"/>
                      <a:pt x="1" y="1803"/>
                    </a:cubicBezTo>
                    <a:cubicBezTo>
                      <a:pt x="0" y="1806"/>
                      <a:pt x="0" y="1808"/>
                      <a:pt x="0" y="1811"/>
                    </a:cubicBezTo>
                    <a:cubicBezTo>
                      <a:pt x="0" y="1811"/>
                      <a:pt x="0" y="1812"/>
                      <a:pt x="0" y="1813"/>
                    </a:cubicBezTo>
                    <a:moveTo>
                      <a:pt x="1" y="1803"/>
                    </a:moveTo>
                    <a:cubicBezTo>
                      <a:pt x="1" y="1803"/>
                      <a:pt x="1" y="1803"/>
                      <a:pt x="1" y="1803"/>
                    </a:cubicBezTo>
                    <a:cubicBezTo>
                      <a:pt x="1" y="1803"/>
                      <a:pt x="1" y="1803"/>
                      <a:pt x="1" y="1803"/>
                    </a:cubicBezTo>
                    <a:close/>
                  </a:path>
                </a:pathLst>
              </a:custGeom>
              <a:solidFill>
                <a:srgbClr val="E8B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 name="Freeform 1151">
                <a:extLst>
                  <a:ext uri="{FF2B5EF4-FFF2-40B4-BE49-F238E27FC236}">
                    <a16:creationId xmlns:a16="http://schemas.microsoft.com/office/drawing/2014/main" id="{884C2498-8586-45FD-A701-E8B884F49A61}"/>
                  </a:ext>
                </a:extLst>
              </p:cNvPr>
              <p:cNvSpPr>
                <a:spLocks/>
              </p:cNvSpPr>
              <p:nvPr/>
            </p:nvSpPr>
            <p:spPr bwMode="auto">
              <a:xfrm>
                <a:off x="3135994" y="2808288"/>
                <a:ext cx="34925" cy="17463"/>
              </a:xfrm>
              <a:custGeom>
                <a:avLst/>
                <a:gdLst>
                  <a:gd name="T0" fmla="*/ 0 w 68"/>
                  <a:gd name="T1" fmla="*/ 35 h 35"/>
                  <a:gd name="T2" fmla="*/ 68 w 68"/>
                  <a:gd name="T3" fmla="*/ 0 h 35"/>
                  <a:gd name="T4" fmla="*/ 68 w 68"/>
                  <a:gd name="T5" fmla="*/ 0 h 35"/>
                  <a:gd name="T6" fmla="*/ 0 w 68"/>
                  <a:gd name="T7" fmla="*/ 35 h 35"/>
                </a:gdLst>
                <a:ahLst/>
                <a:cxnLst>
                  <a:cxn ang="0">
                    <a:pos x="T0" y="T1"/>
                  </a:cxn>
                  <a:cxn ang="0">
                    <a:pos x="T2" y="T3"/>
                  </a:cxn>
                  <a:cxn ang="0">
                    <a:pos x="T4" y="T5"/>
                  </a:cxn>
                  <a:cxn ang="0">
                    <a:pos x="T6" y="T7"/>
                  </a:cxn>
                </a:cxnLst>
                <a:rect l="0" t="0" r="r" b="b"/>
                <a:pathLst>
                  <a:path w="68" h="35">
                    <a:moveTo>
                      <a:pt x="0" y="35"/>
                    </a:moveTo>
                    <a:cubicBezTo>
                      <a:pt x="22" y="23"/>
                      <a:pt x="44" y="11"/>
                      <a:pt x="68" y="0"/>
                    </a:cubicBezTo>
                    <a:cubicBezTo>
                      <a:pt x="68" y="0"/>
                      <a:pt x="68" y="0"/>
                      <a:pt x="68" y="0"/>
                    </a:cubicBezTo>
                    <a:cubicBezTo>
                      <a:pt x="45" y="11"/>
                      <a:pt x="22" y="23"/>
                      <a:pt x="0" y="35"/>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 name="Freeform 1152">
                <a:extLst>
                  <a:ext uri="{FF2B5EF4-FFF2-40B4-BE49-F238E27FC236}">
                    <a16:creationId xmlns:a16="http://schemas.microsoft.com/office/drawing/2014/main" id="{ECC6B2E7-B276-4E7C-9FE8-201529B68F48}"/>
                  </a:ext>
                </a:extLst>
              </p:cNvPr>
              <p:cNvSpPr>
                <a:spLocks/>
              </p:cNvSpPr>
              <p:nvPr/>
            </p:nvSpPr>
            <p:spPr bwMode="auto">
              <a:xfrm>
                <a:off x="2696256" y="1978025"/>
                <a:ext cx="474663" cy="952500"/>
              </a:xfrm>
              <a:custGeom>
                <a:avLst/>
                <a:gdLst>
                  <a:gd name="T0" fmla="*/ 695 w 951"/>
                  <a:gd name="T1" fmla="*/ 1909 h 1909"/>
                  <a:gd name="T2" fmla="*/ 679 w 951"/>
                  <a:gd name="T3" fmla="*/ 1866 h 1909"/>
                  <a:gd name="T4" fmla="*/ 596 w 951"/>
                  <a:gd name="T5" fmla="*/ 1662 h 1909"/>
                  <a:gd name="T6" fmla="*/ 375 w 951"/>
                  <a:gd name="T7" fmla="*/ 1208 h 1909"/>
                  <a:gd name="T8" fmla="*/ 0 w 951"/>
                  <a:gd name="T9" fmla="*/ 366 h 1909"/>
                  <a:gd name="T10" fmla="*/ 363 w 951"/>
                  <a:gd name="T11" fmla="*/ 0 h 1909"/>
                  <a:gd name="T12" fmla="*/ 360 w 951"/>
                  <a:gd name="T13" fmla="*/ 539 h 1909"/>
                  <a:gd name="T14" fmla="*/ 790 w 951"/>
                  <a:gd name="T15" fmla="*/ 1595 h 1909"/>
                  <a:gd name="T16" fmla="*/ 951 w 951"/>
                  <a:gd name="T17" fmla="*/ 1665 h 1909"/>
                  <a:gd name="T18" fmla="*/ 883 w 951"/>
                  <a:gd name="T19" fmla="*/ 1700 h 1909"/>
                  <a:gd name="T20" fmla="*/ 821 w 951"/>
                  <a:gd name="T21" fmla="*/ 1740 h 1909"/>
                  <a:gd name="T22" fmla="*/ 821 w 951"/>
                  <a:gd name="T23" fmla="*/ 1740 h 1909"/>
                  <a:gd name="T24" fmla="*/ 695 w 951"/>
                  <a:gd name="T25" fmla="*/ 1909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1" h="1909">
                    <a:moveTo>
                      <a:pt x="695" y="1909"/>
                    </a:moveTo>
                    <a:cubicBezTo>
                      <a:pt x="690" y="1894"/>
                      <a:pt x="684" y="1880"/>
                      <a:pt x="679" y="1866"/>
                    </a:cubicBezTo>
                    <a:cubicBezTo>
                      <a:pt x="655" y="1797"/>
                      <a:pt x="626" y="1730"/>
                      <a:pt x="596" y="1662"/>
                    </a:cubicBezTo>
                    <a:cubicBezTo>
                      <a:pt x="527" y="1510"/>
                      <a:pt x="449" y="1359"/>
                      <a:pt x="375" y="1208"/>
                    </a:cubicBezTo>
                    <a:cubicBezTo>
                      <a:pt x="238" y="929"/>
                      <a:pt x="108" y="649"/>
                      <a:pt x="0" y="366"/>
                    </a:cubicBezTo>
                    <a:cubicBezTo>
                      <a:pt x="46" y="224"/>
                      <a:pt x="163" y="94"/>
                      <a:pt x="363" y="0"/>
                    </a:cubicBezTo>
                    <a:cubicBezTo>
                      <a:pt x="280" y="170"/>
                      <a:pt x="305" y="357"/>
                      <a:pt x="360" y="539"/>
                    </a:cubicBezTo>
                    <a:cubicBezTo>
                      <a:pt x="467" y="894"/>
                      <a:pt x="578" y="1253"/>
                      <a:pt x="790" y="1595"/>
                    </a:cubicBezTo>
                    <a:cubicBezTo>
                      <a:pt x="817" y="1637"/>
                      <a:pt x="877" y="1662"/>
                      <a:pt x="951" y="1665"/>
                    </a:cubicBezTo>
                    <a:cubicBezTo>
                      <a:pt x="927" y="1676"/>
                      <a:pt x="905" y="1688"/>
                      <a:pt x="883" y="1700"/>
                    </a:cubicBezTo>
                    <a:cubicBezTo>
                      <a:pt x="861" y="1713"/>
                      <a:pt x="840" y="1726"/>
                      <a:pt x="821" y="1740"/>
                    </a:cubicBezTo>
                    <a:lnTo>
                      <a:pt x="821" y="1740"/>
                    </a:lnTo>
                    <a:cubicBezTo>
                      <a:pt x="749" y="1791"/>
                      <a:pt x="704" y="1851"/>
                      <a:pt x="695" y="1909"/>
                    </a:cubicBezTo>
                    <a:close/>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 name="Freeform 1153">
                <a:extLst>
                  <a:ext uri="{FF2B5EF4-FFF2-40B4-BE49-F238E27FC236}">
                    <a16:creationId xmlns:a16="http://schemas.microsoft.com/office/drawing/2014/main" id="{F6E579AE-AC4B-4F28-A8AE-A2345DE843D0}"/>
                  </a:ext>
                </a:extLst>
              </p:cNvPr>
              <p:cNvSpPr>
                <a:spLocks/>
              </p:cNvSpPr>
              <p:nvPr/>
            </p:nvSpPr>
            <p:spPr bwMode="auto">
              <a:xfrm>
                <a:off x="3550331" y="2781300"/>
                <a:ext cx="77788" cy="66675"/>
              </a:xfrm>
              <a:custGeom>
                <a:avLst/>
                <a:gdLst>
                  <a:gd name="T0" fmla="*/ 145 w 156"/>
                  <a:gd name="T1" fmla="*/ 134 h 134"/>
                  <a:gd name="T2" fmla="*/ 1 w 156"/>
                  <a:gd name="T3" fmla="*/ 0 h 134"/>
                  <a:gd name="T4" fmla="*/ 0 w 156"/>
                  <a:gd name="T5" fmla="*/ 0 h 134"/>
                  <a:gd name="T6" fmla="*/ 145 w 156"/>
                  <a:gd name="T7" fmla="*/ 134 h 134"/>
                  <a:gd name="T8" fmla="*/ 156 w 156"/>
                  <a:gd name="T9" fmla="*/ 55 h 134"/>
                  <a:gd name="T10" fmla="*/ 145 w 156"/>
                  <a:gd name="T11" fmla="*/ 134 h 134"/>
                </a:gdLst>
                <a:ahLst/>
                <a:cxnLst>
                  <a:cxn ang="0">
                    <a:pos x="T0" y="T1"/>
                  </a:cxn>
                  <a:cxn ang="0">
                    <a:pos x="T2" y="T3"/>
                  </a:cxn>
                  <a:cxn ang="0">
                    <a:pos x="T4" y="T5"/>
                  </a:cxn>
                  <a:cxn ang="0">
                    <a:pos x="T6" y="T7"/>
                  </a:cxn>
                  <a:cxn ang="0">
                    <a:pos x="T8" y="T9"/>
                  </a:cxn>
                  <a:cxn ang="0">
                    <a:pos x="T10" y="T11"/>
                  </a:cxn>
                </a:cxnLst>
                <a:rect l="0" t="0" r="r" b="b"/>
                <a:pathLst>
                  <a:path w="156" h="134">
                    <a:moveTo>
                      <a:pt x="145" y="134"/>
                    </a:moveTo>
                    <a:cubicBezTo>
                      <a:pt x="138" y="76"/>
                      <a:pt x="81" y="32"/>
                      <a:pt x="1" y="0"/>
                    </a:cubicBezTo>
                    <a:cubicBezTo>
                      <a:pt x="1" y="0"/>
                      <a:pt x="0" y="0"/>
                      <a:pt x="0" y="0"/>
                    </a:cubicBezTo>
                    <a:cubicBezTo>
                      <a:pt x="81" y="31"/>
                      <a:pt x="138" y="76"/>
                      <a:pt x="145" y="134"/>
                    </a:cubicBezTo>
                    <a:cubicBezTo>
                      <a:pt x="153" y="108"/>
                      <a:pt x="156" y="82"/>
                      <a:pt x="156" y="55"/>
                    </a:cubicBezTo>
                    <a:cubicBezTo>
                      <a:pt x="156" y="82"/>
                      <a:pt x="153" y="108"/>
                      <a:pt x="145" y="134"/>
                    </a:cubicBezTo>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 name="Freeform 1154">
                <a:extLst>
                  <a:ext uri="{FF2B5EF4-FFF2-40B4-BE49-F238E27FC236}">
                    <a16:creationId xmlns:a16="http://schemas.microsoft.com/office/drawing/2014/main" id="{2A132A28-315C-4E55-92A2-7A86FD2F81AE}"/>
                  </a:ext>
                </a:extLst>
              </p:cNvPr>
              <p:cNvSpPr>
                <a:spLocks/>
              </p:cNvSpPr>
              <p:nvPr/>
            </p:nvSpPr>
            <p:spPr bwMode="auto">
              <a:xfrm>
                <a:off x="3213781" y="1927225"/>
                <a:ext cx="414338" cy="920750"/>
              </a:xfrm>
              <a:custGeom>
                <a:avLst/>
                <a:gdLst>
                  <a:gd name="T0" fmla="*/ 820 w 831"/>
                  <a:gd name="T1" fmla="*/ 1847 h 1847"/>
                  <a:gd name="T2" fmla="*/ 675 w 831"/>
                  <a:gd name="T3" fmla="*/ 1713 h 1847"/>
                  <a:gd name="T4" fmla="*/ 273 w 831"/>
                  <a:gd name="T5" fmla="*/ 551 h 1847"/>
                  <a:gd name="T6" fmla="*/ 0 w 831"/>
                  <a:gd name="T7" fmla="*/ 0 h 1847"/>
                  <a:gd name="T8" fmla="*/ 145 w 831"/>
                  <a:gd name="T9" fmla="*/ 38 h 1847"/>
                  <a:gd name="T10" fmla="*/ 311 w 831"/>
                  <a:gd name="T11" fmla="*/ 117 h 1847"/>
                  <a:gd name="T12" fmla="*/ 349 w 831"/>
                  <a:gd name="T13" fmla="*/ 338 h 1847"/>
                  <a:gd name="T14" fmla="*/ 419 w 831"/>
                  <a:gd name="T15" fmla="*/ 595 h 1847"/>
                  <a:gd name="T16" fmla="*/ 610 w 831"/>
                  <a:gd name="T17" fmla="*/ 1110 h 1847"/>
                  <a:gd name="T18" fmla="*/ 812 w 831"/>
                  <a:gd name="T19" fmla="*/ 1637 h 1847"/>
                  <a:gd name="T20" fmla="*/ 831 w 831"/>
                  <a:gd name="T21" fmla="*/ 1768 h 1847"/>
                  <a:gd name="T22" fmla="*/ 820 w 831"/>
                  <a:gd name="T23" fmla="*/ 1847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847">
                    <a:moveTo>
                      <a:pt x="820" y="1847"/>
                    </a:moveTo>
                    <a:cubicBezTo>
                      <a:pt x="813" y="1789"/>
                      <a:pt x="756" y="1744"/>
                      <a:pt x="675" y="1713"/>
                    </a:cubicBezTo>
                    <a:cubicBezTo>
                      <a:pt x="504" y="1324"/>
                      <a:pt x="362" y="929"/>
                      <a:pt x="273" y="551"/>
                    </a:cubicBezTo>
                    <a:cubicBezTo>
                      <a:pt x="238" y="401"/>
                      <a:pt x="198" y="148"/>
                      <a:pt x="0" y="0"/>
                    </a:cubicBezTo>
                    <a:cubicBezTo>
                      <a:pt x="52" y="7"/>
                      <a:pt x="101" y="20"/>
                      <a:pt x="145" y="38"/>
                    </a:cubicBezTo>
                    <a:cubicBezTo>
                      <a:pt x="176" y="51"/>
                      <a:pt x="294" y="100"/>
                      <a:pt x="311" y="117"/>
                    </a:cubicBezTo>
                    <a:cubicBezTo>
                      <a:pt x="321" y="127"/>
                      <a:pt x="340" y="297"/>
                      <a:pt x="349" y="338"/>
                    </a:cubicBezTo>
                    <a:cubicBezTo>
                      <a:pt x="367" y="424"/>
                      <a:pt x="393" y="510"/>
                      <a:pt x="419" y="595"/>
                    </a:cubicBezTo>
                    <a:cubicBezTo>
                      <a:pt x="474" y="768"/>
                      <a:pt x="535" y="940"/>
                      <a:pt x="610" y="1110"/>
                    </a:cubicBezTo>
                    <a:cubicBezTo>
                      <a:pt x="687" y="1285"/>
                      <a:pt x="769" y="1459"/>
                      <a:pt x="812" y="1637"/>
                    </a:cubicBezTo>
                    <a:cubicBezTo>
                      <a:pt x="822" y="1677"/>
                      <a:pt x="831" y="1723"/>
                      <a:pt x="831" y="1768"/>
                    </a:cubicBezTo>
                    <a:cubicBezTo>
                      <a:pt x="831" y="1795"/>
                      <a:pt x="828" y="1821"/>
                      <a:pt x="820" y="1847"/>
                    </a:cubicBezTo>
                    <a:close/>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4" name="Freeform 1155">
                <a:extLst>
                  <a:ext uri="{FF2B5EF4-FFF2-40B4-BE49-F238E27FC236}">
                    <a16:creationId xmlns:a16="http://schemas.microsoft.com/office/drawing/2014/main" id="{FCC3B295-8011-4D4A-A989-E5AC53815CB8}"/>
                  </a:ext>
                </a:extLst>
              </p:cNvPr>
              <p:cNvSpPr>
                <a:spLocks/>
              </p:cNvSpPr>
              <p:nvPr/>
            </p:nvSpPr>
            <p:spPr bwMode="auto">
              <a:xfrm>
                <a:off x="8738281" y="277812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5" name="Freeform 1156">
                <a:extLst>
                  <a:ext uri="{FF2B5EF4-FFF2-40B4-BE49-F238E27FC236}">
                    <a16:creationId xmlns:a16="http://schemas.microsoft.com/office/drawing/2014/main" id="{398C2F17-F10A-45CC-959E-0643708E3BB3}"/>
                  </a:ext>
                </a:extLst>
              </p:cNvPr>
              <p:cNvSpPr>
                <a:spLocks noEditPoints="1"/>
              </p:cNvSpPr>
              <p:nvPr/>
            </p:nvSpPr>
            <p:spPr bwMode="auto">
              <a:xfrm>
                <a:off x="8738281" y="2714625"/>
                <a:ext cx="57150" cy="63500"/>
              </a:xfrm>
              <a:custGeom>
                <a:avLst/>
                <a:gdLst>
                  <a:gd name="T0" fmla="*/ 0 w 115"/>
                  <a:gd name="T1" fmla="*/ 129 h 129"/>
                  <a:gd name="T2" fmla="*/ 0 w 115"/>
                  <a:gd name="T3" fmla="*/ 129 h 129"/>
                  <a:gd name="T4" fmla="*/ 0 w 115"/>
                  <a:gd name="T5" fmla="*/ 129 h 129"/>
                  <a:gd name="T6" fmla="*/ 1 w 115"/>
                  <a:gd name="T7" fmla="*/ 119 h 129"/>
                  <a:gd name="T8" fmla="*/ 1 w 115"/>
                  <a:gd name="T9" fmla="*/ 119 h 129"/>
                  <a:gd name="T10" fmla="*/ 1 w 115"/>
                  <a:gd name="T11" fmla="*/ 119 h 129"/>
                  <a:gd name="T12" fmla="*/ 1 w 115"/>
                  <a:gd name="T13" fmla="*/ 119 h 129"/>
                  <a:gd name="T14" fmla="*/ 115 w 115"/>
                  <a:gd name="T15" fmla="*/ 0 h 129"/>
                  <a:gd name="T16" fmla="*/ 115 w 115"/>
                  <a:gd name="T17" fmla="*/ 0 h 129"/>
                  <a:gd name="T18" fmla="*/ 1 w 115"/>
                  <a:gd name="T19"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29">
                    <a:moveTo>
                      <a:pt x="0" y="129"/>
                    </a:moveTo>
                    <a:lnTo>
                      <a:pt x="0" y="129"/>
                    </a:lnTo>
                    <a:lnTo>
                      <a:pt x="0" y="129"/>
                    </a:lnTo>
                    <a:close/>
                    <a:moveTo>
                      <a:pt x="1" y="119"/>
                    </a:moveTo>
                    <a:cubicBezTo>
                      <a:pt x="1" y="119"/>
                      <a:pt x="1" y="119"/>
                      <a:pt x="1" y="119"/>
                    </a:cubicBezTo>
                    <a:cubicBezTo>
                      <a:pt x="1" y="119"/>
                      <a:pt x="1" y="119"/>
                      <a:pt x="1" y="119"/>
                    </a:cubicBezTo>
                    <a:close/>
                    <a:moveTo>
                      <a:pt x="1" y="119"/>
                    </a:moveTo>
                    <a:cubicBezTo>
                      <a:pt x="5" y="73"/>
                      <a:pt x="51" y="31"/>
                      <a:pt x="115" y="0"/>
                    </a:cubicBezTo>
                    <a:cubicBezTo>
                      <a:pt x="115" y="0"/>
                      <a:pt x="115" y="0"/>
                      <a:pt x="115" y="0"/>
                    </a:cubicBezTo>
                    <a:cubicBezTo>
                      <a:pt x="51" y="32"/>
                      <a:pt x="5" y="73"/>
                      <a:pt x="1" y="119"/>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6" name="Freeform 1157">
                <a:extLst>
                  <a:ext uri="{FF2B5EF4-FFF2-40B4-BE49-F238E27FC236}">
                    <a16:creationId xmlns:a16="http://schemas.microsoft.com/office/drawing/2014/main" id="{9E0BBE88-BF9A-4027-BC6D-7DFD5AD2DC63}"/>
                  </a:ext>
                </a:extLst>
              </p:cNvPr>
              <p:cNvSpPr>
                <a:spLocks/>
              </p:cNvSpPr>
              <p:nvPr/>
            </p:nvSpPr>
            <p:spPr bwMode="auto">
              <a:xfrm>
                <a:off x="8725581" y="1908175"/>
                <a:ext cx="393700" cy="871538"/>
              </a:xfrm>
              <a:custGeom>
                <a:avLst/>
                <a:gdLst>
                  <a:gd name="T0" fmla="*/ 27 w 790"/>
                  <a:gd name="T1" fmla="*/ 1745 h 1745"/>
                  <a:gd name="T2" fmla="*/ 0 w 790"/>
                  <a:gd name="T3" fmla="*/ 1639 h 1745"/>
                  <a:gd name="T4" fmla="*/ 4 w 790"/>
                  <a:gd name="T5" fmla="*/ 1592 h 1745"/>
                  <a:gd name="T6" fmla="*/ 106 w 790"/>
                  <a:gd name="T7" fmla="*/ 1342 h 1745"/>
                  <a:gd name="T8" fmla="*/ 215 w 790"/>
                  <a:gd name="T9" fmla="*/ 1097 h 1745"/>
                  <a:gd name="T10" fmla="*/ 380 w 790"/>
                  <a:gd name="T11" fmla="*/ 609 h 1745"/>
                  <a:gd name="T12" fmla="*/ 458 w 790"/>
                  <a:gd name="T13" fmla="*/ 354 h 1745"/>
                  <a:gd name="T14" fmla="*/ 492 w 790"/>
                  <a:gd name="T15" fmla="*/ 174 h 1745"/>
                  <a:gd name="T16" fmla="*/ 492 w 790"/>
                  <a:gd name="T17" fmla="*/ 174 h 1745"/>
                  <a:gd name="T18" fmla="*/ 486 w 790"/>
                  <a:gd name="T19" fmla="*/ 113 h 1745"/>
                  <a:gd name="T20" fmla="*/ 485 w 790"/>
                  <a:gd name="T21" fmla="*/ 112 h 1745"/>
                  <a:gd name="T22" fmla="*/ 790 w 790"/>
                  <a:gd name="T23" fmla="*/ 0 h 1745"/>
                  <a:gd name="T24" fmla="*/ 536 w 790"/>
                  <a:gd name="T25" fmla="*/ 603 h 1745"/>
                  <a:gd name="T26" fmla="*/ 282 w 790"/>
                  <a:gd name="T27" fmla="*/ 1196 h 1745"/>
                  <a:gd name="T28" fmla="*/ 142 w 790"/>
                  <a:gd name="T29" fmla="*/ 1615 h 1745"/>
                  <a:gd name="T30" fmla="*/ 28 w 790"/>
                  <a:gd name="T31" fmla="*/ 1734 h 1745"/>
                  <a:gd name="T32" fmla="*/ 28 w 790"/>
                  <a:gd name="T33" fmla="*/ 1734 h 1745"/>
                  <a:gd name="T34" fmla="*/ 28 w 790"/>
                  <a:gd name="T35" fmla="*/ 1734 h 1745"/>
                  <a:gd name="T36" fmla="*/ 27 w 790"/>
                  <a:gd name="T37" fmla="*/ 1744 h 1745"/>
                  <a:gd name="T38" fmla="*/ 27 w 790"/>
                  <a:gd name="T39" fmla="*/ 1744 h 1745"/>
                  <a:gd name="T40" fmla="*/ 27 w 790"/>
                  <a:gd name="T41" fmla="*/ 1744 h 1745"/>
                  <a:gd name="T42" fmla="*/ 27 w 790"/>
                  <a:gd name="T43" fmla="*/ 1745 h 1745"/>
                  <a:gd name="T44" fmla="*/ 27 w 790"/>
                  <a:gd name="T45" fmla="*/ 1745 h 1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0" h="1745">
                    <a:moveTo>
                      <a:pt x="27" y="1745"/>
                    </a:moveTo>
                    <a:cubicBezTo>
                      <a:pt x="7" y="1711"/>
                      <a:pt x="0" y="1675"/>
                      <a:pt x="0" y="1639"/>
                    </a:cubicBezTo>
                    <a:cubicBezTo>
                      <a:pt x="0" y="1623"/>
                      <a:pt x="1" y="1608"/>
                      <a:pt x="4" y="1592"/>
                    </a:cubicBezTo>
                    <a:cubicBezTo>
                      <a:pt x="17" y="1508"/>
                      <a:pt x="67" y="1424"/>
                      <a:pt x="106" y="1342"/>
                    </a:cubicBezTo>
                    <a:cubicBezTo>
                      <a:pt x="146" y="1261"/>
                      <a:pt x="181" y="1179"/>
                      <a:pt x="215" y="1097"/>
                    </a:cubicBezTo>
                    <a:cubicBezTo>
                      <a:pt x="281" y="935"/>
                      <a:pt x="331" y="772"/>
                      <a:pt x="380" y="609"/>
                    </a:cubicBezTo>
                    <a:cubicBezTo>
                      <a:pt x="406" y="524"/>
                      <a:pt x="433" y="439"/>
                      <a:pt x="458" y="354"/>
                    </a:cubicBezTo>
                    <a:cubicBezTo>
                      <a:pt x="476" y="295"/>
                      <a:pt x="492" y="234"/>
                      <a:pt x="492" y="174"/>
                    </a:cubicBezTo>
                    <a:lnTo>
                      <a:pt x="492" y="174"/>
                    </a:lnTo>
                    <a:cubicBezTo>
                      <a:pt x="492" y="153"/>
                      <a:pt x="490" y="133"/>
                      <a:pt x="486" y="113"/>
                    </a:cubicBezTo>
                    <a:lnTo>
                      <a:pt x="485" y="112"/>
                    </a:lnTo>
                    <a:cubicBezTo>
                      <a:pt x="581" y="68"/>
                      <a:pt x="682" y="30"/>
                      <a:pt x="790" y="0"/>
                    </a:cubicBezTo>
                    <a:cubicBezTo>
                      <a:pt x="626" y="184"/>
                      <a:pt x="589" y="421"/>
                      <a:pt x="536" y="603"/>
                    </a:cubicBezTo>
                    <a:cubicBezTo>
                      <a:pt x="477" y="804"/>
                      <a:pt x="353" y="996"/>
                      <a:pt x="282" y="1196"/>
                    </a:cubicBezTo>
                    <a:cubicBezTo>
                      <a:pt x="238" y="1320"/>
                      <a:pt x="122" y="1478"/>
                      <a:pt x="142" y="1615"/>
                    </a:cubicBezTo>
                    <a:cubicBezTo>
                      <a:pt x="78" y="1646"/>
                      <a:pt x="32" y="1688"/>
                      <a:pt x="28" y="1734"/>
                    </a:cubicBezTo>
                    <a:cubicBezTo>
                      <a:pt x="28" y="1734"/>
                      <a:pt x="28" y="1734"/>
                      <a:pt x="28" y="1734"/>
                    </a:cubicBezTo>
                    <a:cubicBezTo>
                      <a:pt x="28" y="1734"/>
                      <a:pt x="28" y="1734"/>
                      <a:pt x="28" y="1734"/>
                    </a:cubicBezTo>
                    <a:cubicBezTo>
                      <a:pt x="27" y="1737"/>
                      <a:pt x="27" y="1741"/>
                      <a:pt x="27" y="1744"/>
                    </a:cubicBezTo>
                    <a:lnTo>
                      <a:pt x="27" y="1744"/>
                    </a:lnTo>
                    <a:cubicBezTo>
                      <a:pt x="27" y="1744"/>
                      <a:pt x="27" y="1744"/>
                      <a:pt x="27" y="1744"/>
                    </a:cubicBezTo>
                    <a:cubicBezTo>
                      <a:pt x="27" y="1745"/>
                      <a:pt x="27" y="1745"/>
                      <a:pt x="27" y="1745"/>
                    </a:cubicBezTo>
                    <a:lnTo>
                      <a:pt x="27" y="1745"/>
                    </a:lnTo>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7" name="Freeform 1158">
                <a:extLst>
                  <a:ext uri="{FF2B5EF4-FFF2-40B4-BE49-F238E27FC236}">
                    <a16:creationId xmlns:a16="http://schemas.microsoft.com/office/drawing/2014/main" id="{8DDE18F0-9D83-453D-8E70-9E308EB30697}"/>
                  </a:ext>
                </a:extLst>
              </p:cNvPr>
              <p:cNvSpPr>
                <a:spLocks/>
              </p:cNvSpPr>
              <p:nvPr/>
            </p:nvSpPr>
            <p:spPr bwMode="auto">
              <a:xfrm>
                <a:off x="9314544" y="2782888"/>
                <a:ext cx="17463" cy="101600"/>
              </a:xfrm>
              <a:custGeom>
                <a:avLst/>
                <a:gdLst>
                  <a:gd name="T0" fmla="*/ 0 w 34"/>
                  <a:gd name="T1" fmla="*/ 203 h 203"/>
                  <a:gd name="T2" fmla="*/ 1 w 34"/>
                  <a:gd name="T3" fmla="*/ 0 h 203"/>
                  <a:gd name="T4" fmla="*/ 2 w 34"/>
                  <a:gd name="T5" fmla="*/ 0 h 203"/>
                  <a:gd name="T6" fmla="*/ 26 w 34"/>
                  <a:gd name="T7" fmla="*/ 101 h 203"/>
                  <a:gd name="T8" fmla="*/ 0 w 34"/>
                  <a:gd name="T9" fmla="*/ 203 h 203"/>
                </a:gdLst>
                <a:ahLst/>
                <a:cxnLst>
                  <a:cxn ang="0">
                    <a:pos x="T0" y="T1"/>
                  </a:cxn>
                  <a:cxn ang="0">
                    <a:pos x="T2" y="T3"/>
                  </a:cxn>
                  <a:cxn ang="0">
                    <a:pos x="T4" y="T5"/>
                  </a:cxn>
                  <a:cxn ang="0">
                    <a:pos x="T6" y="T7"/>
                  </a:cxn>
                  <a:cxn ang="0">
                    <a:pos x="T8" y="T9"/>
                  </a:cxn>
                </a:cxnLst>
                <a:rect l="0" t="0" r="r" b="b"/>
                <a:pathLst>
                  <a:path w="34" h="203">
                    <a:moveTo>
                      <a:pt x="0" y="203"/>
                    </a:moveTo>
                    <a:cubicBezTo>
                      <a:pt x="33" y="139"/>
                      <a:pt x="34" y="66"/>
                      <a:pt x="1" y="0"/>
                    </a:cubicBezTo>
                    <a:cubicBezTo>
                      <a:pt x="1" y="0"/>
                      <a:pt x="1" y="0"/>
                      <a:pt x="2" y="0"/>
                    </a:cubicBezTo>
                    <a:cubicBezTo>
                      <a:pt x="18" y="33"/>
                      <a:pt x="26" y="67"/>
                      <a:pt x="26" y="101"/>
                    </a:cubicBezTo>
                    <a:cubicBezTo>
                      <a:pt x="26" y="136"/>
                      <a:pt x="17" y="171"/>
                      <a:pt x="0" y="203"/>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8" name="Freeform 1159">
                <a:extLst>
                  <a:ext uri="{FF2B5EF4-FFF2-40B4-BE49-F238E27FC236}">
                    <a16:creationId xmlns:a16="http://schemas.microsoft.com/office/drawing/2014/main" id="{B48B46A3-12C6-4D79-8A1D-CEF8702ABA45}"/>
                  </a:ext>
                </a:extLst>
              </p:cNvPr>
              <p:cNvSpPr>
                <a:spLocks/>
              </p:cNvSpPr>
              <p:nvPr/>
            </p:nvSpPr>
            <p:spPr bwMode="auto">
              <a:xfrm>
                <a:off x="9241519" y="1928813"/>
                <a:ext cx="538163" cy="1025525"/>
              </a:xfrm>
              <a:custGeom>
                <a:avLst/>
                <a:gdLst>
                  <a:gd name="T0" fmla="*/ 0 w 1079"/>
                  <a:gd name="T1" fmla="*/ 2057 h 2057"/>
                  <a:gd name="T2" fmla="*/ 147 w 1079"/>
                  <a:gd name="T3" fmla="*/ 1916 h 2057"/>
                  <a:gd name="T4" fmla="*/ 147 w 1079"/>
                  <a:gd name="T5" fmla="*/ 1916 h 2057"/>
                  <a:gd name="T6" fmla="*/ 173 w 1079"/>
                  <a:gd name="T7" fmla="*/ 1814 h 2057"/>
                  <a:gd name="T8" fmla="*/ 149 w 1079"/>
                  <a:gd name="T9" fmla="*/ 1713 h 2057"/>
                  <a:gd name="T10" fmla="*/ 287 w 1079"/>
                  <a:gd name="T11" fmla="*/ 1643 h 2057"/>
                  <a:gd name="T12" fmla="*/ 831 w 1079"/>
                  <a:gd name="T13" fmla="*/ 552 h 2057"/>
                  <a:gd name="T14" fmla="*/ 810 w 1079"/>
                  <a:gd name="T15" fmla="*/ 0 h 2057"/>
                  <a:gd name="T16" fmla="*/ 1079 w 1079"/>
                  <a:gd name="T17" fmla="*/ 232 h 2057"/>
                  <a:gd name="T18" fmla="*/ 995 w 1079"/>
                  <a:gd name="T19" fmla="*/ 462 h 2057"/>
                  <a:gd name="T20" fmla="*/ 600 w 1079"/>
                  <a:gd name="T21" fmla="*/ 1370 h 2057"/>
                  <a:gd name="T22" fmla="*/ 213 w 1079"/>
                  <a:gd name="T23" fmla="*/ 1935 h 2057"/>
                  <a:gd name="T24" fmla="*/ 17 w 1079"/>
                  <a:gd name="T25" fmla="*/ 2051 h 2057"/>
                  <a:gd name="T26" fmla="*/ 0 w 1079"/>
                  <a:gd name="T27" fmla="*/ 2057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9" h="2057">
                    <a:moveTo>
                      <a:pt x="0" y="2057"/>
                    </a:moveTo>
                    <a:cubicBezTo>
                      <a:pt x="66" y="2020"/>
                      <a:pt x="118" y="1974"/>
                      <a:pt x="147" y="1916"/>
                    </a:cubicBezTo>
                    <a:lnTo>
                      <a:pt x="147" y="1916"/>
                    </a:lnTo>
                    <a:cubicBezTo>
                      <a:pt x="164" y="1884"/>
                      <a:pt x="173" y="1849"/>
                      <a:pt x="173" y="1814"/>
                    </a:cubicBezTo>
                    <a:cubicBezTo>
                      <a:pt x="173" y="1780"/>
                      <a:pt x="165" y="1746"/>
                      <a:pt x="149" y="1713"/>
                    </a:cubicBezTo>
                    <a:cubicBezTo>
                      <a:pt x="212" y="1709"/>
                      <a:pt x="269" y="1688"/>
                      <a:pt x="287" y="1643"/>
                    </a:cubicBezTo>
                    <a:cubicBezTo>
                      <a:pt x="435" y="1275"/>
                      <a:pt x="677" y="920"/>
                      <a:pt x="831" y="552"/>
                    </a:cubicBezTo>
                    <a:cubicBezTo>
                      <a:pt x="903" y="381"/>
                      <a:pt x="928" y="173"/>
                      <a:pt x="810" y="0"/>
                    </a:cubicBezTo>
                    <a:cubicBezTo>
                      <a:pt x="949" y="62"/>
                      <a:pt x="1028" y="136"/>
                      <a:pt x="1079" y="232"/>
                    </a:cubicBezTo>
                    <a:cubicBezTo>
                      <a:pt x="1072" y="302"/>
                      <a:pt x="1020" y="385"/>
                      <a:pt x="995" y="462"/>
                    </a:cubicBezTo>
                    <a:cubicBezTo>
                      <a:pt x="931" y="656"/>
                      <a:pt x="700" y="1175"/>
                      <a:pt x="600" y="1370"/>
                    </a:cubicBezTo>
                    <a:cubicBezTo>
                      <a:pt x="501" y="1562"/>
                      <a:pt x="393" y="1760"/>
                      <a:pt x="213" y="1935"/>
                    </a:cubicBezTo>
                    <a:cubicBezTo>
                      <a:pt x="164" y="1982"/>
                      <a:pt x="97" y="2021"/>
                      <a:pt x="17" y="2051"/>
                    </a:cubicBezTo>
                    <a:cubicBezTo>
                      <a:pt x="11" y="2053"/>
                      <a:pt x="6" y="2055"/>
                      <a:pt x="0" y="2057"/>
                    </a:cubicBezTo>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9" name="Freeform 1160">
                <a:extLst>
                  <a:ext uri="{FF2B5EF4-FFF2-40B4-BE49-F238E27FC236}">
                    <a16:creationId xmlns:a16="http://schemas.microsoft.com/office/drawing/2014/main" id="{A0361D76-491B-49BC-BD3F-24D20AD3E2A0}"/>
                  </a:ext>
                </a:extLst>
              </p:cNvPr>
              <p:cNvSpPr>
                <a:spLocks/>
              </p:cNvSpPr>
              <p:nvPr/>
            </p:nvSpPr>
            <p:spPr bwMode="auto">
              <a:xfrm>
                <a:off x="2877231" y="1887538"/>
                <a:ext cx="517525" cy="879475"/>
              </a:xfrm>
              <a:custGeom>
                <a:avLst/>
                <a:gdLst>
                  <a:gd name="T0" fmla="*/ 479 w 1037"/>
                  <a:gd name="T1" fmla="*/ 205 h 1763"/>
                  <a:gd name="T2" fmla="*/ 734 w 1037"/>
                  <a:gd name="T3" fmla="*/ 105 h 1763"/>
                  <a:gd name="T4" fmla="*/ 41 w 1037"/>
                  <a:gd name="T5" fmla="*/ 166 h 1763"/>
                  <a:gd name="T6" fmla="*/ 0 w 1037"/>
                  <a:gd name="T7" fmla="*/ 180 h 1763"/>
                  <a:gd name="T8" fmla="*/ 285 w 1037"/>
                  <a:gd name="T9" fmla="*/ 260 h 1763"/>
                  <a:gd name="T10" fmla="*/ 815 w 1037"/>
                  <a:gd name="T11" fmla="*/ 1763 h 1763"/>
                  <a:gd name="T12" fmla="*/ 1037 w 1037"/>
                  <a:gd name="T13" fmla="*/ 1742 h 1763"/>
                  <a:gd name="T14" fmla="*/ 479 w 1037"/>
                  <a:gd name="T15" fmla="*/ 205 h 1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1763">
                    <a:moveTo>
                      <a:pt x="479" y="205"/>
                    </a:moveTo>
                    <a:cubicBezTo>
                      <a:pt x="428" y="61"/>
                      <a:pt x="734" y="105"/>
                      <a:pt x="734" y="105"/>
                    </a:cubicBezTo>
                    <a:cubicBezTo>
                      <a:pt x="469" y="0"/>
                      <a:pt x="41" y="166"/>
                      <a:pt x="41" y="166"/>
                    </a:cubicBezTo>
                    <a:lnTo>
                      <a:pt x="0" y="180"/>
                    </a:lnTo>
                    <a:cubicBezTo>
                      <a:pt x="72" y="155"/>
                      <a:pt x="234" y="155"/>
                      <a:pt x="285" y="260"/>
                    </a:cubicBezTo>
                    <a:cubicBezTo>
                      <a:pt x="336" y="365"/>
                      <a:pt x="815" y="1763"/>
                      <a:pt x="815" y="1763"/>
                    </a:cubicBezTo>
                    <a:cubicBezTo>
                      <a:pt x="917" y="1741"/>
                      <a:pt x="1037" y="1742"/>
                      <a:pt x="1037" y="1742"/>
                    </a:cubicBezTo>
                    <a:cubicBezTo>
                      <a:pt x="1037" y="1742"/>
                      <a:pt x="530" y="348"/>
                      <a:pt x="479" y="2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0" name="Freeform 1161">
                <a:extLst>
                  <a:ext uri="{FF2B5EF4-FFF2-40B4-BE49-F238E27FC236}">
                    <a16:creationId xmlns:a16="http://schemas.microsoft.com/office/drawing/2014/main" id="{AE5A21D1-DC69-4365-AAB1-8B8616DD177D}"/>
                  </a:ext>
                </a:extLst>
              </p:cNvPr>
              <p:cNvSpPr>
                <a:spLocks/>
              </p:cNvSpPr>
              <p:nvPr/>
            </p:nvSpPr>
            <p:spPr bwMode="auto">
              <a:xfrm>
                <a:off x="9009744" y="1838325"/>
                <a:ext cx="636588" cy="831850"/>
              </a:xfrm>
              <a:custGeom>
                <a:avLst/>
                <a:gdLst>
                  <a:gd name="T0" fmla="*/ 351 w 1277"/>
                  <a:gd name="T1" fmla="*/ 110 h 1668"/>
                  <a:gd name="T2" fmla="*/ 687 w 1277"/>
                  <a:gd name="T3" fmla="*/ 259 h 1668"/>
                  <a:gd name="T4" fmla="*/ 0 w 1277"/>
                  <a:gd name="T5" fmla="*/ 1651 h 1668"/>
                  <a:gd name="T6" fmla="*/ 229 w 1277"/>
                  <a:gd name="T7" fmla="*/ 1668 h 1668"/>
                  <a:gd name="T8" fmla="*/ 855 w 1277"/>
                  <a:gd name="T9" fmla="*/ 350 h 1668"/>
                  <a:gd name="T10" fmla="*/ 1277 w 1277"/>
                  <a:gd name="T11" fmla="*/ 183 h 1668"/>
                  <a:gd name="T12" fmla="*/ 351 w 1277"/>
                  <a:gd name="T13" fmla="*/ 110 h 1668"/>
                </a:gdLst>
                <a:ahLst/>
                <a:cxnLst>
                  <a:cxn ang="0">
                    <a:pos x="T0" y="T1"/>
                  </a:cxn>
                  <a:cxn ang="0">
                    <a:pos x="T2" y="T3"/>
                  </a:cxn>
                  <a:cxn ang="0">
                    <a:pos x="T4" y="T5"/>
                  </a:cxn>
                  <a:cxn ang="0">
                    <a:pos x="T6" y="T7"/>
                  </a:cxn>
                  <a:cxn ang="0">
                    <a:pos x="T8" y="T9"/>
                  </a:cxn>
                  <a:cxn ang="0">
                    <a:pos x="T10" y="T11"/>
                  </a:cxn>
                  <a:cxn ang="0">
                    <a:pos x="T12" y="T13"/>
                  </a:cxn>
                </a:cxnLst>
                <a:rect l="0" t="0" r="r" b="b"/>
                <a:pathLst>
                  <a:path w="1277" h="1668">
                    <a:moveTo>
                      <a:pt x="351" y="110"/>
                    </a:moveTo>
                    <a:cubicBezTo>
                      <a:pt x="611" y="85"/>
                      <a:pt x="748" y="135"/>
                      <a:pt x="687" y="259"/>
                    </a:cubicBezTo>
                    <a:cubicBezTo>
                      <a:pt x="626" y="383"/>
                      <a:pt x="0" y="1651"/>
                      <a:pt x="0" y="1651"/>
                    </a:cubicBezTo>
                    <a:lnTo>
                      <a:pt x="229" y="1668"/>
                    </a:lnTo>
                    <a:cubicBezTo>
                      <a:pt x="229" y="1668"/>
                      <a:pt x="764" y="615"/>
                      <a:pt x="855" y="350"/>
                    </a:cubicBezTo>
                    <a:cubicBezTo>
                      <a:pt x="947" y="85"/>
                      <a:pt x="1277" y="183"/>
                      <a:pt x="1277" y="183"/>
                    </a:cubicBezTo>
                    <a:cubicBezTo>
                      <a:pt x="859" y="0"/>
                      <a:pt x="351" y="110"/>
                      <a:pt x="351"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1" name="Freeform 1162">
                <a:extLst>
                  <a:ext uri="{FF2B5EF4-FFF2-40B4-BE49-F238E27FC236}">
                    <a16:creationId xmlns:a16="http://schemas.microsoft.com/office/drawing/2014/main" id="{621EC392-E120-4530-8869-584D523E975F}"/>
                  </a:ext>
                </a:extLst>
              </p:cNvPr>
              <p:cNvSpPr>
                <a:spLocks/>
              </p:cNvSpPr>
              <p:nvPr/>
            </p:nvSpPr>
            <p:spPr bwMode="auto">
              <a:xfrm>
                <a:off x="3947206" y="1916113"/>
                <a:ext cx="4779963" cy="182563"/>
              </a:xfrm>
              <a:custGeom>
                <a:avLst/>
                <a:gdLst>
                  <a:gd name="T0" fmla="*/ 0 w 9580"/>
                  <a:gd name="T1" fmla="*/ 367 h 367"/>
                  <a:gd name="T2" fmla="*/ 4619 w 9580"/>
                  <a:gd name="T3" fmla="*/ 49 h 367"/>
                  <a:gd name="T4" fmla="*/ 9580 w 9580"/>
                  <a:gd name="T5" fmla="*/ 350 h 367"/>
                  <a:gd name="T6" fmla="*/ 4497 w 9580"/>
                  <a:gd name="T7" fmla="*/ 99 h 367"/>
                  <a:gd name="T8" fmla="*/ 0 w 9580"/>
                  <a:gd name="T9" fmla="*/ 367 h 367"/>
                </a:gdLst>
                <a:ahLst/>
                <a:cxnLst>
                  <a:cxn ang="0">
                    <a:pos x="T0" y="T1"/>
                  </a:cxn>
                  <a:cxn ang="0">
                    <a:pos x="T2" y="T3"/>
                  </a:cxn>
                  <a:cxn ang="0">
                    <a:pos x="T4" y="T5"/>
                  </a:cxn>
                  <a:cxn ang="0">
                    <a:pos x="T6" y="T7"/>
                  </a:cxn>
                  <a:cxn ang="0">
                    <a:pos x="T8" y="T9"/>
                  </a:cxn>
                </a:cxnLst>
                <a:rect l="0" t="0" r="r" b="b"/>
                <a:pathLst>
                  <a:path w="9580" h="367">
                    <a:moveTo>
                      <a:pt x="0" y="367"/>
                    </a:moveTo>
                    <a:cubicBezTo>
                      <a:pt x="0" y="367"/>
                      <a:pt x="1685" y="0"/>
                      <a:pt x="4619" y="49"/>
                    </a:cubicBezTo>
                    <a:cubicBezTo>
                      <a:pt x="7190" y="93"/>
                      <a:pt x="8022" y="143"/>
                      <a:pt x="9580" y="350"/>
                    </a:cubicBezTo>
                    <a:cubicBezTo>
                      <a:pt x="9580" y="350"/>
                      <a:pt x="7309" y="116"/>
                      <a:pt x="4497" y="99"/>
                    </a:cubicBezTo>
                    <a:cubicBezTo>
                      <a:pt x="1685" y="82"/>
                      <a:pt x="0" y="367"/>
                      <a:pt x="0" y="36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46" name="TextBox 45">
              <a:extLst>
                <a:ext uri="{FF2B5EF4-FFF2-40B4-BE49-F238E27FC236}">
                  <a16:creationId xmlns:a16="http://schemas.microsoft.com/office/drawing/2014/main" id="{9775D417-1F50-43C4-90C7-4294948E37F1}"/>
                </a:ext>
              </a:extLst>
            </p:cNvPr>
            <p:cNvSpPr txBox="1"/>
            <p:nvPr/>
          </p:nvSpPr>
          <p:spPr>
            <a:xfrm>
              <a:off x="4036282" y="707642"/>
              <a:ext cx="3810520" cy="738664"/>
            </a:xfrm>
            <a:prstGeom prst="rect">
              <a:avLst/>
            </a:prstGeom>
            <a:noFill/>
          </p:spPr>
          <p:txBody>
            <a:bodyPr wrap="square" rtlCol="0">
              <a:spAutoFit/>
            </a:bodyPr>
            <a:lstStyle/>
            <a:p>
              <a:pPr algn="ctr"/>
              <a:r>
                <a:rPr lang="en-US" sz="3000" b="1">
                  <a:solidFill>
                    <a:schemeClr val="bg1"/>
                  </a:solidFill>
                  <a:latin typeface="Arial" panose="020B0604020202020204" pitchFamily="34" charset="0"/>
                  <a:cs typeface="Arial" panose="020B0604020202020204" pitchFamily="34" charset="0"/>
                </a:rPr>
                <a:t>CÂU HỎI</a:t>
              </a:r>
            </a:p>
          </p:txBody>
        </p:sp>
      </p:grpSp>
      <p:sp>
        <p:nvSpPr>
          <p:cNvPr id="47" name="TextBox 46">
            <a:extLst>
              <a:ext uri="{FF2B5EF4-FFF2-40B4-BE49-F238E27FC236}">
                <a16:creationId xmlns:a16="http://schemas.microsoft.com/office/drawing/2014/main" id="{CEDE4EC8-4F8A-49BC-9163-932912FCA3C1}"/>
              </a:ext>
            </a:extLst>
          </p:cNvPr>
          <p:cNvSpPr txBox="1"/>
          <p:nvPr/>
        </p:nvSpPr>
        <p:spPr>
          <a:xfrm>
            <a:off x="2361916" y="1555583"/>
            <a:ext cx="4572000" cy="1708160"/>
          </a:xfrm>
          <a:prstGeom prst="rect">
            <a:avLst/>
          </a:prstGeom>
          <a:noFill/>
        </p:spPr>
        <p:txBody>
          <a:bodyPr wrap="square">
            <a:spAutoFit/>
          </a:bodyPr>
          <a:lstStyle/>
          <a:p>
            <a:r>
              <a:rPr lang="vi-VN" b="1">
                <a:solidFill>
                  <a:schemeClr val="accent3"/>
                </a:solidFill>
              </a:rPr>
              <a:t>Câu 3: Thực chất vấn đề dân tộc trong Tư tưởng Hồ Chí Minh là gì?</a:t>
            </a:r>
            <a:endParaRPr lang="en-US" b="1">
              <a:solidFill>
                <a:schemeClr val="accent3"/>
              </a:solidFill>
            </a:endParaRPr>
          </a:p>
          <a:p>
            <a:r>
              <a:rPr lang="vi-VN" b="1">
                <a:solidFill>
                  <a:schemeClr val="accent3"/>
                </a:solidFill>
              </a:rPr>
              <a:t>A. Chủ nghĩa xã hội</a:t>
            </a:r>
            <a:endParaRPr lang="en-US" b="1">
              <a:solidFill>
                <a:schemeClr val="accent3"/>
              </a:solidFill>
            </a:endParaRPr>
          </a:p>
          <a:p>
            <a:r>
              <a:rPr lang="vi-VN" b="1">
                <a:solidFill>
                  <a:schemeClr val="accent3"/>
                </a:solidFill>
              </a:rPr>
              <a:t>B. Ruộng đất</a:t>
            </a:r>
            <a:endParaRPr lang="en-US" b="1">
              <a:solidFill>
                <a:schemeClr val="accent3"/>
              </a:solidFill>
            </a:endParaRPr>
          </a:p>
          <a:p>
            <a:r>
              <a:rPr lang="vi-VN" b="1">
                <a:solidFill>
                  <a:schemeClr val="accent3"/>
                </a:solidFill>
              </a:rPr>
              <a:t>C. Dân tộc thuộc địa</a:t>
            </a:r>
            <a:endParaRPr lang="en-US" b="1">
              <a:solidFill>
                <a:schemeClr val="accent3"/>
              </a:solidFill>
            </a:endParaRPr>
          </a:p>
          <a:p>
            <a:r>
              <a:rPr lang="vi-VN" b="1">
                <a:solidFill>
                  <a:schemeClr val="accent3"/>
                </a:solidFill>
              </a:rPr>
              <a:t>D. Giai cấp</a:t>
            </a:r>
            <a:endParaRPr lang="en-US" b="1">
              <a:solidFill>
                <a:schemeClr val="accent3"/>
              </a:solidFill>
            </a:endParaRPr>
          </a:p>
          <a:p>
            <a:pPr algn="ctr"/>
            <a:endParaRPr lang="vi-VN" sz="2100" b="1">
              <a:solidFill>
                <a:schemeClr val="tx2"/>
              </a:solidFill>
              <a:latin typeface="Arial" panose="020B0604020202020204" pitchFamily="34" charset="0"/>
              <a:cs typeface="Arial" panose="020B0604020202020204" pitchFamily="34" charset="0"/>
            </a:endParaRPr>
          </a:p>
        </p:txBody>
      </p:sp>
      <p:pic>
        <p:nvPicPr>
          <p:cNvPr id="48" name="Picture 47">
            <a:hlinkClick r:id="rId5" action="ppaction://hlinksldjump"/>
            <a:extLst>
              <a:ext uri="{FF2B5EF4-FFF2-40B4-BE49-F238E27FC236}">
                <a16:creationId xmlns:a16="http://schemas.microsoft.com/office/drawing/2014/main" id="{F55223AB-E59F-40A8-A30C-7EB4A5405A8E}"/>
              </a:ext>
            </a:extLst>
          </p:cNvPr>
          <p:cNvPicPr>
            <a:picLocks noChangeAspect="1"/>
          </p:cNvPicPr>
          <p:nvPr/>
        </p:nvPicPr>
        <p:blipFill rotWithShape="1">
          <a:blip r:embed="rId6">
            <a:extLst>
              <a:ext uri="{28A0092B-C50C-407E-A947-70E740481C1C}">
                <a14:useLocalDpi xmlns:a14="http://schemas.microsoft.com/office/drawing/2010/main" val="0"/>
              </a:ext>
            </a:extLst>
          </a:blip>
          <a:srcRect l="28585" t="29757" r="27796" b="28785"/>
          <a:stretch/>
        </p:blipFill>
        <p:spPr>
          <a:xfrm>
            <a:off x="626399" y="2292653"/>
            <a:ext cx="1655894" cy="1573864"/>
          </a:xfrm>
          <a:prstGeom prst="rect">
            <a:avLst/>
          </a:prstGeom>
        </p:spPr>
      </p:pic>
      <p:pic>
        <p:nvPicPr>
          <p:cNvPr id="4" name="Sai">
            <a:extLst>
              <a:ext uri="{FF2B5EF4-FFF2-40B4-BE49-F238E27FC236}">
                <a16:creationId xmlns:a16="http://schemas.microsoft.com/office/drawing/2014/main" id="{61C60729-608E-49A5-A22E-BCA4474C0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9214" y="5642037"/>
            <a:ext cx="1096710" cy="1070042"/>
          </a:xfrm>
          <a:prstGeom prst="rect">
            <a:avLst/>
          </a:prstGeom>
        </p:spPr>
      </p:pic>
      <p:pic>
        <p:nvPicPr>
          <p:cNvPr id="50" name="Đúng">
            <a:extLst>
              <a:ext uri="{FF2B5EF4-FFF2-40B4-BE49-F238E27FC236}">
                <a16:creationId xmlns:a16="http://schemas.microsoft.com/office/drawing/2014/main" id="{A1A17A7A-13CD-4F22-A028-CAA66AAC56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9915" y="5634099"/>
            <a:ext cx="954914" cy="992537"/>
          </a:xfrm>
          <a:prstGeom prst="rect">
            <a:avLst/>
          </a:prstGeom>
        </p:spPr>
      </p:pic>
    </p:spTree>
    <p:extLst>
      <p:ext uri="{BB962C8B-B14F-4D97-AF65-F5344CB8AC3E}">
        <p14:creationId xmlns:p14="http://schemas.microsoft.com/office/powerpoint/2010/main" val="349698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53" presetClass="entr" presetSubtype="16" fill="hold" nodeType="withEffect">
                                  <p:stCondLst>
                                    <p:cond delay="50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30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30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300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42"/>
                    </p:tgtEl>
                  </p:cond>
                </p:stCondLst>
                <p:endSync evt="end" delay="0">
                  <p:rtn val="all"/>
                </p:endSync>
                <p:childTnLst>
                  <p:par>
                    <p:cTn id="35" fill="hold">
                      <p:stCondLst>
                        <p:cond delay="0"/>
                      </p:stCondLst>
                      <p:childTnLst>
                        <p:par>
                          <p:cTn id="36" fill="hold">
                            <p:stCondLst>
                              <p:cond delay="0"/>
                            </p:stCondLst>
                            <p:childTnLst>
                              <p:par>
                                <p:cTn id="37" presetID="1" presetClass="emph" presetSubtype="2" fill="hold" nodeType="afterEffect">
                                  <p:stCondLst>
                                    <p:cond delay="0"/>
                                  </p:stCondLst>
                                  <p:childTnLst>
                                    <p:animClr clrSpc="rgb" dir="cw">
                                      <p:cBhvr>
                                        <p:cTn id="38" dur="250" fill="hold"/>
                                        <p:tgtEl>
                                          <p:spTgt spid="42"/>
                                        </p:tgtEl>
                                        <p:attrNameLst>
                                          <p:attrName>fillcolor</p:attrName>
                                        </p:attrNameLst>
                                      </p:cBhvr>
                                      <p:to>
                                        <a:srgbClr val="FF0000"/>
                                      </p:to>
                                    </p:animClr>
                                    <p:set>
                                      <p:cBhvr>
                                        <p:cTn id="39" dur="250" fill="hold"/>
                                        <p:tgtEl>
                                          <p:spTgt spid="42"/>
                                        </p:tgtEl>
                                        <p:attrNameLst>
                                          <p:attrName>fill.type</p:attrName>
                                        </p:attrNameLst>
                                      </p:cBhvr>
                                      <p:to>
                                        <p:strVal val="solid"/>
                                      </p:to>
                                    </p:set>
                                    <p:set>
                                      <p:cBhvr>
                                        <p:cTn id="40" dur="250" fill="hold"/>
                                        <p:tgtEl>
                                          <p:spTgt spid="42"/>
                                        </p:tgtEl>
                                        <p:attrNameLst>
                                          <p:attrName>fill.on</p:attrName>
                                        </p:attrNameLst>
                                      </p:cBhvr>
                                      <p:to>
                                        <p:strVal val="true"/>
                                      </p:to>
                                    </p:set>
                                  </p:childTnLst>
                                </p:cTn>
                              </p:par>
                              <p:par>
                                <p:cTn id="41" presetID="64" presetClass="path" presetSubtype="0" accel="50000" decel="50000" fill="hold" nodeType="withEffect">
                                  <p:stCondLst>
                                    <p:cond delay="0"/>
                                  </p:stCondLst>
                                  <p:childTnLst>
                                    <p:animMotion origin="layout" path="M 0.00729 -0.00587 L -0.16285 -0.46821 " pathEditMode="relative" rAng="0" ptsTypes="AA">
                                      <p:cBhvr>
                                        <p:cTn id="42" dur="250" fill="hold"/>
                                        <p:tgtEl>
                                          <p:spTgt spid="4"/>
                                        </p:tgtEl>
                                        <p:attrNameLst>
                                          <p:attrName>ppt_x</p:attrName>
                                          <p:attrName>ppt_y</p:attrName>
                                        </p:attrNameLst>
                                      </p:cBhvr>
                                      <p:rCtr x="-8507" y="-23117"/>
                                    </p:animMotion>
                                  </p:childTnLst>
                                  <p:subTnLst>
                                    <p:audio>
                                      <p:cMediaNode>
                                        <p:cTn display="0" masterRel="sameClick">
                                          <p:stCondLst>
                                            <p:cond evt="begin" delay="0">
                                              <p:tn val="41"/>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42"/>
                  </p:tgtEl>
                </p:cond>
              </p:nextCondLst>
            </p:seq>
            <p:seq concurrent="1" nextAc="seek">
              <p:cTn id="43" restart="whenNotActive" fill="hold" evtFilter="cancelBubble" nodeType="interactiveSeq">
                <p:stCondLst>
                  <p:cond evt="onClick" delay="0">
                    <p:tgtEl>
                      <p:spTgt spid="43"/>
                    </p:tgtEl>
                  </p:cond>
                </p:stCondLst>
                <p:endSync evt="end" delay="0">
                  <p:rtn val="all"/>
                </p:endSync>
                <p:childTnLst>
                  <p:par>
                    <p:cTn id="44" fill="hold">
                      <p:stCondLst>
                        <p:cond delay="0"/>
                      </p:stCondLst>
                      <p:childTnLst>
                        <p:par>
                          <p:cTn id="45" fill="hold">
                            <p:stCondLst>
                              <p:cond delay="0"/>
                            </p:stCondLst>
                            <p:childTnLst>
                              <p:par>
                                <p:cTn id="46" presetID="1" presetClass="emph" presetSubtype="2" fill="hold" nodeType="afterEffect">
                                  <p:stCondLst>
                                    <p:cond delay="0"/>
                                  </p:stCondLst>
                                  <p:childTnLst>
                                    <p:animClr clrSpc="rgb" dir="cw">
                                      <p:cBhvr>
                                        <p:cTn id="47" dur="250" fill="hold"/>
                                        <p:tgtEl>
                                          <p:spTgt spid="43"/>
                                        </p:tgtEl>
                                        <p:attrNameLst>
                                          <p:attrName>fillcolor</p:attrName>
                                        </p:attrNameLst>
                                      </p:cBhvr>
                                      <p:to>
                                        <a:srgbClr val="FF0000"/>
                                      </p:to>
                                    </p:animClr>
                                    <p:set>
                                      <p:cBhvr>
                                        <p:cTn id="48" dur="250" fill="hold"/>
                                        <p:tgtEl>
                                          <p:spTgt spid="43"/>
                                        </p:tgtEl>
                                        <p:attrNameLst>
                                          <p:attrName>fill.type</p:attrName>
                                        </p:attrNameLst>
                                      </p:cBhvr>
                                      <p:to>
                                        <p:strVal val="solid"/>
                                      </p:to>
                                    </p:set>
                                    <p:set>
                                      <p:cBhvr>
                                        <p:cTn id="49" dur="250" fill="hold"/>
                                        <p:tgtEl>
                                          <p:spTgt spid="43"/>
                                        </p:tgtEl>
                                        <p:attrNameLst>
                                          <p:attrName>fill.on</p:attrName>
                                        </p:attrNameLst>
                                      </p:cBhvr>
                                      <p:to>
                                        <p:strVal val="true"/>
                                      </p:to>
                                    </p:set>
                                  </p:childTnLst>
                                </p:cTn>
                              </p:par>
                              <p:par>
                                <p:cTn id="50" presetID="64" presetClass="path" presetSubtype="0" accel="50000" decel="50000" fill="hold" nodeType="withEffect">
                                  <p:stCondLst>
                                    <p:cond delay="0"/>
                                  </p:stCondLst>
                                  <p:childTnLst>
                                    <p:animMotion origin="layout" path="M -1.45833E-6 4.07407E-6 L 0.14336 -0.46227 " pathEditMode="relative" rAng="0" ptsTypes="AA">
                                      <p:cBhvr>
                                        <p:cTn id="51" dur="250" fill="hold"/>
                                        <p:tgtEl>
                                          <p:spTgt spid="4"/>
                                        </p:tgtEl>
                                        <p:attrNameLst>
                                          <p:attrName>ppt_x</p:attrName>
                                          <p:attrName>ppt_y</p:attrName>
                                        </p:attrNameLst>
                                      </p:cBhvr>
                                      <p:rCtr x="7161" y="-23125"/>
                                    </p:animMotion>
                                  </p:childTnLst>
                                  <p:subTnLst>
                                    <p:audio>
                                      <p:cMediaNode>
                                        <p:cTn display="0" masterRel="sameClick">
                                          <p:stCondLst>
                                            <p:cond evt="begin" delay="0">
                                              <p:tn val="50"/>
                                            </p:cond>
                                          </p:stCondLst>
                                          <p:endCondLst>
                                            <p:cond evt="onStopAudio" delay="0">
                                              <p:tgtEl>
                                                <p:sldTgt/>
                                              </p:tgtEl>
                                            </p:cond>
                                          </p:endCondLst>
                                        </p:cTn>
                                        <p:tgtEl>
                                          <p:sndTgt r:embed="rId3" name="Sai.wav"/>
                                        </p:tgtEl>
                                      </p:cMediaNode>
                                    </p:audio>
                                  </p:subTnLst>
                                </p:cTn>
                              </p:par>
                            </p:childTnLst>
                          </p:cTn>
                        </p:par>
                      </p:childTnLst>
                    </p:cTn>
                  </p:par>
                </p:childTnLst>
              </p:cTn>
              <p:nextCondLst>
                <p:cond evt="onClick" delay="0">
                  <p:tgtEl>
                    <p:spTgt spid="43"/>
                  </p:tgtEl>
                </p:cond>
              </p:nextCondLst>
            </p:seq>
            <p:seq concurrent="1" nextAc="seek">
              <p:cTn id="52" restart="whenNotActive" fill="hold" evtFilter="cancelBubble" nodeType="interactiveSeq">
                <p:stCondLst>
                  <p:cond evt="onClick" delay="0">
                    <p:tgtEl>
                      <p:spTgt spid="44"/>
                    </p:tgtEl>
                  </p:cond>
                </p:stCondLst>
                <p:endSync evt="end" delay="0">
                  <p:rtn val="all"/>
                </p:endSync>
                <p:childTnLst>
                  <p:par>
                    <p:cTn id="53" fill="hold">
                      <p:stCondLst>
                        <p:cond delay="0"/>
                      </p:stCondLst>
                      <p:childTnLst>
                        <p:par>
                          <p:cTn id="54" fill="hold">
                            <p:stCondLst>
                              <p:cond delay="0"/>
                            </p:stCondLst>
                            <p:childTnLst>
                              <p:par>
                                <p:cTn id="55" presetID="1" presetClass="emph" presetSubtype="2" fill="hold" nodeType="afterEffect">
                                  <p:stCondLst>
                                    <p:cond delay="0"/>
                                  </p:stCondLst>
                                  <p:childTnLst>
                                    <p:animClr clrSpc="rgb" dir="cw">
                                      <p:cBhvr>
                                        <p:cTn id="56" dur="250" fill="hold"/>
                                        <p:tgtEl>
                                          <p:spTgt spid="44"/>
                                        </p:tgtEl>
                                        <p:attrNameLst>
                                          <p:attrName>fillcolor</p:attrName>
                                        </p:attrNameLst>
                                      </p:cBhvr>
                                      <p:to>
                                        <a:srgbClr val="00B0F0"/>
                                      </p:to>
                                    </p:animClr>
                                    <p:set>
                                      <p:cBhvr>
                                        <p:cTn id="57" dur="250" fill="hold"/>
                                        <p:tgtEl>
                                          <p:spTgt spid="44"/>
                                        </p:tgtEl>
                                        <p:attrNameLst>
                                          <p:attrName>fill.type</p:attrName>
                                        </p:attrNameLst>
                                      </p:cBhvr>
                                      <p:to>
                                        <p:strVal val="solid"/>
                                      </p:to>
                                    </p:set>
                                    <p:set>
                                      <p:cBhvr>
                                        <p:cTn id="58" dur="250" fill="hold"/>
                                        <p:tgtEl>
                                          <p:spTgt spid="44"/>
                                        </p:tgtEl>
                                        <p:attrNameLst>
                                          <p:attrName>fill.on</p:attrName>
                                        </p:attrNameLst>
                                      </p:cBhvr>
                                      <p:to>
                                        <p:strVal val="true"/>
                                      </p:to>
                                    </p:set>
                                  </p:childTnLst>
                                </p:cTn>
                              </p:par>
                              <p:par>
                                <p:cTn id="59" presetID="64" presetClass="path" presetSubtype="0" accel="50000" decel="50000" fill="hold" nodeType="withEffect">
                                  <p:stCondLst>
                                    <p:cond delay="0"/>
                                  </p:stCondLst>
                                  <p:childTnLst>
                                    <p:animMotion origin="layout" path="M 1.11022E-16 1.85185E-6 L -0.43906 -0.3132 " pathEditMode="relative" rAng="0" ptsTypes="AA">
                                      <p:cBhvr>
                                        <p:cTn id="60" dur="250" fill="hold"/>
                                        <p:tgtEl>
                                          <p:spTgt spid="50"/>
                                        </p:tgtEl>
                                        <p:attrNameLst>
                                          <p:attrName>ppt_x</p:attrName>
                                          <p:attrName>ppt_y</p:attrName>
                                        </p:attrNameLst>
                                      </p:cBhvr>
                                      <p:rCtr x="-21953" y="-15671"/>
                                    </p:animMotion>
                                  </p:childTnLst>
                                  <p:subTnLst>
                                    <p:audio>
                                      <p:cMediaNode>
                                        <p:cTn display="0" masterRel="sameClick">
                                          <p:stCondLst>
                                            <p:cond evt="begin" delay="0">
                                              <p:tn val="59"/>
                                            </p:cond>
                                          </p:stCondLst>
                                          <p:endCondLst>
                                            <p:cond evt="onStopAudio" delay="0">
                                              <p:tgtEl>
                                                <p:sldTgt/>
                                              </p:tgtEl>
                                            </p:cond>
                                          </p:endCondLst>
                                        </p:cTn>
                                        <p:tgtEl>
                                          <p:sndTgt r:embed="rId2" name="applause.wav"/>
                                        </p:tgtEl>
                                      </p:cMediaNode>
                                    </p:audio>
                                  </p:subTnLst>
                                </p:cTn>
                              </p:par>
                            </p:childTnLst>
                          </p:cTn>
                        </p:par>
                      </p:childTnLst>
                    </p:cTn>
                  </p:par>
                </p:childTnLst>
              </p:cTn>
              <p:nextCondLst>
                <p:cond evt="onClick" delay="0">
                  <p:tgtEl>
                    <p:spTgt spid="44"/>
                  </p:tgtEl>
                </p:cond>
              </p:nextCondLst>
            </p:seq>
            <p:seq concurrent="1" nextAc="seek">
              <p:cTn id="61" restart="whenNotActive" fill="hold" evtFilter="cancelBubble" nodeType="interactiveSeq">
                <p:stCondLst>
                  <p:cond evt="onClick" delay="0">
                    <p:tgtEl>
                      <p:spTgt spid="45"/>
                    </p:tgtEl>
                  </p:cond>
                </p:stCondLst>
                <p:endSync evt="end" delay="0">
                  <p:rtn val="all"/>
                </p:endSync>
                <p:childTnLst>
                  <p:par>
                    <p:cTn id="62" fill="hold">
                      <p:stCondLst>
                        <p:cond delay="0"/>
                      </p:stCondLst>
                      <p:childTnLst>
                        <p:par>
                          <p:cTn id="63" fill="hold">
                            <p:stCondLst>
                              <p:cond delay="0"/>
                            </p:stCondLst>
                            <p:childTnLst>
                              <p:par>
                                <p:cTn id="64" presetID="1" presetClass="emph" presetSubtype="2" fill="hold" nodeType="afterEffect">
                                  <p:stCondLst>
                                    <p:cond delay="0"/>
                                  </p:stCondLst>
                                  <p:childTnLst>
                                    <p:animClr clrSpc="rgb" dir="cw">
                                      <p:cBhvr>
                                        <p:cTn id="65" dur="250" fill="hold"/>
                                        <p:tgtEl>
                                          <p:spTgt spid="45"/>
                                        </p:tgtEl>
                                        <p:attrNameLst>
                                          <p:attrName>fillcolor</p:attrName>
                                        </p:attrNameLst>
                                      </p:cBhvr>
                                      <p:to>
                                        <a:srgbClr val="FF0000"/>
                                      </p:to>
                                    </p:animClr>
                                    <p:set>
                                      <p:cBhvr>
                                        <p:cTn id="66" dur="250" fill="hold"/>
                                        <p:tgtEl>
                                          <p:spTgt spid="45"/>
                                        </p:tgtEl>
                                        <p:attrNameLst>
                                          <p:attrName>fill.type</p:attrName>
                                        </p:attrNameLst>
                                      </p:cBhvr>
                                      <p:to>
                                        <p:strVal val="solid"/>
                                      </p:to>
                                    </p:set>
                                    <p:set>
                                      <p:cBhvr>
                                        <p:cTn id="67" dur="250" fill="hold"/>
                                        <p:tgtEl>
                                          <p:spTgt spid="45"/>
                                        </p:tgtEl>
                                        <p:attrNameLst>
                                          <p:attrName>fill.on</p:attrName>
                                        </p:attrNameLst>
                                      </p:cBhvr>
                                      <p:to>
                                        <p:strVal val="true"/>
                                      </p:to>
                                    </p:set>
                                  </p:childTnLst>
                                </p:cTn>
                              </p:par>
                              <p:par>
                                <p:cTn id="68" presetID="64" presetClass="path" presetSubtype="0" accel="50000" decel="50000" fill="hold" nodeType="withEffect">
                                  <p:stCondLst>
                                    <p:cond delay="0"/>
                                  </p:stCondLst>
                                  <p:childTnLst>
                                    <p:animMotion origin="layout" path="M -1.45833E-6 4.07407E-6 L 0.1405 -0.30417 " pathEditMode="relative" rAng="0" ptsTypes="AA">
                                      <p:cBhvr>
                                        <p:cTn id="69" dur="250" fill="hold"/>
                                        <p:tgtEl>
                                          <p:spTgt spid="4"/>
                                        </p:tgtEl>
                                        <p:attrNameLst>
                                          <p:attrName>ppt_x</p:attrName>
                                          <p:attrName>ppt_y</p:attrName>
                                        </p:attrNameLst>
                                      </p:cBhvr>
                                      <p:rCtr x="7018" y="-15208"/>
                                    </p:animMotion>
                                  </p:childTnLst>
                                  <p:subTnLst>
                                    <p:audio>
                                      <p:cMediaNode>
                                        <p:cTn display="0" masterRel="sameClick">
                                          <p:stCondLst>
                                            <p:cond evt="begin" delay="0">
                                              <p:tn val="68"/>
                                            </p:cond>
                                          </p:stCondLst>
                                          <p:endCondLst>
                                            <p:cond evt="onStopAudio" delay="0">
                                              <p:tgtEl>
                                                <p:sldTgt/>
                                              </p:tgtEl>
                                            </p:cond>
                                          </p:endCondLst>
                                        </p:cTn>
                                        <p:tgtEl>
                                          <p:sndTgt r:embed="rId3" name="Sai.wav"/>
                                        </p:tgtEl>
                                      </p:cMediaNode>
                                    </p:audio>
                                  </p:subTnLst>
                                </p:cTn>
                              </p:par>
                            </p:childTnLst>
                          </p:cTn>
                        </p:par>
                      </p:childTnLst>
                    </p:cTn>
                  </p:par>
                </p:childTnLst>
              </p:cTn>
              <p:nextCondLst>
                <p:cond evt="onClick" delay="0">
                  <p:tgtEl>
                    <p:spTgt spid="45"/>
                  </p:tgtEl>
                </p:cond>
              </p:nextCondLst>
            </p:seq>
          </p:childTnLst>
        </p:cTn>
      </p:par>
    </p:tnLst>
    <p:bldLst>
      <p:bldP spid="5" grpId="0" animBg="1"/>
      <p:bldP spid="42" grpId="0" animBg="1"/>
      <p:bldP spid="43" grpId="0" animBg="1"/>
      <p:bldP spid="44" grpId="0" animBg="1"/>
      <p:bldP spid="45" grpId="0" animBg="1"/>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DFAFF7-5A3B-CF3B-6577-639D6BA8A653}"/>
              </a:ext>
            </a:extLst>
          </p:cNvPr>
          <p:cNvSpPr>
            <a:spLocks noGrp="1"/>
          </p:cNvSpPr>
          <p:nvPr>
            <p:ph type="ctrTitle" idx="15"/>
          </p:nvPr>
        </p:nvSpPr>
        <p:spPr>
          <a:xfrm>
            <a:off x="647936" y="2089742"/>
            <a:ext cx="7717500" cy="1856133"/>
          </a:xfrm>
        </p:spPr>
        <p:txBody>
          <a:bodyPr/>
          <a:lstStyle/>
          <a:p>
            <a:r>
              <a:rPr lang="vi-VN" sz="3500" b="1">
                <a:latin typeface="Time s New Roman"/>
              </a:rPr>
              <a:t>“Muốn cứu nước và giải phóng dân tộc không có con đường nào khác con đường cách mạng vô sản”. Phân tích và chứng minh luận điểm trên.</a:t>
            </a:r>
            <a:endParaRPr lang="en-US" sz="3500" b="1">
              <a:latin typeface="Time s New Roman"/>
            </a:endParaRPr>
          </a:p>
        </p:txBody>
      </p:sp>
      <p:sp>
        <p:nvSpPr>
          <p:cNvPr id="16" name="Title 13">
            <a:extLst>
              <a:ext uri="{FF2B5EF4-FFF2-40B4-BE49-F238E27FC236}">
                <a16:creationId xmlns:a16="http://schemas.microsoft.com/office/drawing/2014/main" id="{B8218191-2B14-3BC9-4BC4-FD4C98E8947C}"/>
              </a:ext>
            </a:extLst>
          </p:cNvPr>
          <p:cNvSpPr txBox="1">
            <a:spLocks/>
          </p:cNvSpPr>
          <p:nvPr/>
        </p:nvSpPr>
        <p:spPr>
          <a:xfrm>
            <a:off x="2463011" y="838052"/>
            <a:ext cx="4087350" cy="7407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ubik"/>
              <a:buNone/>
              <a:defRPr sz="4000" b="0" i="0" u="none" strike="noStrike" cap="none">
                <a:solidFill>
                  <a:schemeClr val="dk1"/>
                </a:solidFill>
                <a:latin typeface="Rubik"/>
                <a:ea typeface="Rubik"/>
                <a:cs typeface="Rubik"/>
                <a:sym typeface="Rubik"/>
              </a:defRPr>
            </a:lvl1pPr>
            <a:lvl2pPr marR="0" lvl="1" algn="ctr" rtl="0">
              <a:lnSpc>
                <a:spcPct val="100000"/>
              </a:lnSpc>
              <a:spcBef>
                <a:spcPts val="0"/>
              </a:spcBef>
              <a:spcAft>
                <a:spcPts val="0"/>
              </a:spcAft>
              <a:buClr>
                <a:schemeClr val="dk1"/>
              </a:buClr>
              <a:buSzPts val="1800"/>
              <a:buFont typeface="Rubik ExtraBold"/>
              <a:buNone/>
              <a:defRPr sz="18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1800"/>
              <a:buFont typeface="Rubik ExtraBold"/>
              <a:buNone/>
              <a:defRPr sz="18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1800"/>
              <a:buFont typeface="Rubik ExtraBold"/>
              <a:buNone/>
              <a:defRPr sz="18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1800"/>
              <a:buFont typeface="Rubik ExtraBold"/>
              <a:buNone/>
              <a:defRPr sz="18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1800"/>
              <a:buFont typeface="Rubik ExtraBold"/>
              <a:buNone/>
              <a:defRPr sz="18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1800"/>
              <a:buFont typeface="Rubik ExtraBold"/>
              <a:buNone/>
              <a:defRPr sz="18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1800"/>
              <a:buFont typeface="Rubik ExtraBold"/>
              <a:buNone/>
              <a:defRPr sz="18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1800"/>
              <a:buFont typeface="Rubik ExtraBold"/>
              <a:buNone/>
              <a:defRPr sz="1800" b="0" i="0" u="none" strike="noStrike" cap="none">
                <a:solidFill>
                  <a:schemeClr val="dk1"/>
                </a:solidFill>
                <a:latin typeface="Rubik ExtraBold"/>
                <a:ea typeface="Rubik ExtraBold"/>
                <a:cs typeface="Rubik ExtraBold"/>
                <a:sym typeface="Rubik ExtraBold"/>
              </a:defRPr>
            </a:lvl9pPr>
          </a:lstStyle>
          <a:p>
            <a:r>
              <a:rPr lang="vi-VN" b="1">
                <a:solidFill>
                  <a:srgbClr val="FF0000"/>
                </a:solidFill>
                <a:latin typeface="Time s New Roman"/>
              </a:rPr>
              <a:t>Chủ đề:</a:t>
            </a:r>
            <a:endParaRPr lang="en-US" b="1">
              <a:solidFill>
                <a:srgbClr val="FF0000"/>
              </a:solidFill>
              <a:latin typeface="Time s New Roman"/>
            </a:endParaRPr>
          </a:p>
        </p:txBody>
      </p:sp>
    </p:spTree>
    <p:extLst>
      <p:ext uri="{BB962C8B-B14F-4D97-AF65-F5344CB8AC3E}">
        <p14:creationId xmlns:p14="http://schemas.microsoft.com/office/powerpoint/2010/main" val="272056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98" name="Picture 179" descr="Fire Peashooter (Plants vs Zombies) by NinjaWoodpeckers91 on DeviantArt">
            <a:extLst>
              <a:ext uri="{FF2B5EF4-FFF2-40B4-BE49-F238E27FC236}">
                <a16:creationId xmlns:a16="http://schemas.microsoft.com/office/drawing/2014/main" id="{500859FA-A247-46DF-8A93-82C84148CA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17" y="2818504"/>
            <a:ext cx="923318" cy="1407953"/>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179" descr="Fire Peashooter (Plants vs Zombies) by NinjaWoodpeckers91 on DeviantArt">
            <a:extLst>
              <a:ext uri="{FF2B5EF4-FFF2-40B4-BE49-F238E27FC236}">
                <a16:creationId xmlns:a16="http://schemas.microsoft.com/office/drawing/2014/main" id="{BB645085-E8E1-4AF5-85F9-2DDCA8D906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17" y="3725256"/>
            <a:ext cx="923318" cy="140795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4345089A-E08E-4340-9B5B-F049F8026C5A}"/>
              </a:ext>
            </a:extLst>
          </p:cNvPr>
          <p:cNvSpPr/>
          <p:nvPr/>
        </p:nvSpPr>
        <p:spPr>
          <a:xfrm>
            <a:off x="203658" y="112125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Oval 20">
            <a:extLst>
              <a:ext uri="{FF2B5EF4-FFF2-40B4-BE49-F238E27FC236}">
                <a16:creationId xmlns:a16="http://schemas.microsoft.com/office/drawing/2014/main" id="{572C1AD8-2ACB-4189-A2FC-BB973BF5051B}"/>
              </a:ext>
            </a:extLst>
          </p:cNvPr>
          <p:cNvSpPr/>
          <p:nvPr/>
        </p:nvSpPr>
        <p:spPr>
          <a:xfrm>
            <a:off x="137309" y="1824377"/>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a:extLst>
              <a:ext uri="{FF2B5EF4-FFF2-40B4-BE49-F238E27FC236}">
                <a16:creationId xmlns:a16="http://schemas.microsoft.com/office/drawing/2014/main" id="{E70A2308-EB10-47ED-8F4A-97F061362FD3}"/>
              </a:ext>
            </a:extLst>
          </p:cNvPr>
          <p:cNvSpPr/>
          <p:nvPr/>
        </p:nvSpPr>
        <p:spPr>
          <a:xfrm>
            <a:off x="137309" y="2685132"/>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a:extLst>
              <a:ext uri="{FF2B5EF4-FFF2-40B4-BE49-F238E27FC236}">
                <a16:creationId xmlns:a16="http://schemas.microsoft.com/office/drawing/2014/main" id="{E3954B70-308D-43AA-B4E0-02AA646670CD}"/>
              </a:ext>
            </a:extLst>
          </p:cNvPr>
          <p:cNvSpPr/>
          <p:nvPr/>
        </p:nvSpPr>
        <p:spPr>
          <a:xfrm>
            <a:off x="137309" y="361602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94964C97-896D-48FE-8B86-1507D47B71E3}"/>
              </a:ext>
            </a:extLst>
          </p:cNvPr>
          <p:cNvSpPr/>
          <p:nvPr/>
        </p:nvSpPr>
        <p:spPr>
          <a:xfrm>
            <a:off x="137309" y="458800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 name="Hoa 1" descr="Peashooter/Gallery | Plants vs. Zombies Wiki | Fandom">
            <a:extLst>
              <a:ext uri="{FF2B5EF4-FFF2-40B4-BE49-F238E27FC236}">
                <a16:creationId xmlns:a16="http://schemas.microsoft.com/office/drawing/2014/main" id="{4B2A375F-93D3-4216-AD06-80D999544C3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653328"/>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7" name="Hoa 2" descr="Peashooter/Gallery | Plants vs. Zombies Wiki | Fandom">
            <a:extLst>
              <a:ext uri="{FF2B5EF4-FFF2-40B4-BE49-F238E27FC236}">
                <a16:creationId xmlns:a16="http://schemas.microsoft.com/office/drawing/2014/main" id="{8ABDF249-FABE-49E3-92E9-4C246929E435}"/>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64779" y="1377177"/>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8" name="Hoa 3" descr="Peashooter/Gallery | Plants vs. Zombies Wiki | Fandom">
            <a:extLst>
              <a:ext uri="{FF2B5EF4-FFF2-40B4-BE49-F238E27FC236}">
                <a16:creationId xmlns:a16="http://schemas.microsoft.com/office/drawing/2014/main" id="{A4435000-DBD7-4F2D-94BE-1049721AF49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2302564"/>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9" name="Hoa 4" descr="Peashooter/Gallery | Plants vs. Zombies Wiki | Fandom">
            <a:extLst>
              <a:ext uri="{FF2B5EF4-FFF2-40B4-BE49-F238E27FC236}">
                <a16:creationId xmlns:a16="http://schemas.microsoft.com/office/drawing/2014/main" id="{B9E89CA4-420E-42E4-BE8A-DF997F4C6D6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3275733"/>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10" name="Hoa 5" descr="Peashooter/Gallery | Plants vs. Zombies Wiki | Fandom">
            <a:extLst>
              <a:ext uri="{FF2B5EF4-FFF2-40B4-BE49-F238E27FC236}">
                <a16:creationId xmlns:a16="http://schemas.microsoft.com/office/drawing/2014/main" id="{B0B21127-E0D1-4CCB-A2EB-9555A5938E05}"/>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4148572"/>
            <a:ext cx="879332" cy="879332"/>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E774E798-E5CF-4D95-AD0F-2FB09AD7E72E}"/>
              </a:ext>
            </a:extLst>
          </p:cNvPr>
          <p:cNvSpPr/>
          <p:nvPr/>
        </p:nvSpPr>
        <p:spPr>
          <a:xfrm>
            <a:off x="2395631" y="287587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a:extLst>
              <a:ext uri="{FF2B5EF4-FFF2-40B4-BE49-F238E27FC236}">
                <a16:creationId xmlns:a16="http://schemas.microsoft.com/office/drawing/2014/main" id="{2EB8C6C9-6AAD-4CD1-AC17-BF690C0B26AB}"/>
              </a:ext>
            </a:extLst>
          </p:cNvPr>
          <p:cNvSpPr/>
          <p:nvPr/>
        </p:nvSpPr>
        <p:spPr>
          <a:xfrm>
            <a:off x="3107517" y="126064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a:extLst>
              <a:ext uri="{FF2B5EF4-FFF2-40B4-BE49-F238E27FC236}">
                <a16:creationId xmlns:a16="http://schemas.microsoft.com/office/drawing/2014/main" id="{448C1F59-7264-4BD5-9F7C-940986BDCB80}"/>
              </a:ext>
            </a:extLst>
          </p:cNvPr>
          <p:cNvSpPr/>
          <p:nvPr/>
        </p:nvSpPr>
        <p:spPr>
          <a:xfrm>
            <a:off x="4260583" y="361602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Oval 27">
            <a:extLst>
              <a:ext uri="{FF2B5EF4-FFF2-40B4-BE49-F238E27FC236}">
                <a16:creationId xmlns:a16="http://schemas.microsoft.com/office/drawing/2014/main" id="{033ECEDB-6FC7-440E-B826-9B94CD94AD67}"/>
              </a:ext>
            </a:extLst>
          </p:cNvPr>
          <p:cNvSpPr/>
          <p:nvPr/>
        </p:nvSpPr>
        <p:spPr>
          <a:xfrm>
            <a:off x="5379939" y="445326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Oval 28">
            <a:extLst>
              <a:ext uri="{FF2B5EF4-FFF2-40B4-BE49-F238E27FC236}">
                <a16:creationId xmlns:a16="http://schemas.microsoft.com/office/drawing/2014/main" id="{0A2BE852-05CF-4508-9423-ECE975AA399F}"/>
              </a:ext>
            </a:extLst>
          </p:cNvPr>
          <p:cNvSpPr/>
          <p:nvPr/>
        </p:nvSpPr>
        <p:spPr>
          <a:xfrm>
            <a:off x="4449364" y="1981645"/>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7" name="Zombies 3" descr="Rammin Animation Ghouls And Game Overs 28 Prev Next Zombie Animated GIF -  LowGif">
            <a:extLst>
              <a:ext uri="{FF2B5EF4-FFF2-40B4-BE49-F238E27FC236}">
                <a16:creationId xmlns:a16="http://schemas.microsoft.com/office/drawing/2014/main" id="{AB6EF39D-2EED-4ACF-B3CD-0D5B366D1382}"/>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262930" y="1882053"/>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19" name="Zombies 4" descr="Rammin Animation Ghouls And Game Overs 28 Prev Next Zombie Animated GIF -  LowGif">
            <a:extLst>
              <a:ext uri="{FF2B5EF4-FFF2-40B4-BE49-F238E27FC236}">
                <a16:creationId xmlns:a16="http://schemas.microsoft.com/office/drawing/2014/main" id="{90E0010F-7B78-4161-A338-467F677415A0}"/>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122284" y="2645133"/>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20" name="Zombies 5" descr="Rammin Animation Ghouls And Game Overs 28 Prev Next Zombie Animated GIF -  LowGif">
            <a:extLst>
              <a:ext uri="{FF2B5EF4-FFF2-40B4-BE49-F238E27FC236}">
                <a16:creationId xmlns:a16="http://schemas.microsoft.com/office/drawing/2014/main" id="{149A46D2-4D95-4A82-B329-337782C37068}"/>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291940" y="3450104"/>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03A6E9A-288E-4DBA-9517-E20456CEC25D}"/>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764735"/>
            <a:ext cx="355826" cy="323205"/>
          </a:xfrm>
          <a:prstGeom prst="rect">
            <a:avLst/>
          </a:prstGeom>
        </p:spPr>
      </p:pic>
      <p:pic>
        <p:nvPicPr>
          <p:cNvPr id="31" name="Picture 30">
            <a:extLst>
              <a:ext uri="{FF2B5EF4-FFF2-40B4-BE49-F238E27FC236}">
                <a16:creationId xmlns:a16="http://schemas.microsoft.com/office/drawing/2014/main" id="{99095D32-B834-44BB-99D7-EFA6780E667B}"/>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1509353"/>
            <a:ext cx="355826" cy="323205"/>
          </a:xfrm>
          <a:prstGeom prst="rect">
            <a:avLst/>
          </a:prstGeom>
        </p:spPr>
      </p:pic>
      <p:pic>
        <p:nvPicPr>
          <p:cNvPr id="32" name="Picture 31">
            <a:extLst>
              <a:ext uri="{FF2B5EF4-FFF2-40B4-BE49-F238E27FC236}">
                <a16:creationId xmlns:a16="http://schemas.microsoft.com/office/drawing/2014/main" id="{9AF20B7C-A436-4D97-AD90-75E91ABAE1D1}"/>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2430871"/>
            <a:ext cx="355826" cy="323205"/>
          </a:xfrm>
          <a:prstGeom prst="rect">
            <a:avLst/>
          </a:prstGeom>
        </p:spPr>
      </p:pic>
      <p:pic>
        <p:nvPicPr>
          <p:cNvPr id="33" name="Picture 32">
            <a:extLst>
              <a:ext uri="{FF2B5EF4-FFF2-40B4-BE49-F238E27FC236}">
                <a16:creationId xmlns:a16="http://schemas.microsoft.com/office/drawing/2014/main" id="{99F5D1AD-6495-4117-AB1F-C9712D18EBB0}"/>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3403252"/>
            <a:ext cx="355826" cy="323205"/>
          </a:xfrm>
          <a:prstGeom prst="rect">
            <a:avLst/>
          </a:prstGeom>
        </p:spPr>
      </p:pic>
      <p:pic>
        <p:nvPicPr>
          <p:cNvPr id="34" name="Picture 33">
            <a:extLst>
              <a:ext uri="{FF2B5EF4-FFF2-40B4-BE49-F238E27FC236}">
                <a16:creationId xmlns:a16="http://schemas.microsoft.com/office/drawing/2014/main" id="{A8DFA9EC-8984-4026-B840-A342FF587083}"/>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4267630"/>
            <a:ext cx="355826" cy="323205"/>
          </a:xfrm>
          <a:prstGeom prst="rect">
            <a:avLst/>
          </a:prstGeom>
        </p:spPr>
      </p:pic>
      <p:pic>
        <p:nvPicPr>
          <p:cNvPr id="80" name="Picture 2" descr="Download Free png Download Angle Burst Sparks Light Point Of Pattern  Clipart PNG ... - DLPNG.com">
            <a:extLst>
              <a:ext uri="{FF2B5EF4-FFF2-40B4-BE49-F238E27FC236}">
                <a16:creationId xmlns:a16="http://schemas.microsoft.com/office/drawing/2014/main" id="{6764F4DA-E16C-432A-AB82-F84E1CACE0D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562" t="3555"/>
          <a:stretch/>
        </p:blipFill>
        <p:spPr bwMode="auto">
          <a:xfrm>
            <a:off x="2601667" y="2273559"/>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Download Free png Download Angle Burst Sparks Light Point Of Pattern  Clipart PNG ... - DLPNG.com">
            <a:extLst>
              <a:ext uri="{FF2B5EF4-FFF2-40B4-BE49-F238E27FC236}">
                <a16:creationId xmlns:a16="http://schemas.microsoft.com/office/drawing/2014/main" id="{E276529D-398C-4669-B468-1F1324B2D9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562" t="3555"/>
          <a:stretch/>
        </p:blipFill>
        <p:spPr bwMode="auto">
          <a:xfrm>
            <a:off x="4498552" y="3099758"/>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Download Free png Download Angle Burst Sparks Light Point Of Pattern  Clipart PNG ... - DLPNG.com">
            <a:extLst>
              <a:ext uri="{FF2B5EF4-FFF2-40B4-BE49-F238E27FC236}">
                <a16:creationId xmlns:a16="http://schemas.microsoft.com/office/drawing/2014/main" id="{EC346996-F089-4101-AC5B-8E546318DF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562" t="3555"/>
          <a:stretch/>
        </p:blipFill>
        <p:spPr bwMode="auto">
          <a:xfrm>
            <a:off x="5685784" y="3934418"/>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12363" name="Picture 12362">
            <a:hlinkClick r:id="rId11" action="ppaction://hlinksldjump"/>
            <a:extLst>
              <a:ext uri="{FF2B5EF4-FFF2-40B4-BE49-F238E27FC236}">
                <a16:creationId xmlns:a16="http://schemas.microsoft.com/office/drawing/2014/main" id="{A1C93219-F007-413C-8012-8B54FDC5D2A2}"/>
              </a:ext>
            </a:extLst>
          </p:cNvPr>
          <p:cNvPicPr>
            <a:picLocks noChangeAspect="1"/>
          </p:cNvPicPr>
          <p:nvPr/>
        </p:nvPicPr>
        <p:blipFill rotWithShape="1">
          <a:blip r:embed="rId12">
            <a:extLst>
              <a:ext uri="{28A0092B-C50C-407E-A947-70E740481C1C}">
                <a14:useLocalDpi xmlns:a14="http://schemas.microsoft.com/office/drawing/2010/main" val="0"/>
              </a:ext>
            </a:extLst>
          </a:blip>
          <a:srcRect l="14993" t="13001" r="11961" b="10462"/>
          <a:stretch/>
        </p:blipFill>
        <p:spPr>
          <a:xfrm>
            <a:off x="8323426" y="81157"/>
            <a:ext cx="711896" cy="745925"/>
          </a:xfrm>
          <a:prstGeom prst="rect">
            <a:avLst/>
          </a:prstGeom>
        </p:spPr>
      </p:pic>
      <p:pic>
        <p:nvPicPr>
          <p:cNvPr id="12365" name="Picture 12364">
            <a:hlinkClick r:id="rId13" action="ppaction://hlinksldjump"/>
            <a:extLst>
              <a:ext uri="{FF2B5EF4-FFF2-40B4-BE49-F238E27FC236}">
                <a16:creationId xmlns:a16="http://schemas.microsoft.com/office/drawing/2014/main" id="{57F1A64F-D371-4921-951F-9300C712466F}"/>
              </a:ext>
            </a:extLst>
          </p:cNvPr>
          <p:cNvPicPr>
            <a:picLocks noChangeAspect="1"/>
          </p:cNvPicPr>
          <p:nvPr/>
        </p:nvPicPr>
        <p:blipFill rotWithShape="1">
          <a:blip r:embed="rId14">
            <a:extLst>
              <a:ext uri="{28A0092B-C50C-407E-A947-70E740481C1C}">
                <a14:useLocalDpi xmlns:a14="http://schemas.microsoft.com/office/drawing/2010/main" val="0"/>
              </a:ext>
            </a:extLst>
          </a:blip>
          <a:srcRect l="13487" t="22087" r="13468" b="15742"/>
          <a:stretch/>
        </p:blipFill>
        <p:spPr>
          <a:xfrm>
            <a:off x="8323426" y="900541"/>
            <a:ext cx="711896" cy="605921"/>
          </a:xfrm>
          <a:prstGeom prst="rect">
            <a:avLst/>
          </a:prstGeom>
        </p:spPr>
      </p:pic>
      <p:pic>
        <p:nvPicPr>
          <p:cNvPr id="12374" name="Picture 12373">
            <a:hlinkClick r:id="rId15" action="ppaction://hlinksldjump"/>
            <a:extLst>
              <a:ext uri="{FF2B5EF4-FFF2-40B4-BE49-F238E27FC236}">
                <a16:creationId xmlns:a16="http://schemas.microsoft.com/office/drawing/2014/main" id="{FEC57334-ECAC-4472-8EAD-CC5F47B32EB3}"/>
              </a:ext>
            </a:extLst>
          </p:cNvPr>
          <p:cNvPicPr>
            <a:picLocks noChangeAspect="1"/>
          </p:cNvPicPr>
          <p:nvPr/>
        </p:nvPicPr>
        <p:blipFill rotWithShape="1">
          <a:blip r:embed="rId16">
            <a:extLst>
              <a:ext uri="{28A0092B-C50C-407E-A947-70E740481C1C}">
                <a14:useLocalDpi xmlns:a14="http://schemas.microsoft.com/office/drawing/2010/main" val="0"/>
              </a:ext>
            </a:extLst>
          </a:blip>
          <a:srcRect l="17604" t="21831" r="12037" b="17330"/>
          <a:stretch/>
        </p:blipFill>
        <p:spPr>
          <a:xfrm>
            <a:off x="8361525" y="1579919"/>
            <a:ext cx="685714" cy="592932"/>
          </a:xfrm>
          <a:prstGeom prst="rect">
            <a:avLst/>
          </a:prstGeom>
        </p:spPr>
      </p:pic>
      <p:pic>
        <p:nvPicPr>
          <p:cNvPr id="12376" name="Picture 12375">
            <a:hlinkClick r:id="rId17" action="ppaction://hlinksldjump"/>
            <a:extLst>
              <a:ext uri="{FF2B5EF4-FFF2-40B4-BE49-F238E27FC236}">
                <a16:creationId xmlns:a16="http://schemas.microsoft.com/office/drawing/2014/main" id="{31C012E7-3347-4A59-9E26-4C00E8081CE8}"/>
              </a:ext>
            </a:extLst>
          </p:cNvPr>
          <p:cNvPicPr>
            <a:picLocks noChangeAspect="1"/>
          </p:cNvPicPr>
          <p:nvPr/>
        </p:nvPicPr>
        <p:blipFill rotWithShape="1">
          <a:blip r:embed="rId18">
            <a:extLst>
              <a:ext uri="{28A0092B-C50C-407E-A947-70E740481C1C}">
                <a14:useLocalDpi xmlns:a14="http://schemas.microsoft.com/office/drawing/2010/main" val="0"/>
              </a:ext>
            </a:extLst>
          </a:blip>
          <a:srcRect l="13460" t="17416" r="11302" b="13150"/>
          <a:stretch/>
        </p:blipFill>
        <p:spPr>
          <a:xfrm>
            <a:off x="8323425" y="2246310"/>
            <a:ext cx="733267" cy="676708"/>
          </a:xfrm>
          <a:prstGeom prst="rect">
            <a:avLst/>
          </a:prstGeom>
        </p:spPr>
      </p:pic>
      <p:pic>
        <p:nvPicPr>
          <p:cNvPr id="12378" name="Picture 12377">
            <a:hlinkClick r:id="rId19" action="ppaction://hlinksldjump"/>
            <a:extLst>
              <a:ext uri="{FF2B5EF4-FFF2-40B4-BE49-F238E27FC236}">
                <a16:creationId xmlns:a16="http://schemas.microsoft.com/office/drawing/2014/main" id="{A2967D98-3A00-4218-8F7C-3F1BC74CF765}"/>
              </a:ext>
            </a:extLst>
          </p:cNvPr>
          <p:cNvPicPr>
            <a:picLocks noChangeAspect="1"/>
          </p:cNvPicPr>
          <p:nvPr/>
        </p:nvPicPr>
        <p:blipFill rotWithShape="1">
          <a:blip r:embed="rId20">
            <a:extLst>
              <a:ext uri="{28A0092B-C50C-407E-A947-70E740481C1C}">
                <a14:useLocalDpi xmlns:a14="http://schemas.microsoft.com/office/drawing/2010/main" val="0"/>
              </a:ext>
            </a:extLst>
          </a:blip>
          <a:srcRect l="13603" t="16919" r="19565" b="13647"/>
          <a:stretch/>
        </p:blipFill>
        <p:spPr>
          <a:xfrm>
            <a:off x="8332951" y="2996476"/>
            <a:ext cx="651335" cy="676709"/>
          </a:xfrm>
          <a:prstGeom prst="rect">
            <a:avLst/>
          </a:prstGeom>
        </p:spPr>
      </p:pic>
      <p:pic>
        <p:nvPicPr>
          <p:cNvPr id="54" name="Picture 53">
            <a:extLst>
              <a:ext uri="{FF2B5EF4-FFF2-40B4-BE49-F238E27FC236}">
                <a16:creationId xmlns:a16="http://schemas.microsoft.com/office/drawing/2014/main" id="{DBC14EFD-828A-4F77-B71E-B99908C7853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90287" y="2358728"/>
            <a:ext cx="385010" cy="526998"/>
          </a:xfrm>
          <a:prstGeom prst="rect">
            <a:avLst/>
          </a:prstGeom>
        </p:spPr>
      </p:pic>
      <p:pic>
        <p:nvPicPr>
          <p:cNvPr id="55" name="Picture 54">
            <a:extLst>
              <a:ext uri="{FF2B5EF4-FFF2-40B4-BE49-F238E27FC236}">
                <a16:creationId xmlns:a16="http://schemas.microsoft.com/office/drawing/2014/main" id="{9F3C8BDF-AFD4-484D-AEF9-BC3E7EC543A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79429" y="3139753"/>
            <a:ext cx="385010" cy="526998"/>
          </a:xfrm>
          <a:prstGeom prst="rect">
            <a:avLst/>
          </a:prstGeom>
        </p:spPr>
      </p:pic>
      <p:pic>
        <p:nvPicPr>
          <p:cNvPr id="56" name="Picture 55">
            <a:extLst>
              <a:ext uri="{FF2B5EF4-FFF2-40B4-BE49-F238E27FC236}">
                <a16:creationId xmlns:a16="http://schemas.microsoft.com/office/drawing/2014/main" id="{81CD1452-8722-414D-AFB2-809CBC32AAF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30010" y="3936855"/>
            <a:ext cx="385010" cy="526998"/>
          </a:xfrm>
          <a:prstGeom prst="rect">
            <a:avLst/>
          </a:prstGeom>
        </p:spPr>
      </p:pic>
      <p:pic>
        <p:nvPicPr>
          <p:cNvPr id="43" name="Picture 42">
            <a:hlinkClick r:id="rId22" action="ppaction://hlinksldjump"/>
            <a:extLst>
              <a:ext uri="{FF2B5EF4-FFF2-40B4-BE49-F238E27FC236}">
                <a16:creationId xmlns:a16="http://schemas.microsoft.com/office/drawing/2014/main" id="{728C0C7F-C737-4661-AC40-60F62BAF746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518714" y="265965"/>
            <a:ext cx="741780" cy="857383"/>
          </a:xfrm>
          <a:prstGeom prst="rect">
            <a:avLst/>
          </a:prstGeom>
        </p:spPr>
      </p:pic>
    </p:spTree>
    <p:extLst>
      <p:ext uri="{BB962C8B-B14F-4D97-AF65-F5344CB8AC3E}">
        <p14:creationId xmlns:p14="http://schemas.microsoft.com/office/powerpoint/2010/main" val="21077776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subTnLst>
                                    <p:audio>
                                      <p:cMediaNode>
                                        <p:cTn display="0" masterRel="sameClick">
                                          <p:stCondLst>
                                            <p:cond evt="begin" delay="0">
                                              <p:tn val="5"/>
                                            </p:cond>
                                          </p:stCondLst>
                                          <p:endCondLst>
                                            <p:cond evt="onStopAudio" delay="0">
                                              <p:tgtEl>
                                                <p:sldTgt/>
                                              </p:tgtEl>
                                            </p:cond>
                                          </p:endCondLst>
                                        </p:cTn>
                                        <p:tgtEl>
                                          <p:sndTgt r:embed="rId2" name="arrow.wav"/>
                                        </p:tgtEl>
                                      </p:cMediaNode>
                                    </p:audio>
                                  </p:subTnLst>
                                </p:cTn>
                              </p:par>
                              <p:par>
                                <p:cTn id="8" presetID="42" presetClass="path" presetSubtype="0" accel="50000" decel="50000" fill="hold" nodeType="withEffect">
                                  <p:stCondLst>
                                    <p:cond delay="250"/>
                                  </p:stCondLst>
                                  <p:childTnLst>
                                    <p:animMotion origin="layout" path="M -3.75E-6 -2.59259E-6 L 0.26485 -0.00625 " pathEditMode="relative" rAng="0" ptsTypes="AA">
                                      <p:cBhvr>
                                        <p:cTn id="9" dur="2000" fill="hold"/>
                                        <p:tgtEl>
                                          <p:spTgt spid="11"/>
                                        </p:tgtEl>
                                        <p:attrNameLst>
                                          <p:attrName>ppt_x</p:attrName>
                                          <p:attrName>ppt_y</p:attrName>
                                        </p:attrNameLst>
                                      </p:cBhvr>
                                      <p:rCtr x="13216" y="-324"/>
                                    </p:animMotion>
                                  </p:childTnLst>
                                  <p:subTnLst>
                                    <p:audio>
                                      <p:cMediaNode>
                                        <p:cTn display="0" masterRel="sameClick">
                                          <p:stCondLst>
                                            <p:cond evt="begin" delay="0">
                                              <p:tn val="8"/>
                                            </p:cond>
                                          </p:stCondLst>
                                          <p:endCondLst>
                                            <p:cond evt="onStopAudio" delay="0">
                                              <p:tgtEl>
                                                <p:sldTgt/>
                                              </p:tgtEl>
                                            </p:cond>
                                          </p:endCondLst>
                                        </p:cTn>
                                        <p:tgtEl>
                                          <p:sndTgt r:embed="rId3" name="Đánh bay Zombie.wav"/>
                                        </p:tgtEl>
                                      </p:cMediaNode>
                                    </p:audio>
                                  </p:subTnLst>
                                </p:cTn>
                              </p:par>
                            </p:childTnLst>
                          </p:cTn>
                        </p:par>
                        <p:par>
                          <p:cTn id="10" fill="hold">
                            <p:stCondLst>
                              <p:cond delay="2250"/>
                            </p:stCondLst>
                            <p:childTnLst>
                              <p:par>
                                <p:cTn id="11" presetID="10" presetClass="exit" presetSubtype="0" fill="hold" nodeType="after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subTnLst>
                                    <p:audio>
                                      <p:cMediaNode>
                                        <p:cTn display="0" masterRel="sameClick">
                                          <p:stCondLst>
                                            <p:cond evt="begin" delay="0">
                                              <p:tn val="17"/>
                                            </p:cond>
                                          </p:stCondLst>
                                          <p:endCondLst>
                                            <p:cond evt="onStopAudio" delay="0">
                                              <p:tgtEl>
                                                <p:sldTgt/>
                                              </p:tgtEl>
                                            </p:cond>
                                          </p:endCondLst>
                                        </p:cTn>
                                        <p:tgtEl>
                                          <p:sndTgt r:embed="rId2" name="arrow.wav"/>
                                        </p:tgtEl>
                                      </p:cMediaNode>
                                    </p:audio>
                                  </p:subTnLst>
                                </p:cTn>
                              </p:par>
                              <p:par>
                                <p:cTn id="20" presetID="42" presetClass="path" presetSubtype="0" accel="50000" decel="50000" fill="hold" nodeType="withEffect">
                                  <p:stCondLst>
                                    <p:cond delay="250"/>
                                  </p:stCondLst>
                                  <p:childTnLst>
                                    <p:animMotion origin="layout" path="M -2.91667E-6 1.48148E-6 L 0.39818 -0.00556 " pathEditMode="relative" rAng="0" ptsTypes="AA">
                                      <p:cBhvr>
                                        <p:cTn id="21" dur="2000" fill="hold"/>
                                        <p:tgtEl>
                                          <p:spTgt spid="31"/>
                                        </p:tgtEl>
                                        <p:attrNameLst>
                                          <p:attrName>ppt_x</p:attrName>
                                          <p:attrName>ppt_y</p:attrName>
                                        </p:attrNameLst>
                                      </p:cBhvr>
                                      <p:rCtr x="19909" y="-278"/>
                                    </p:animMotion>
                                  </p:childTnLst>
                                  <p:subTnLst>
                                    <p:audio>
                                      <p:cMediaNode>
                                        <p:cTn display="0" masterRel="sameClick">
                                          <p:stCondLst>
                                            <p:cond evt="begin" delay="0">
                                              <p:tn val="20"/>
                                            </p:cond>
                                          </p:stCondLst>
                                          <p:endCondLst>
                                            <p:cond evt="onStopAudio" delay="0">
                                              <p:tgtEl>
                                                <p:sldTgt/>
                                              </p:tgtEl>
                                            </p:cond>
                                          </p:endCondLst>
                                        </p:cTn>
                                        <p:tgtEl>
                                          <p:sndTgt r:embed="rId3" name="Đánh bay Zombie.wav"/>
                                        </p:tgtEl>
                                      </p:cMediaNode>
                                    </p:audio>
                                  </p:subTnLst>
                                </p:cTn>
                              </p:par>
                            </p:childTnLst>
                          </p:cTn>
                        </p:par>
                        <p:par>
                          <p:cTn id="22" fill="hold">
                            <p:stCondLst>
                              <p:cond delay="2250"/>
                            </p:stCondLst>
                            <p:childTnLst>
                              <p:par>
                                <p:cTn id="23" presetID="10" presetClass="exit" presetSubtype="0" fill="hold" nodeType="after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subTnLst>
                                    <p:audio>
                                      <p:cMediaNode>
                                        <p:cTn display="0" masterRel="sameClick">
                                          <p:stCondLst>
                                            <p:cond evt="begin" delay="0">
                                              <p:tn val="29"/>
                                            </p:cond>
                                          </p:stCondLst>
                                          <p:endCondLst>
                                            <p:cond evt="onStopAudio" delay="0">
                                              <p:tgtEl>
                                                <p:sldTgt/>
                                              </p:tgtEl>
                                            </p:cond>
                                          </p:endCondLst>
                                        </p:cTn>
                                        <p:tgtEl>
                                          <p:sndTgt r:embed="rId2" name="arrow.wav"/>
                                        </p:tgtEl>
                                      </p:cMediaNode>
                                    </p:audio>
                                  </p:subTnLst>
                                </p:cTn>
                              </p:par>
                              <p:par>
                                <p:cTn id="32" presetID="42" presetClass="path" presetSubtype="0" accel="50000" decel="50000" fill="hold" nodeType="withEffect">
                                  <p:stCondLst>
                                    <p:cond delay="250"/>
                                  </p:stCondLst>
                                  <p:childTnLst>
                                    <p:animMotion origin="layout" path="M -2.91667E-6 4.81481E-6 L 0.18425 0.00347 " pathEditMode="relative" rAng="0" ptsTypes="AA">
                                      <p:cBhvr>
                                        <p:cTn id="33" dur="2000" fill="hold"/>
                                        <p:tgtEl>
                                          <p:spTgt spid="32"/>
                                        </p:tgtEl>
                                        <p:attrNameLst>
                                          <p:attrName>ppt_x</p:attrName>
                                          <p:attrName>ppt_y</p:attrName>
                                        </p:attrNameLst>
                                      </p:cBhvr>
                                      <p:rCtr x="9206" y="162"/>
                                    </p:animMotion>
                                  </p:childTnLst>
                                  <p:subTnLst>
                                    <p:audio>
                                      <p:cMediaNode>
                                        <p:cTn display="0" masterRel="sameClick">
                                          <p:stCondLst>
                                            <p:cond evt="begin" delay="0">
                                              <p:tn val="32"/>
                                            </p:cond>
                                          </p:stCondLst>
                                          <p:endCondLst>
                                            <p:cond evt="onStopAudio" delay="0">
                                              <p:tgtEl>
                                                <p:sldTgt/>
                                              </p:tgtEl>
                                            </p:cond>
                                          </p:endCondLst>
                                        </p:cTn>
                                        <p:tgtEl>
                                          <p:sndTgt r:embed="rId3" name="Đánh bay Zombie.wav"/>
                                        </p:tgtEl>
                                      </p:cMediaNode>
                                    </p:audio>
                                  </p:subTnLst>
                                </p:cTn>
                              </p:par>
                            </p:childTnLst>
                          </p:cTn>
                        </p:par>
                        <p:par>
                          <p:cTn id="34" fill="hold">
                            <p:stCondLst>
                              <p:cond delay="2250"/>
                            </p:stCondLst>
                            <p:childTnLst>
                              <p:par>
                                <p:cTn id="35" presetID="10" presetClass="exit" presetSubtype="0" fill="hold" nodeType="afterEffect">
                                  <p:stCondLst>
                                    <p:cond delay="0"/>
                                  </p:stCondLst>
                                  <p:childTnLst>
                                    <p:animEffect transition="out" filter="fade">
                                      <p:cBhvr>
                                        <p:cTn id="36" dur="500"/>
                                        <p:tgtEl>
                                          <p:spTgt spid="32"/>
                                        </p:tgtEl>
                                      </p:cBhvr>
                                    </p:animEffect>
                                    <p:set>
                                      <p:cBhvr>
                                        <p:cTn id="37" dur="1" fill="hold">
                                          <p:stCondLst>
                                            <p:cond delay="499"/>
                                          </p:stCondLst>
                                        </p:cTn>
                                        <p:tgtEl>
                                          <p:spTgt spid="32"/>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23" presetClass="entr" presetSubtype="16"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250" fill="hold"/>
                                        <p:tgtEl>
                                          <p:spTgt spid="80"/>
                                        </p:tgtEl>
                                        <p:attrNameLst>
                                          <p:attrName>ppt_w</p:attrName>
                                        </p:attrNameLst>
                                      </p:cBhvr>
                                      <p:tavLst>
                                        <p:tav tm="0">
                                          <p:val>
                                            <p:fltVal val="0"/>
                                          </p:val>
                                        </p:tav>
                                        <p:tav tm="100000">
                                          <p:val>
                                            <p:strVal val="#ppt_w"/>
                                          </p:val>
                                        </p:tav>
                                      </p:tavLst>
                                    </p:anim>
                                    <p:anim calcmode="lin" valueType="num">
                                      <p:cBhvr>
                                        <p:cTn id="44" dur="250" fill="hold"/>
                                        <p:tgtEl>
                                          <p:spTgt spid="80"/>
                                        </p:tgtEl>
                                        <p:attrNameLst>
                                          <p:attrName>ppt_h</p:attrName>
                                        </p:attrNameLst>
                                      </p:cBhvr>
                                      <p:tavLst>
                                        <p:tav tm="0">
                                          <p:val>
                                            <p:fltVal val="0"/>
                                          </p:val>
                                        </p:tav>
                                        <p:tav tm="100000">
                                          <p:val>
                                            <p:strVal val="#ppt_h"/>
                                          </p:val>
                                        </p:tav>
                                      </p:tavLst>
                                    </p:anim>
                                  </p:childTnLst>
                                </p:cTn>
                              </p:par>
                              <p:par>
                                <p:cTn id="45" presetID="53" presetClass="exit" presetSubtype="32" fill="hold" nodeType="withEffect">
                                  <p:stCondLst>
                                    <p:cond delay="0"/>
                                  </p:stCondLst>
                                  <p:childTnLst>
                                    <p:anim calcmode="lin" valueType="num">
                                      <p:cBhvr>
                                        <p:cTn id="46" dur="250"/>
                                        <p:tgtEl>
                                          <p:spTgt spid="80"/>
                                        </p:tgtEl>
                                        <p:attrNameLst>
                                          <p:attrName>ppt_w</p:attrName>
                                        </p:attrNameLst>
                                      </p:cBhvr>
                                      <p:tavLst>
                                        <p:tav tm="0">
                                          <p:val>
                                            <p:strVal val="ppt_w"/>
                                          </p:val>
                                        </p:tav>
                                        <p:tav tm="100000">
                                          <p:val>
                                            <p:fltVal val="0"/>
                                          </p:val>
                                        </p:tav>
                                      </p:tavLst>
                                    </p:anim>
                                    <p:anim calcmode="lin" valueType="num">
                                      <p:cBhvr>
                                        <p:cTn id="47" dur="250"/>
                                        <p:tgtEl>
                                          <p:spTgt spid="80"/>
                                        </p:tgtEl>
                                        <p:attrNameLst>
                                          <p:attrName>ppt_h</p:attrName>
                                        </p:attrNameLst>
                                      </p:cBhvr>
                                      <p:tavLst>
                                        <p:tav tm="0">
                                          <p:val>
                                            <p:strVal val="ppt_h"/>
                                          </p:val>
                                        </p:tav>
                                        <p:tav tm="100000">
                                          <p:val>
                                            <p:fltVal val="0"/>
                                          </p:val>
                                        </p:tav>
                                      </p:tavLst>
                                    </p:anim>
                                    <p:animEffect transition="out" filter="fade">
                                      <p:cBhvr>
                                        <p:cTn id="48" dur="250"/>
                                        <p:tgtEl>
                                          <p:spTgt spid="80"/>
                                        </p:tgtEl>
                                      </p:cBhvr>
                                    </p:animEffect>
                                    <p:set>
                                      <p:cBhvr>
                                        <p:cTn id="49" dur="1" fill="hold">
                                          <p:stCondLst>
                                            <p:cond delay="249"/>
                                          </p:stCondLst>
                                        </p:cTn>
                                        <p:tgtEl>
                                          <p:spTgt spid="8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250"/>
                                        <p:tgtEl>
                                          <p:spTgt spid="54"/>
                                        </p:tgtEl>
                                      </p:cBhvr>
                                    </p:animEffect>
                                  </p:childTnLst>
                                </p:cTn>
                              </p:par>
                            </p:childTnLst>
                          </p:cTn>
                        </p:par>
                        <p:par>
                          <p:cTn id="53" fill="hold">
                            <p:stCondLst>
                              <p:cond delay="2750"/>
                            </p:stCondLst>
                            <p:childTnLst>
                              <p:par>
                                <p:cTn id="54" presetID="42" presetClass="path" presetSubtype="0" accel="50000" decel="50000" fill="hold" nodeType="afterEffect">
                                  <p:stCondLst>
                                    <p:cond delay="0"/>
                                  </p:stCondLst>
                                  <p:childTnLst>
                                    <p:animMotion origin="layout" path="M 1.875E-6 7.40741E-7 L 0.50703 0.40509 " pathEditMode="relative" rAng="0" ptsTypes="AA">
                                      <p:cBhvr>
                                        <p:cTn id="55" dur="1500" fill="hold"/>
                                        <p:tgtEl>
                                          <p:spTgt spid="54"/>
                                        </p:tgtEl>
                                        <p:attrNameLst>
                                          <p:attrName>ppt_x</p:attrName>
                                          <p:attrName>ppt_y</p:attrName>
                                        </p:attrNameLst>
                                      </p:cBhvr>
                                      <p:rCtr x="25313" y="20278"/>
                                    </p:animMotion>
                                  </p:childTnLst>
                                  <p:subTnLst>
                                    <p:audio>
                                      <p:cMediaNode>
                                        <p:cTn display="0" masterRel="sameClick">
                                          <p:stCondLst>
                                            <p:cond evt="begin" delay="0">
                                              <p:tn val="54"/>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8"/>
                  </p:tgtEl>
                </p:cond>
              </p:nextCondLst>
            </p:seq>
            <p:seq concurrent="1" nextAc="seek">
              <p:cTn id="56" restart="whenNotActive" fill="hold" evtFilter="cancelBubble" nodeType="interactiveSeq">
                <p:stCondLst>
                  <p:cond evt="onClick" delay="0">
                    <p:tgtEl>
                      <p:spTgt spid="9"/>
                    </p:tgtEl>
                  </p:cond>
                </p:stCondLst>
                <p:endSync evt="end" delay="0">
                  <p:rtn val="all"/>
                </p:endSync>
                <p:childTnLst>
                  <p:par>
                    <p:cTn id="57" fill="hold">
                      <p:stCondLst>
                        <p:cond delay="0"/>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subTnLst>
                                    <p:audio>
                                      <p:cMediaNode>
                                        <p:cTn display="0" masterRel="sameClick">
                                          <p:stCondLst>
                                            <p:cond evt="begin" delay="0">
                                              <p:tn val="59"/>
                                            </p:cond>
                                          </p:stCondLst>
                                          <p:endCondLst>
                                            <p:cond evt="onStopAudio" delay="0">
                                              <p:tgtEl>
                                                <p:sldTgt/>
                                              </p:tgtEl>
                                            </p:cond>
                                          </p:endCondLst>
                                        </p:cTn>
                                        <p:tgtEl>
                                          <p:sndTgt r:embed="rId2" name="arrow.wav"/>
                                        </p:tgtEl>
                                      </p:cMediaNode>
                                    </p:audio>
                                  </p:subTnLst>
                                </p:cTn>
                              </p:par>
                              <p:par>
                                <p:cTn id="62" presetID="42" presetClass="path" presetSubtype="0" accel="50000" decel="50000" fill="hold" nodeType="withEffect">
                                  <p:stCondLst>
                                    <p:cond delay="250"/>
                                  </p:stCondLst>
                                  <p:childTnLst>
                                    <p:animMotion origin="layout" path="M -2.91667E-6 4.44444E-6 L 0.3931 -0.02223 " pathEditMode="relative" rAng="0" ptsTypes="AA">
                                      <p:cBhvr>
                                        <p:cTn id="63" dur="2000" fill="hold"/>
                                        <p:tgtEl>
                                          <p:spTgt spid="33"/>
                                        </p:tgtEl>
                                        <p:attrNameLst>
                                          <p:attrName>ppt_x</p:attrName>
                                          <p:attrName>ppt_y</p:attrName>
                                        </p:attrNameLst>
                                      </p:cBhvr>
                                      <p:rCtr x="19648" y="-1111"/>
                                    </p:animMotion>
                                  </p:childTnLst>
                                  <p:subTnLst>
                                    <p:audio>
                                      <p:cMediaNode>
                                        <p:cTn display="0" masterRel="sameClick">
                                          <p:stCondLst>
                                            <p:cond evt="begin" delay="0">
                                              <p:tn val="62"/>
                                            </p:cond>
                                          </p:stCondLst>
                                          <p:endCondLst>
                                            <p:cond evt="onStopAudio" delay="0">
                                              <p:tgtEl>
                                                <p:sldTgt/>
                                              </p:tgtEl>
                                            </p:cond>
                                          </p:endCondLst>
                                        </p:cTn>
                                        <p:tgtEl>
                                          <p:sndTgt r:embed="rId3" name="Đánh bay Zombie.wav"/>
                                        </p:tgtEl>
                                      </p:cMediaNode>
                                    </p:audio>
                                  </p:subTnLst>
                                </p:cTn>
                              </p:par>
                            </p:childTnLst>
                          </p:cTn>
                        </p:par>
                        <p:par>
                          <p:cTn id="64" fill="hold">
                            <p:stCondLst>
                              <p:cond delay="2250"/>
                            </p:stCondLst>
                            <p:childTnLst>
                              <p:par>
                                <p:cTn id="65" presetID="10" presetClass="exit" presetSubtype="0" fill="hold" nodeType="afterEffect">
                                  <p:stCondLst>
                                    <p:cond delay="0"/>
                                  </p:stCondLst>
                                  <p:childTnLst>
                                    <p:animEffect transition="out" filter="fade">
                                      <p:cBhvr>
                                        <p:cTn id="66" dur="500"/>
                                        <p:tgtEl>
                                          <p:spTgt spid="33"/>
                                        </p:tgtEl>
                                      </p:cBhvr>
                                    </p:animEffect>
                                    <p:set>
                                      <p:cBhvr>
                                        <p:cTn id="67" dur="1" fill="hold">
                                          <p:stCondLst>
                                            <p:cond delay="499"/>
                                          </p:stCondLst>
                                        </p:cTn>
                                        <p:tgtEl>
                                          <p:spTgt spid="33"/>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par>
                                <p:cTn id="71" presetID="23" presetClass="entr" presetSubtype="16"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 calcmode="lin" valueType="num">
                                      <p:cBhvr>
                                        <p:cTn id="73" dur="250" fill="hold"/>
                                        <p:tgtEl>
                                          <p:spTgt spid="81"/>
                                        </p:tgtEl>
                                        <p:attrNameLst>
                                          <p:attrName>ppt_w</p:attrName>
                                        </p:attrNameLst>
                                      </p:cBhvr>
                                      <p:tavLst>
                                        <p:tav tm="0">
                                          <p:val>
                                            <p:fltVal val="0"/>
                                          </p:val>
                                        </p:tav>
                                        <p:tav tm="100000">
                                          <p:val>
                                            <p:strVal val="#ppt_w"/>
                                          </p:val>
                                        </p:tav>
                                      </p:tavLst>
                                    </p:anim>
                                    <p:anim calcmode="lin" valueType="num">
                                      <p:cBhvr>
                                        <p:cTn id="74" dur="250" fill="hold"/>
                                        <p:tgtEl>
                                          <p:spTgt spid="81"/>
                                        </p:tgtEl>
                                        <p:attrNameLst>
                                          <p:attrName>ppt_h</p:attrName>
                                        </p:attrNameLst>
                                      </p:cBhvr>
                                      <p:tavLst>
                                        <p:tav tm="0">
                                          <p:val>
                                            <p:fltVal val="0"/>
                                          </p:val>
                                        </p:tav>
                                        <p:tav tm="100000">
                                          <p:val>
                                            <p:strVal val="#ppt_h"/>
                                          </p:val>
                                        </p:tav>
                                      </p:tavLst>
                                    </p:anim>
                                  </p:childTnLst>
                                </p:cTn>
                              </p:par>
                              <p:par>
                                <p:cTn id="75" presetID="23" presetClass="exit" presetSubtype="32" fill="hold" nodeType="withEffect">
                                  <p:stCondLst>
                                    <p:cond delay="0"/>
                                  </p:stCondLst>
                                  <p:childTnLst>
                                    <p:anim calcmode="lin" valueType="num">
                                      <p:cBhvr>
                                        <p:cTn id="76" dur="250"/>
                                        <p:tgtEl>
                                          <p:spTgt spid="81"/>
                                        </p:tgtEl>
                                        <p:attrNameLst>
                                          <p:attrName>ppt_w</p:attrName>
                                        </p:attrNameLst>
                                      </p:cBhvr>
                                      <p:tavLst>
                                        <p:tav tm="0">
                                          <p:val>
                                            <p:strVal val="ppt_w"/>
                                          </p:val>
                                        </p:tav>
                                        <p:tav tm="100000">
                                          <p:val>
                                            <p:fltVal val="0"/>
                                          </p:val>
                                        </p:tav>
                                      </p:tavLst>
                                    </p:anim>
                                    <p:anim calcmode="lin" valueType="num">
                                      <p:cBhvr>
                                        <p:cTn id="77" dur="250"/>
                                        <p:tgtEl>
                                          <p:spTgt spid="81"/>
                                        </p:tgtEl>
                                        <p:attrNameLst>
                                          <p:attrName>ppt_h</p:attrName>
                                        </p:attrNameLst>
                                      </p:cBhvr>
                                      <p:tavLst>
                                        <p:tav tm="0">
                                          <p:val>
                                            <p:strVal val="ppt_h"/>
                                          </p:val>
                                        </p:tav>
                                        <p:tav tm="100000">
                                          <p:val>
                                            <p:fltVal val="0"/>
                                          </p:val>
                                        </p:tav>
                                      </p:tavLst>
                                    </p:anim>
                                    <p:set>
                                      <p:cBhvr>
                                        <p:cTn id="78" dur="1" fill="hold">
                                          <p:stCondLst>
                                            <p:cond delay="249"/>
                                          </p:stCondLst>
                                        </p:cTn>
                                        <p:tgtEl>
                                          <p:spTgt spid="81"/>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fade">
                                      <p:cBhvr>
                                        <p:cTn id="81" dur="250"/>
                                        <p:tgtEl>
                                          <p:spTgt spid="55"/>
                                        </p:tgtEl>
                                      </p:cBhvr>
                                    </p:animEffect>
                                  </p:childTnLst>
                                </p:cTn>
                              </p:par>
                            </p:childTnLst>
                          </p:cTn>
                        </p:par>
                        <p:par>
                          <p:cTn id="82" fill="hold">
                            <p:stCondLst>
                              <p:cond delay="2750"/>
                            </p:stCondLst>
                            <p:childTnLst>
                              <p:par>
                                <p:cTn id="83" presetID="42" presetClass="path" presetSubtype="0" accel="50000" decel="50000" fill="hold" nodeType="afterEffect">
                                  <p:stCondLst>
                                    <p:cond delay="0"/>
                                  </p:stCondLst>
                                  <p:childTnLst>
                                    <p:animMotion origin="layout" path="M 1.66667E-6 -1.85185E-6 L 0.24635 0.25255 " pathEditMode="relative" rAng="0" ptsTypes="AA">
                                      <p:cBhvr>
                                        <p:cTn id="84" dur="1500" fill="hold"/>
                                        <p:tgtEl>
                                          <p:spTgt spid="55"/>
                                        </p:tgtEl>
                                        <p:attrNameLst>
                                          <p:attrName>ppt_x</p:attrName>
                                          <p:attrName>ppt_y</p:attrName>
                                        </p:attrNameLst>
                                      </p:cBhvr>
                                      <p:rCtr x="12292" y="12801"/>
                                    </p:animMotion>
                                  </p:childTnLst>
                                  <p:subTnLst>
                                    <p:audio>
                                      <p:cMediaNode>
                                        <p:cTn display="0" masterRel="sameClick">
                                          <p:stCondLst>
                                            <p:cond evt="begin" delay="0">
                                              <p:tn val="83"/>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9"/>
                  </p:tgtEl>
                </p:cond>
              </p:nextCondLst>
            </p:seq>
            <p:seq concurrent="1" nextAc="seek">
              <p:cTn id="85" restart="whenNotActive" fill="hold" evtFilter="cancelBubble" nodeType="interactiveSeq">
                <p:stCondLst>
                  <p:cond evt="onClick" delay="0">
                    <p:tgtEl>
                      <p:spTgt spid="10"/>
                    </p:tgtEl>
                  </p:cond>
                </p:stCondLst>
                <p:endSync evt="end" delay="0">
                  <p:rtn val="all"/>
                </p:endSync>
                <p:childTnLst>
                  <p:par>
                    <p:cTn id="86" fill="hold">
                      <p:stCondLst>
                        <p:cond delay="0"/>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subTnLst>
                                    <p:audio>
                                      <p:cMediaNode>
                                        <p:cTn display="0" masterRel="sameClick">
                                          <p:stCondLst>
                                            <p:cond evt="begin" delay="0">
                                              <p:tn val="88"/>
                                            </p:cond>
                                          </p:stCondLst>
                                          <p:endCondLst>
                                            <p:cond evt="onStopAudio" delay="0">
                                              <p:tgtEl>
                                                <p:sldTgt/>
                                              </p:tgtEl>
                                            </p:cond>
                                          </p:endCondLst>
                                        </p:cTn>
                                        <p:tgtEl>
                                          <p:sndTgt r:embed="rId2" name="arrow.wav"/>
                                        </p:tgtEl>
                                      </p:cMediaNode>
                                    </p:audio>
                                  </p:subTnLst>
                                </p:cTn>
                              </p:par>
                              <p:par>
                                <p:cTn id="91" presetID="42" presetClass="path" presetSubtype="0" accel="50000" decel="50000" fill="hold" nodeType="withEffect">
                                  <p:stCondLst>
                                    <p:cond delay="250"/>
                                  </p:stCondLst>
                                  <p:childTnLst>
                                    <p:animMotion origin="layout" path="M -2.91667E-6 -1.11111E-6 L 0.51459 -0.02268 " pathEditMode="relative" rAng="0" ptsTypes="AA">
                                      <p:cBhvr>
                                        <p:cTn id="92" dur="2000" fill="hold"/>
                                        <p:tgtEl>
                                          <p:spTgt spid="34"/>
                                        </p:tgtEl>
                                        <p:attrNameLst>
                                          <p:attrName>ppt_x</p:attrName>
                                          <p:attrName>ppt_y</p:attrName>
                                        </p:attrNameLst>
                                      </p:cBhvr>
                                      <p:rCtr x="25729" y="-1134"/>
                                    </p:animMotion>
                                  </p:childTnLst>
                                  <p:subTnLst>
                                    <p:audio>
                                      <p:cMediaNode>
                                        <p:cTn display="0" masterRel="sameClick">
                                          <p:stCondLst>
                                            <p:cond evt="begin" delay="0">
                                              <p:tn val="91"/>
                                            </p:cond>
                                          </p:stCondLst>
                                          <p:endCondLst>
                                            <p:cond evt="onStopAudio" delay="0">
                                              <p:tgtEl>
                                                <p:sldTgt/>
                                              </p:tgtEl>
                                            </p:cond>
                                          </p:endCondLst>
                                        </p:cTn>
                                        <p:tgtEl>
                                          <p:sndTgt r:embed="rId3" name="Đánh bay Zombie.wav"/>
                                        </p:tgtEl>
                                      </p:cMediaNode>
                                    </p:audio>
                                  </p:subTnLst>
                                </p:cTn>
                              </p:par>
                            </p:childTnLst>
                          </p:cTn>
                        </p:par>
                        <p:par>
                          <p:cTn id="93" fill="hold">
                            <p:stCondLst>
                              <p:cond delay="2250"/>
                            </p:stCondLst>
                            <p:childTnLst>
                              <p:par>
                                <p:cTn id="94" presetID="10" presetClass="exit" presetSubtype="0" fill="hold" nodeType="after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par>
                                <p:cTn id="97" presetID="9" presetClass="exit" presetSubtype="0" fill="hold" nodeType="withEffect">
                                  <p:stCondLst>
                                    <p:cond delay="0"/>
                                  </p:stCondLst>
                                  <p:childTnLst>
                                    <p:animEffect transition="out" filter="dissolve">
                                      <p:cBhvr>
                                        <p:cTn id="98" dur="500"/>
                                        <p:tgtEl>
                                          <p:spTgt spid="20"/>
                                        </p:tgtEl>
                                      </p:cBhvr>
                                    </p:animEffect>
                                    <p:set>
                                      <p:cBhvr>
                                        <p:cTn id="99" dur="1" fill="hold">
                                          <p:stCondLst>
                                            <p:cond delay="499"/>
                                          </p:stCondLst>
                                        </p:cTn>
                                        <p:tgtEl>
                                          <p:spTgt spid="20"/>
                                        </p:tgtEl>
                                        <p:attrNameLst>
                                          <p:attrName>style.visibility</p:attrName>
                                        </p:attrNameLst>
                                      </p:cBhvr>
                                      <p:to>
                                        <p:strVal val="hidden"/>
                                      </p:to>
                                    </p:set>
                                  </p:childTnLst>
                                </p:cTn>
                              </p:par>
                              <p:par>
                                <p:cTn id="100" presetID="23" presetClass="entr" presetSubtype="16" fill="hold" nodeType="withEffect">
                                  <p:stCondLst>
                                    <p:cond delay="0"/>
                                  </p:stCondLst>
                                  <p:childTnLst>
                                    <p:set>
                                      <p:cBhvr>
                                        <p:cTn id="101" dur="1" fill="hold">
                                          <p:stCondLst>
                                            <p:cond delay="0"/>
                                          </p:stCondLst>
                                        </p:cTn>
                                        <p:tgtEl>
                                          <p:spTgt spid="82"/>
                                        </p:tgtEl>
                                        <p:attrNameLst>
                                          <p:attrName>style.visibility</p:attrName>
                                        </p:attrNameLst>
                                      </p:cBhvr>
                                      <p:to>
                                        <p:strVal val="visible"/>
                                      </p:to>
                                    </p:set>
                                    <p:anim calcmode="lin" valueType="num">
                                      <p:cBhvr>
                                        <p:cTn id="102" dur="250" fill="hold"/>
                                        <p:tgtEl>
                                          <p:spTgt spid="82"/>
                                        </p:tgtEl>
                                        <p:attrNameLst>
                                          <p:attrName>ppt_w</p:attrName>
                                        </p:attrNameLst>
                                      </p:cBhvr>
                                      <p:tavLst>
                                        <p:tav tm="0">
                                          <p:val>
                                            <p:fltVal val="0"/>
                                          </p:val>
                                        </p:tav>
                                        <p:tav tm="100000">
                                          <p:val>
                                            <p:strVal val="#ppt_w"/>
                                          </p:val>
                                        </p:tav>
                                      </p:tavLst>
                                    </p:anim>
                                    <p:anim calcmode="lin" valueType="num">
                                      <p:cBhvr>
                                        <p:cTn id="103" dur="250" fill="hold"/>
                                        <p:tgtEl>
                                          <p:spTgt spid="82"/>
                                        </p:tgtEl>
                                        <p:attrNameLst>
                                          <p:attrName>ppt_h</p:attrName>
                                        </p:attrNameLst>
                                      </p:cBhvr>
                                      <p:tavLst>
                                        <p:tav tm="0">
                                          <p:val>
                                            <p:fltVal val="0"/>
                                          </p:val>
                                        </p:tav>
                                        <p:tav tm="100000">
                                          <p:val>
                                            <p:strVal val="#ppt_h"/>
                                          </p:val>
                                        </p:tav>
                                      </p:tavLst>
                                    </p:anim>
                                  </p:childTnLst>
                                </p:cTn>
                              </p:par>
                              <p:par>
                                <p:cTn id="104" presetID="23" presetClass="exit" presetSubtype="32" fill="hold" nodeType="withEffect">
                                  <p:stCondLst>
                                    <p:cond delay="0"/>
                                  </p:stCondLst>
                                  <p:childTnLst>
                                    <p:anim calcmode="lin" valueType="num">
                                      <p:cBhvr>
                                        <p:cTn id="105" dur="250"/>
                                        <p:tgtEl>
                                          <p:spTgt spid="82"/>
                                        </p:tgtEl>
                                        <p:attrNameLst>
                                          <p:attrName>ppt_w</p:attrName>
                                        </p:attrNameLst>
                                      </p:cBhvr>
                                      <p:tavLst>
                                        <p:tav tm="0">
                                          <p:val>
                                            <p:strVal val="ppt_w"/>
                                          </p:val>
                                        </p:tav>
                                        <p:tav tm="100000">
                                          <p:val>
                                            <p:fltVal val="0"/>
                                          </p:val>
                                        </p:tav>
                                      </p:tavLst>
                                    </p:anim>
                                    <p:anim calcmode="lin" valueType="num">
                                      <p:cBhvr>
                                        <p:cTn id="106" dur="250"/>
                                        <p:tgtEl>
                                          <p:spTgt spid="82"/>
                                        </p:tgtEl>
                                        <p:attrNameLst>
                                          <p:attrName>ppt_h</p:attrName>
                                        </p:attrNameLst>
                                      </p:cBhvr>
                                      <p:tavLst>
                                        <p:tav tm="0">
                                          <p:val>
                                            <p:strVal val="ppt_h"/>
                                          </p:val>
                                        </p:tav>
                                        <p:tav tm="100000">
                                          <p:val>
                                            <p:fltVal val="0"/>
                                          </p:val>
                                        </p:tav>
                                      </p:tavLst>
                                    </p:anim>
                                    <p:set>
                                      <p:cBhvr>
                                        <p:cTn id="107" dur="1" fill="hold">
                                          <p:stCondLst>
                                            <p:cond delay="249"/>
                                          </p:stCondLst>
                                        </p:cTn>
                                        <p:tgtEl>
                                          <p:spTgt spid="82"/>
                                        </p:tgtEl>
                                        <p:attrNameLst>
                                          <p:attrName>style.visibility</p:attrName>
                                        </p:attrNameLst>
                                      </p:cBhvr>
                                      <p:to>
                                        <p:strVal val="hidden"/>
                                      </p:to>
                                    </p:set>
                                  </p:childTnLst>
                                </p:cTn>
                              </p:par>
                              <p:par>
                                <p:cTn id="108" presetID="10" presetClass="entr" presetSubtype="0" fill="hold" nodeType="with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fade">
                                      <p:cBhvr>
                                        <p:cTn id="110" dur="250"/>
                                        <p:tgtEl>
                                          <p:spTgt spid="56"/>
                                        </p:tgtEl>
                                      </p:cBhvr>
                                    </p:animEffect>
                                  </p:childTnLst>
                                </p:cTn>
                              </p:par>
                            </p:childTnLst>
                          </p:cTn>
                        </p:par>
                        <p:par>
                          <p:cTn id="111" fill="hold">
                            <p:stCondLst>
                              <p:cond delay="2750"/>
                            </p:stCondLst>
                            <p:childTnLst>
                              <p:par>
                                <p:cTn id="112" presetID="42" presetClass="path" presetSubtype="0" accel="50000" decel="50000" fill="hold" nodeType="afterEffect">
                                  <p:stCondLst>
                                    <p:cond delay="0"/>
                                  </p:stCondLst>
                                  <p:childTnLst>
                                    <p:animMotion origin="layout" path="M -1.66667E-6 -1.48148E-6 L 0.06953 0.09629 " pathEditMode="relative" rAng="0" ptsTypes="AA">
                                      <p:cBhvr>
                                        <p:cTn id="113" dur="1500" fill="hold"/>
                                        <p:tgtEl>
                                          <p:spTgt spid="56"/>
                                        </p:tgtEl>
                                        <p:attrNameLst>
                                          <p:attrName>ppt_x</p:attrName>
                                          <p:attrName>ppt_y</p:attrName>
                                        </p:attrNameLst>
                                      </p:cBhvr>
                                      <p:rCtr x="3385" y="5000"/>
                                    </p:animMotion>
                                  </p:childTnLst>
                                  <p:subTnLst>
                                    <p:audio>
                                      <p:cMediaNode>
                                        <p:cTn display="0" masterRel="sameClick">
                                          <p:stCondLst>
                                            <p:cond evt="begin" delay="0">
                                              <p:tn val="112"/>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10"/>
                  </p:tgtEl>
                </p:cond>
              </p:nextCondLst>
            </p:seq>
            <p:seq concurrent="1" nextAc="seek">
              <p:cTn id="114" restart="whenNotActive" fill="hold" evtFilter="cancelBubble" nodeType="interactiveSeq">
                <p:stCondLst>
                  <p:cond evt="onClick" delay="0">
                    <p:tgtEl>
                      <p:spTgt spid="17"/>
                    </p:tgtEl>
                  </p:cond>
                </p:stCondLst>
                <p:endSync evt="end" delay="0">
                  <p:rtn val="all"/>
                </p:endSync>
                <p:childTnLst>
                  <p:par>
                    <p:cTn id="115" fill="hold">
                      <p:stCondLst>
                        <p:cond delay="0"/>
                      </p:stCondLst>
                      <p:childTnLst>
                        <p:par>
                          <p:cTn id="116" fill="hold">
                            <p:stCondLst>
                              <p:cond delay="0"/>
                            </p:stCondLst>
                            <p:childTnLst>
                              <p:par>
                                <p:cTn id="117" presetID="22" presetClass="exit" presetSubtype="4" fill="hold" nodeType="withEffect">
                                  <p:stCondLst>
                                    <p:cond delay="0"/>
                                  </p:stCondLst>
                                  <p:childTnLst>
                                    <p:animEffect transition="out" filter="wipe(down)">
                                      <p:cBhvr>
                                        <p:cTn id="118" dur="500"/>
                                        <p:tgtEl>
                                          <p:spTgt spid="8"/>
                                        </p:tgtEl>
                                      </p:cBhvr>
                                    </p:animEffect>
                                    <p:set>
                                      <p:cBhvr>
                                        <p:cTn id="119"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120" restart="whenNotActive" fill="hold" evtFilter="cancelBubble" nodeType="interactiveSeq">
                <p:stCondLst>
                  <p:cond evt="onClick" delay="0">
                    <p:tgtEl>
                      <p:spTgt spid="19"/>
                    </p:tgtEl>
                  </p:cond>
                </p:stCondLst>
                <p:endSync evt="end" delay="0">
                  <p:rtn val="all"/>
                </p:endSync>
                <p:childTnLst>
                  <p:par>
                    <p:cTn id="121" fill="hold">
                      <p:stCondLst>
                        <p:cond delay="0"/>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498"/>
                                        </p:tgtEl>
                                        <p:attrNameLst>
                                          <p:attrName>style.visibility</p:attrName>
                                        </p:attrNameLst>
                                      </p:cBhvr>
                                      <p:to>
                                        <p:strVal val="visible"/>
                                      </p:to>
                                    </p:set>
                                    <p:animEffect transition="in" filter="fade">
                                      <p:cBhvr>
                                        <p:cTn id="125" dur="500"/>
                                        <p:tgtEl>
                                          <p:spTgt spid="498"/>
                                        </p:tgtEl>
                                      </p:cBhvr>
                                    </p:animEffect>
                                  </p:childTnLst>
                                </p:cTn>
                              </p:par>
                              <p:par>
                                <p:cTn id="126" presetID="22" presetClass="exit" presetSubtype="4" fill="hold" nodeType="withEffect">
                                  <p:stCondLst>
                                    <p:cond delay="0"/>
                                  </p:stCondLst>
                                  <p:childTnLst>
                                    <p:animEffect transition="out" filter="wipe(down)">
                                      <p:cBhvr>
                                        <p:cTn id="127" dur="500"/>
                                        <p:tgtEl>
                                          <p:spTgt spid="9"/>
                                        </p:tgtEl>
                                      </p:cBhvr>
                                    </p:animEffect>
                                    <p:set>
                                      <p:cBhvr>
                                        <p:cTn id="128"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129" restart="whenNotActive" fill="hold" evtFilter="cancelBubble" nodeType="interactiveSeq">
                <p:stCondLst>
                  <p:cond evt="onClick" delay="0">
                    <p:tgtEl>
                      <p:spTgt spid="20"/>
                    </p:tgtEl>
                  </p:cond>
                </p:stCondLst>
                <p:endSync evt="end" delay="0">
                  <p:rtn val="all"/>
                </p:endSync>
                <p:childTnLst>
                  <p:par>
                    <p:cTn id="130" fill="hold">
                      <p:stCondLst>
                        <p:cond delay="0"/>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499"/>
                                        </p:tgtEl>
                                        <p:attrNameLst>
                                          <p:attrName>style.visibility</p:attrName>
                                        </p:attrNameLst>
                                      </p:cBhvr>
                                      <p:to>
                                        <p:strVal val="visible"/>
                                      </p:to>
                                    </p:set>
                                    <p:animEffect transition="in" filter="fade">
                                      <p:cBhvr>
                                        <p:cTn id="134" dur="500"/>
                                        <p:tgtEl>
                                          <p:spTgt spid="499"/>
                                        </p:tgtEl>
                                      </p:cBhvr>
                                    </p:animEffect>
                                  </p:childTnLst>
                                </p:cTn>
                              </p:par>
                              <p:par>
                                <p:cTn id="135" presetID="22" presetClass="exit" presetSubtype="4" fill="hold" nodeType="withEffect">
                                  <p:stCondLst>
                                    <p:cond delay="0"/>
                                  </p:stCondLst>
                                  <p:childTnLst>
                                    <p:animEffect transition="out" filter="wipe(down)">
                                      <p:cBhvr>
                                        <p:cTn id="136" dur="500"/>
                                        <p:tgtEl>
                                          <p:spTgt spid="10"/>
                                        </p:tgtEl>
                                      </p:cBhvr>
                                    </p:animEffect>
                                    <p:set>
                                      <p:cBhvr>
                                        <p:cTn id="137"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9F817C6-4AB3-4529-974D-63E69B65D6A4}"/>
              </a:ext>
            </a:extLst>
          </p:cNvPr>
          <p:cNvSpPr/>
          <p:nvPr/>
        </p:nvSpPr>
        <p:spPr>
          <a:xfrm>
            <a:off x="1803602" y="1046477"/>
            <a:ext cx="5475295" cy="2223112"/>
          </a:xfrm>
          <a:prstGeom prst="roundRect">
            <a:avLst>
              <a:gd name="adj" fmla="val 7227"/>
            </a:avLst>
          </a:prstGeom>
          <a:solidFill>
            <a:schemeClr val="tx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Đáp án A">
            <a:extLst>
              <a:ext uri="{FF2B5EF4-FFF2-40B4-BE49-F238E27FC236}">
                <a16:creationId xmlns:a16="http://schemas.microsoft.com/office/drawing/2014/main" id="{CF9EA178-637F-4043-B8D2-BC95EC5261AC}"/>
              </a:ext>
            </a:extLst>
          </p:cNvPr>
          <p:cNvSpPr/>
          <p:nvPr/>
        </p:nvSpPr>
        <p:spPr>
          <a:xfrm>
            <a:off x="1854481" y="4247124"/>
            <a:ext cx="2567960"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C</a:t>
            </a:r>
          </a:p>
        </p:txBody>
      </p:sp>
      <p:sp>
        <p:nvSpPr>
          <p:cNvPr id="43" name="Đáp án B">
            <a:extLst>
              <a:ext uri="{FF2B5EF4-FFF2-40B4-BE49-F238E27FC236}">
                <a16:creationId xmlns:a16="http://schemas.microsoft.com/office/drawing/2014/main" id="{6CE2E367-E000-402A-A46A-08AAF2FB929F}"/>
              </a:ext>
            </a:extLst>
          </p:cNvPr>
          <p:cNvSpPr/>
          <p:nvPr/>
        </p:nvSpPr>
        <p:spPr>
          <a:xfrm>
            <a:off x="4721560" y="3486286"/>
            <a:ext cx="2589662"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B</a:t>
            </a:r>
          </a:p>
        </p:txBody>
      </p:sp>
      <p:sp>
        <p:nvSpPr>
          <p:cNvPr id="44" name="Đáp án C">
            <a:extLst>
              <a:ext uri="{FF2B5EF4-FFF2-40B4-BE49-F238E27FC236}">
                <a16:creationId xmlns:a16="http://schemas.microsoft.com/office/drawing/2014/main" id="{22088E1A-F06B-4800-AF0C-20352418B69F}"/>
              </a:ext>
            </a:extLst>
          </p:cNvPr>
          <p:cNvSpPr/>
          <p:nvPr/>
        </p:nvSpPr>
        <p:spPr>
          <a:xfrm>
            <a:off x="1819372" y="3459204"/>
            <a:ext cx="2567960"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A</a:t>
            </a:r>
          </a:p>
        </p:txBody>
      </p:sp>
      <p:sp>
        <p:nvSpPr>
          <p:cNvPr id="45" name="Đáp án D">
            <a:extLst>
              <a:ext uri="{FF2B5EF4-FFF2-40B4-BE49-F238E27FC236}">
                <a16:creationId xmlns:a16="http://schemas.microsoft.com/office/drawing/2014/main" id="{103BF668-59AA-401D-818B-4C062F6D5B11}"/>
              </a:ext>
            </a:extLst>
          </p:cNvPr>
          <p:cNvSpPr/>
          <p:nvPr/>
        </p:nvSpPr>
        <p:spPr>
          <a:xfrm>
            <a:off x="4721560" y="4263443"/>
            <a:ext cx="2589662"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D</a:t>
            </a:r>
          </a:p>
        </p:txBody>
      </p:sp>
      <p:grpSp>
        <p:nvGrpSpPr>
          <p:cNvPr id="52" name="Group 51">
            <a:extLst>
              <a:ext uri="{FF2B5EF4-FFF2-40B4-BE49-F238E27FC236}">
                <a16:creationId xmlns:a16="http://schemas.microsoft.com/office/drawing/2014/main" id="{1EBA663B-F8CA-4203-9E5D-434C0B2E3C95}"/>
              </a:ext>
            </a:extLst>
          </p:cNvPr>
          <p:cNvGrpSpPr/>
          <p:nvPr/>
        </p:nvGrpSpPr>
        <p:grpSpPr>
          <a:xfrm>
            <a:off x="1403986" y="316227"/>
            <a:ext cx="6340989" cy="1092154"/>
            <a:chOff x="1871981" y="421635"/>
            <a:chExt cx="8454652" cy="1456205"/>
          </a:xfrm>
        </p:grpSpPr>
        <p:grpSp>
          <p:nvGrpSpPr>
            <p:cNvPr id="6" name="Group 5">
              <a:extLst>
                <a:ext uri="{FF2B5EF4-FFF2-40B4-BE49-F238E27FC236}">
                  <a16:creationId xmlns:a16="http://schemas.microsoft.com/office/drawing/2014/main" id="{C28C0A49-FAEF-4900-8E2A-C8BDCC7ED91D}"/>
                </a:ext>
              </a:extLst>
            </p:cNvPr>
            <p:cNvGrpSpPr/>
            <p:nvPr/>
          </p:nvGrpSpPr>
          <p:grpSpPr>
            <a:xfrm>
              <a:off x="1871981" y="421635"/>
              <a:ext cx="8454652" cy="1456205"/>
              <a:chOff x="2677206" y="1838325"/>
              <a:chExt cx="7124700" cy="1227138"/>
            </a:xfrm>
          </p:grpSpPr>
          <p:sp>
            <p:nvSpPr>
              <p:cNvPr id="7" name="Freeform 1125">
                <a:extLst>
                  <a:ext uri="{FF2B5EF4-FFF2-40B4-BE49-F238E27FC236}">
                    <a16:creationId xmlns:a16="http://schemas.microsoft.com/office/drawing/2014/main" id="{60B3ADAC-B763-4C54-A7F9-42095D47D217}"/>
                  </a:ext>
                </a:extLst>
              </p:cNvPr>
              <p:cNvSpPr>
                <a:spLocks/>
              </p:cNvSpPr>
              <p:nvPr/>
            </p:nvSpPr>
            <p:spPr bwMode="auto">
              <a:xfrm>
                <a:off x="3753531" y="1944688"/>
                <a:ext cx="5011738" cy="971550"/>
              </a:xfrm>
              <a:custGeom>
                <a:avLst/>
                <a:gdLst>
                  <a:gd name="T0" fmla="*/ 1221 w 10045"/>
                  <a:gd name="T1" fmla="*/ 1947 h 1947"/>
                  <a:gd name="T2" fmla="*/ 68 w 10045"/>
                  <a:gd name="T3" fmla="*/ 1201 h 1947"/>
                  <a:gd name="T4" fmla="*/ 784 w 10045"/>
                  <a:gd name="T5" fmla="*/ 273 h 1947"/>
                  <a:gd name="T6" fmla="*/ 871 w 10045"/>
                  <a:gd name="T7" fmla="*/ 237 h 1947"/>
                  <a:gd name="T8" fmla="*/ 2083 w 10045"/>
                  <a:gd name="T9" fmla="*/ 87 h 1947"/>
                  <a:gd name="T10" fmla="*/ 3561 w 10045"/>
                  <a:gd name="T11" fmla="*/ 14 h 1947"/>
                  <a:gd name="T12" fmla="*/ 4532 w 10045"/>
                  <a:gd name="T13" fmla="*/ 0 h 1947"/>
                  <a:gd name="T14" fmla="*/ 5049 w 10045"/>
                  <a:gd name="T15" fmla="*/ 4 h 1947"/>
                  <a:gd name="T16" fmla="*/ 6390 w 10045"/>
                  <a:gd name="T17" fmla="*/ 27 h 1947"/>
                  <a:gd name="T18" fmla="*/ 7740 w 10045"/>
                  <a:gd name="T19" fmla="*/ 81 h 1947"/>
                  <a:gd name="T20" fmla="*/ 9069 w 10045"/>
                  <a:gd name="T21" fmla="*/ 193 h 1947"/>
                  <a:gd name="T22" fmla="*/ 9711 w 10045"/>
                  <a:gd name="T23" fmla="*/ 266 h 1947"/>
                  <a:gd name="T24" fmla="*/ 9955 w 10045"/>
                  <a:gd name="T25" fmla="*/ 598 h 1947"/>
                  <a:gd name="T26" fmla="*/ 9524 w 10045"/>
                  <a:gd name="T27" fmla="*/ 1652 h 1947"/>
                  <a:gd name="T28" fmla="*/ 9152 w 10045"/>
                  <a:gd name="T29" fmla="*/ 1846 h 1947"/>
                  <a:gd name="T30" fmla="*/ 8943 w 10045"/>
                  <a:gd name="T31" fmla="*/ 1822 h 1947"/>
                  <a:gd name="T32" fmla="*/ 8185 w 10045"/>
                  <a:gd name="T33" fmla="*/ 1745 h 1947"/>
                  <a:gd name="T34" fmla="*/ 7753 w 10045"/>
                  <a:gd name="T35" fmla="*/ 1709 h 1947"/>
                  <a:gd name="T36" fmla="*/ 6291 w 10045"/>
                  <a:gd name="T37" fmla="*/ 1635 h 1947"/>
                  <a:gd name="T38" fmla="*/ 5853 w 10045"/>
                  <a:gd name="T39" fmla="*/ 1632 h 1947"/>
                  <a:gd name="T40" fmla="*/ 4790 w 10045"/>
                  <a:gd name="T41" fmla="*/ 1651 h 1947"/>
                  <a:gd name="T42" fmla="*/ 3328 w 10045"/>
                  <a:gd name="T43" fmla="*/ 1725 h 1947"/>
                  <a:gd name="T44" fmla="*/ 1221 w 10045"/>
                  <a:gd name="T45" fmla="*/ 194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45" h="1947">
                    <a:moveTo>
                      <a:pt x="1221" y="1947"/>
                    </a:moveTo>
                    <a:cubicBezTo>
                      <a:pt x="619" y="1828"/>
                      <a:pt x="143" y="1604"/>
                      <a:pt x="68" y="1201"/>
                    </a:cubicBezTo>
                    <a:cubicBezTo>
                      <a:pt x="0" y="838"/>
                      <a:pt x="255" y="499"/>
                      <a:pt x="784" y="273"/>
                    </a:cubicBezTo>
                    <a:cubicBezTo>
                      <a:pt x="812" y="261"/>
                      <a:pt x="842" y="249"/>
                      <a:pt x="871" y="237"/>
                    </a:cubicBezTo>
                    <a:cubicBezTo>
                      <a:pt x="1269" y="175"/>
                      <a:pt x="1673" y="122"/>
                      <a:pt x="2083" y="87"/>
                    </a:cubicBezTo>
                    <a:cubicBezTo>
                      <a:pt x="2572" y="46"/>
                      <a:pt x="3067" y="29"/>
                      <a:pt x="3561" y="14"/>
                    </a:cubicBezTo>
                    <a:cubicBezTo>
                      <a:pt x="3885" y="5"/>
                      <a:pt x="4208" y="0"/>
                      <a:pt x="4532" y="0"/>
                    </a:cubicBezTo>
                    <a:cubicBezTo>
                      <a:pt x="4704" y="0"/>
                      <a:pt x="4876" y="1"/>
                      <a:pt x="5049" y="4"/>
                    </a:cubicBezTo>
                    <a:cubicBezTo>
                      <a:pt x="5495" y="12"/>
                      <a:pt x="5942" y="26"/>
                      <a:pt x="6390" y="27"/>
                    </a:cubicBezTo>
                    <a:cubicBezTo>
                      <a:pt x="6841" y="28"/>
                      <a:pt x="7292" y="51"/>
                      <a:pt x="7740" y="81"/>
                    </a:cubicBezTo>
                    <a:cubicBezTo>
                      <a:pt x="8185" y="110"/>
                      <a:pt x="8629" y="146"/>
                      <a:pt x="9069" y="193"/>
                    </a:cubicBezTo>
                    <a:cubicBezTo>
                      <a:pt x="9282" y="216"/>
                      <a:pt x="9497" y="239"/>
                      <a:pt x="9711" y="266"/>
                    </a:cubicBezTo>
                    <a:cubicBezTo>
                      <a:pt x="9845" y="361"/>
                      <a:pt x="9925" y="478"/>
                      <a:pt x="9955" y="598"/>
                    </a:cubicBezTo>
                    <a:cubicBezTo>
                      <a:pt x="10045" y="960"/>
                      <a:pt x="9963" y="1358"/>
                      <a:pt x="9524" y="1652"/>
                    </a:cubicBezTo>
                    <a:cubicBezTo>
                      <a:pt x="9415" y="1725"/>
                      <a:pt x="9289" y="1789"/>
                      <a:pt x="9152" y="1846"/>
                    </a:cubicBezTo>
                    <a:cubicBezTo>
                      <a:pt x="9083" y="1838"/>
                      <a:pt x="9013" y="1830"/>
                      <a:pt x="8943" y="1822"/>
                    </a:cubicBezTo>
                    <a:cubicBezTo>
                      <a:pt x="8692" y="1792"/>
                      <a:pt x="8439" y="1767"/>
                      <a:pt x="8185" y="1745"/>
                    </a:cubicBezTo>
                    <a:cubicBezTo>
                      <a:pt x="8042" y="1732"/>
                      <a:pt x="7897" y="1720"/>
                      <a:pt x="7753" y="1709"/>
                    </a:cubicBezTo>
                    <a:cubicBezTo>
                      <a:pt x="7267" y="1671"/>
                      <a:pt x="6781" y="1644"/>
                      <a:pt x="6291" y="1635"/>
                    </a:cubicBezTo>
                    <a:cubicBezTo>
                      <a:pt x="6145" y="1633"/>
                      <a:pt x="5999" y="1632"/>
                      <a:pt x="5853" y="1632"/>
                    </a:cubicBezTo>
                    <a:cubicBezTo>
                      <a:pt x="5498" y="1632"/>
                      <a:pt x="5144" y="1639"/>
                      <a:pt x="4790" y="1651"/>
                    </a:cubicBezTo>
                    <a:cubicBezTo>
                      <a:pt x="4302" y="1667"/>
                      <a:pt x="3812" y="1689"/>
                      <a:pt x="3328" y="1725"/>
                    </a:cubicBezTo>
                    <a:cubicBezTo>
                      <a:pt x="2594" y="1779"/>
                      <a:pt x="1929" y="1848"/>
                      <a:pt x="1221" y="1947"/>
                    </a:cubicBezTo>
                  </a:path>
                </a:pathLst>
              </a:custGeom>
              <a:solidFill>
                <a:srgbClr val="D9A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8" name="Freeform 1126">
                <a:extLst>
                  <a:ext uri="{FF2B5EF4-FFF2-40B4-BE49-F238E27FC236}">
                    <a16:creationId xmlns:a16="http://schemas.microsoft.com/office/drawing/2014/main" id="{82C3780D-1084-4CEE-B136-5FFC6837BFAB}"/>
                  </a:ext>
                </a:extLst>
              </p:cNvPr>
              <p:cNvSpPr>
                <a:spLocks/>
              </p:cNvSpPr>
              <p:nvPr/>
            </p:nvSpPr>
            <p:spPr bwMode="auto">
              <a:xfrm>
                <a:off x="3882119" y="2925763"/>
                <a:ext cx="533400" cy="87313"/>
              </a:xfrm>
              <a:custGeom>
                <a:avLst/>
                <a:gdLst>
                  <a:gd name="T0" fmla="*/ 0 w 1069"/>
                  <a:gd name="T1" fmla="*/ 173 h 173"/>
                  <a:gd name="T2" fmla="*/ 1068 w 1069"/>
                  <a:gd name="T3" fmla="*/ 0 h 173"/>
                  <a:gd name="T4" fmla="*/ 1069 w 1069"/>
                  <a:gd name="T5" fmla="*/ 0 h 173"/>
                  <a:gd name="T6" fmla="*/ 0 w 1069"/>
                  <a:gd name="T7" fmla="*/ 173 h 173"/>
                  <a:gd name="T8" fmla="*/ 0 w 1069"/>
                  <a:gd name="T9" fmla="*/ 173 h 173"/>
                </a:gdLst>
                <a:ahLst/>
                <a:cxnLst>
                  <a:cxn ang="0">
                    <a:pos x="T0" y="T1"/>
                  </a:cxn>
                  <a:cxn ang="0">
                    <a:pos x="T2" y="T3"/>
                  </a:cxn>
                  <a:cxn ang="0">
                    <a:pos x="T4" y="T5"/>
                  </a:cxn>
                  <a:cxn ang="0">
                    <a:pos x="T6" y="T7"/>
                  </a:cxn>
                  <a:cxn ang="0">
                    <a:pos x="T8" y="T9"/>
                  </a:cxn>
                </a:cxnLst>
                <a:rect l="0" t="0" r="r" b="b"/>
                <a:pathLst>
                  <a:path w="1069" h="173">
                    <a:moveTo>
                      <a:pt x="0" y="173"/>
                    </a:moveTo>
                    <a:cubicBezTo>
                      <a:pt x="412" y="101"/>
                      <a:pt x="766" y="45"/>
                      <a:pt x="1068" y="0"/>
                    </a:cubicBezTo>
                    <a:cubicBezTo>
                      <a:pt x="1068" y="0"/>
                      <a:pt x="1069" y="0"/>
                      <a:pt x="1069" y="0"/>
                    </a:cubicBezTo>
                    <a:cubicBezTo>
                      <a:pt x="767" y="45"/>
                      <a:pt x="413" y="101"/>
                      <a:pt x="0" y="173"/>
                    </a:cubicBezTo>
                    <a:lnTo>
                      <a:pt x="0" y="173"/>
                    </a:lnTo>
                    <a:close/>
                  </a:path>
                </a:pathLst>
              </a:custGeom>
              <a:solidFill>
                <a:srgbClr val="6F8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9" name="Freeform 1127">
                <a:extLst>
                  <a:ext uri="{FF2B5EF4-FFF2-40B4-BE49-F238E27FC236}">
                    <a16:creationId xmlns:a16="http://schemas.microsoft.com/office/drawing/2014/main" id="{8714A6DE-43B3-4CED-98D3-207B7CEB5604}"/>
                  </a:ext>
                </a:extLst>
              </p:cNvPr>
              <p:cNvSpPr>
                <a:spLocks/>
              </p:cNvSpPr>
              <p:nvPr/>
            </p:nvSpPr>
            <p:spPr bwMode="auto">
              <a:xfrm>
                <a:off x="3486831" y="2063750"/>
                <a:ext cx="876300" cy="955675"/>
              </a:xfrm>
              <a:custGeom>
                <a:avLst/>
                <a:gdLst>
                  <a:gd name="T0" fmla="*/ 443 w 1756"/>
                  <a:gd name="T1" fmla="*/ 1917 h 1917"/>
                  <a:gd name="T2" fmla="*/ 321 w 1756"/>
                  <a:gd name="T3" fmla="*/ 1750 h 1917"/>
                  <a:gd name="T4" fmla="*/ 471 w 1756"/>
                  <a:gd name="T5" fmla="*/ 1417 h 1917"/>
                  <a:gd name="T6" fmla="*/ 297 w 1756"/>
                  <a:gd name="T7" fmla="*/ 965 h 1917"/>
                  <a:gd name="T8" fmla="*/ 0 w 1756"/>
                  <a:gd name="T9" fmla="*/ 241 h 1917"/>
                  <a:gd name="T10" fmla="*/ 518 w 1756"/>
                  <a:gd name="T11" fmla="*/ 144 h 1917"/>
                  <a:gd name="T12" fmla="*/ 1195 w 1756"/>
                  <a:gd name="T13" fmla="*/ 34 h 1917"/>
                  <a:gd name="T14" fmla="*/ 1406 w 1756"/>
                  <a:gd name="T15" fmla="*/ 0 h 1917"/>
                  <a:gd name="T16" fmla="*/ 1319 w 1756"/>
                  <a:gd name="T17" fmla="*/ 36 h 1917"/>
                  <a:gd name="T18" fmla="*/ 603 w 1756"/>
                  <a:gd name="T19" fmla="*/ 964 h 1917"/>
                  <a:gd name="T20" fmla="*/ 1756 w 1756"/>
                  <a:gd name="T21" fmla="*/ 1710 h 1917"/>
                  <a:gd name="T22" fmla="*/ 1626 w 1756"/>
                  <a:gd name="T23" fmla="*/ 1728 h 1917"/>
                  <a:gd name="T24" fmla="*/ 660 w 1756"/>
                  <a:gd name="T25" fmla="*/ 1891 h 1917"/>
                  <a:gd name="T26" fmla="*/ 490 w 1756"/>
                  <a:gd name="T27" fmla="*/ 1916 h 1917"/>
                  <a:gd name="T28" fmla="*/ 449 w 1756"/>
                  <a:gd name="T29" fmla="*/ 1917 h 1917"/>
                  <a:gd name="T30" fmla="*/ 443 w 1756"/>
                  <a:gd name="T31"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6" h="1917">
                    <a:moveTo>
                      <a:pt x="443" y="1917"/>
                    </a:moveTo>
                    <a:cubicBezTo>
                      <a:pt x="294" y="1917"/>
                      <a:pt x="206" y="1806"/>
                      <a:pt x="321" y="1750"/>
                    </a:cubicBezTo>
                    <a:cubicBezTo>
                      <a:pt x="505" y="1662"/>
                      <a:pt x="497" y="1542"/>
                      <a:pt x="471" y="1417"/>
                    </a:cubicBezTo>
                    <a:cubicBezTo>
                      <a:pt x="438" y="1264"/>
                      <a:pt x="366" y="1114"/>
                      <a:pt x="297" y="965"/>
                    </a:cubicBezTo>
                    <a:cubicBezTo>
                      <a:pt x="186" y="725"/>
                      <a:pt x="97" y="483"/>
                      <a:pt x="0" y="241"/>
                    </a:cubicBezTo>
                    <a:cubicBezTo>
                      <a:pt x="163" y="196"/>
                      <a:pt x="342" y="169"/>
                      <a:pt x="518" y="144"/>
                    </a:cubicBezTo>
                    <a:cubicBezTo>
                      <a:pt x="746" y="112"/>
                      <a:pt x="969" y="71"/>
                      <a:pt x="1195" y="34"/>
                    </a:cubicBezTo>
                    <a:cubicBezTo>
                      <a:pt x="1265" y="22"/>
                      <a:pt x="1335" y="11"/>
                      <a:pt x="1406" y="0"/>
                    </a:cubicBezTo>
                    <a:cubicBezTo>
                      <a:pt x="1377" y="12"/>
                      <a:pt x="1347" y="24"/>
                      <a:pt x="1319" y="36"/>
                    </a:cubicBezTo>
                    <a:cubicBezTo>
                      <a:pt x="790" y="262"/>
                      <a:pt x="535" y="601"/>
                      <a:pt x="603" y="964"/>
                    </a:cubicBezTo>
                    <a:cubicBezTo>
                      <a:pt x="678" y="1367"/>
                      <a:pt x="1154" y="1591"/>
                      <a:pt x="1756" y="1710"/>
                    </a:cubicBezTo>
                    <a:cubicBezTo>
                      <a:pt x="1713" y="1716"/>
                      <a:pt x="1669" y="1722"/>
                      <a:pt x="1626" y="1728"/>
                    </a:cubicBezTo>
                    <a:cubicBezTo>
                      <a:pt x="1323" y="1772"/>
                      <a:pt x="961" y="1847"/>
                      <a:pt x="660" y="1891"/>
                    </a:cubicBezTo>
                    <a:cubicBezTo>
                      <a:pt x="603" y="1899"/>
                      <a:pt x="547" y="1908"/>
                      <a:pt x="490" y="1916"/>
                    </a:cubicBezTo>
                    <a:cubicBezTo>
                      <a:pt x="477" y="1917"/>
                      <a:pt x="463" y="1917"/>
                      <a:pt x="449" y="1917"/>
                    </a:cubicBezTo>
                    <a:cubicBezTo>
                      <a:pt x="447" y="1917"/>
                      <a:pt x="445" y="1917"/>
                      <a:pt x="443" y="1917"/>
                    </a:cubicBezTo>
                  </a:path>
                </a:pathLst>
              </a:custGeom>
              <a:solidFill>
                <a:srgbClr val="CC8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0" name="Freeform 1130">
                <a:extLst>
                  <a:ext uri="{FF2B5EF4-FFF2-40B4-BE49-F238E27FC236}">
                    <a16:creationId xmlns:a16="http://schemas.microsoft.com/office/drawing/2014/main" id="{D0BBABF8-D0DA-4660-9EC2-35758E7BE879}"/>
                  </a:ext>
                </a:extLst>
              </p:cNvPr>
              <p:cNvSpPr>
                <a:spLocks/>
              </p:cNvSpPr>
              <p:nvPr/>
            </p:nvSpPr>
            <p:spPr bwMode="auto">
              <a:xfrm>
                <a:off x="3143931" y="2184400"/>
                <a:ext cx="595313" cy="865188"/>
              </a:xfrm>
              <a:custGeom>
                <a:avLst/>
                <a:gdLst>
                  <a:gd name="T0" fmla="*/ 519 w 1192"/>
                  <a:gd name="T1" fmla="*/ 1736 h 1736"/>
                  <a:gd name="T2" fmla="*/ 440 w 1192"/>
                  <a:gd name="T3" fmla="*/ 1735 h 1736"/>
                  <a:gd name="T4" fmla="*/ 350 w 1192"/>
                  <a:gd name="T5" fmla="*/ 1717 h 1736"/>
                  <a:gd name="T6" fmla="*/ 8 w 1192"/>
                  <a:gd name="T7" fmla="*/ 1498 h 1736"/>
                  <a:gd name="T8" fmla="*/ 90 w 1192"/>
                  <a:gd name="T9" fmla="*/ 1445 h 1736"/>
                  <a:gd name="T10" fmla="*/ 285 w 1192"/>
                  <a:gd name="T11" fmla="*/ 1488 h 1736"/>
                  <a:gd name="T12" fmla="*/ 587 w 1192"/>
                  <a:gd name="T13" fmla="*/ 1537 h 1736"/>
                  <a:gd name="T14" fmla="*/ 831 w 1192"/>
                  <a:gd name="T15" fmla="*/ 1495 h 1736"/>
                  <a:gd name="T16" fmla="*/ 1019 w 1192"/>
                  <a:gd name="T17" fmla="*/ 1205 h 1736"/>
                  <a:gd name="T18" fmla="*/ 842 w 1192"/>
                  <a:gd name="T19" fmla="*/ 682 h 1736"/>
                  <a:gd name="T20" fmla="*/ 629 w 1192"/>
                  <a:gd name="T21" fmla="*/ 136 h 1736"/>
                  <a:gd name="T22" fmla="*/ 594 w 1192"/>
                  <a:gd name="T23" fmla="*/ 29 h 1736"/>
                  <a:gd name="T24" fmla="*/ 595 w 1192"/>
                  <a:gd name="T25" fmla="*/ 29 h 1736"/>
                  <a:gd name="T26" fmla="*/ 687 w 1192"/>
                  <a:gd name="T27" fmla="*/ 0 h 1736"/>
                  <a:gd name="T28" fmla="*/ 984 w 1192"/>
                  <a:gd name="T29" fmla="*/ 724 h 1736"/>
                  <a:gd name="T30" fmla="*/ 1158 w 1192"/>
                  <a:gd name="T31" fmla="*/ 1176 h 1736"/>
                  <a:gd name="T32" fmla="*/ 1008 w 1192"/>
                  <a:gd name="T33" fmla="*/ 1509 h 1736"/>
                  <a:gd name="T34" fmla="*/ 1130 w 1192"/>
                  <a:gd name="T35" fmla="*/ 1676 h 1736"/>
                  <a:gd name="T36" fmla="*/ 1136 w 1192"/>
                  <a:gd name="T37" fmla="*/ 1676 h 1736"/>
                  <a:gd name="T38" fmla="*/ 1177 w 1192"/>
                  <a:gd name="T39" fmla="*/ 1675 h 1736"/>
                  <a:gd name="T40" fmla="*/ 918 w 1192"/>
                  <a:gd name="T41" fmla="*/ 1711 h 1736"/>
                  <a:gd name="T42" fmla="*/ 519 w 1192"/>
                  <a:gd name="T43"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2" h="1736">
                    <a:moveTo>
                      <a:pt x="519" y="1736"/>
                    </a:moveTo>
                    <a:cubicBezTo>
                      <a:pt x="492" y="1736"/>
                      <a:pt x="466" y="1736"/>
                      <a:pt x="440" y="1735"/>
                    </a:cubicBezTo>
                    <a:cubicBezTo>
                      <a:pt x="409" y="1730"/>
                      <a:pt x="379" y="1724"/>
                      <a:pt x="350" y="1717"/>
                    </a:cubicBezTo>
                    <a:cubicBezTo>
                      <a:pt x="182" y="1676"/>
                      <a:pt x="0" y="1609"/>
                      <a:pt x="8" y="1498"/>
                    </a:cubicBezTo>
                    <a:cubicBezTo>
                      <a:pt x="11" y="1458"/>
                      <a:pt x="45" y="1445"/>
                      <a:pt x="90" y="1445"/>
                    </a:cubicBezTo>
                    <a:cubicBezTo>
                      <a:pt x="154" y="1445"/>
                      <a:pt x="239" y="1472"/>
                      <a:pt x="285" y="1488"/>
                    </a:cubicBezTo>
                    <a:cubicBezTo>
                      <a:pt x="376" y="1519"/>
                      <a:pt x="483" y="1537"/>
                      <a:pt x="587" y="1537"/>
                    </a:cubicBezTo>
                    <a:cubicBezTo>
                      <a:pt x="676" y="1537"/>
                      <a:pt x="761" y="1524"/>
                      <a:pt x="831" y="1495"/>
                    </a:cubicBezTo>
                    <a:cubicBezTo>
                      <a:pt x="1012" y="1438"/>
                      <a:pt x="1029" y="1309"/>
                      <a:pt x="1019" y="1205"/>
                    </a:cubicBezTo>
                    <a:cubicBezTo>
                      <a:pt x="1002" y="1029"/>
                      <a:pt x="918" y="853"/>
                      <a:pt x="842" y="682"/>
                    </a:cubicBezTo>
                    <a:cubicBezTo>
                      <a:pt x="761" y="501"/>
                      <a:pt x="691" y="320"/>
                      <a:pt x="629" y="136"/>
                    </a:cubicBezTo>
                    <a:cubicBezTo>
                      <a:pt x="617" y="101"/>
                      <a:pt x="605" y="65"/>
                      <a:pt x="594" y="29"/>
                    </a:cubicBezTo>
                    <a:lnTo>
                      <a:pt x="595" y="29"/>
                    </a:lnTo>
                    <a:cubicBezTo>
                      <a:pt x="625" y="19"/>
                      <a:pt x="656" y="9"/>
                      <a:pt x="687" y="0"/>
                    </a:cubicBezTo>
                    <a:cubicBezTo>
                      <a:pt x="784" y="242"/>
                      <a:pt x="873" y="484"/>
                      <a:pt x="984" y="724"/>
                    </a:cubicBezTo>
                    <a:cubicBezTo>
                      <a:pt x="1053" y="873"/>
                      <a:pt x="1125" y="1023"/>
                      <a:pt x="1158" y="1176"/>
                    </a:cubicBezTo>
                    <a:cubicBezTo>
                      <a:pt x="1184" y="1301"/>
                      <a:pt x="1192" y="1421"/>
                      <a:pt x="1008" y="1509"/>
                    </a:cubicBezTo>
                    <a:cubicBezTo>
                      <a:pt x="893" y="1565"/>
                      <a:pt x="981" y="1676"/>
                      <a:pt x="1130" y="1676"/>
                    </a:cubicBezTo>
                    <a:cubicBezTo>
                      <a:pt x="1132" y="1676"/>
                      <a:pt x="1134" y="1676"/>
                      <a:pt x="1136" y="1676"/>
                    </a:cubicBezTo>
                    <a:cubicBezTo>
                      <a:pt x="1150" y="1676"/>
                      <a:pt x="1164" y="1676"/>
                      <a:pt x="1177" y="1675"/>
                    </a:cubicBezTo>
                    <a:cubicBezTo>
                      <a:pt x="1091" y="1689"/>
                      <a:pt x="1005" y="1701"/>
                      <a:pt x="918" y="1711"/>
                    </a:cubicBezTo>
                    <a:cubicBezTo>
                      <a:pt x="786" y="1727"/>
                      <a:pt x="652" y="1736"/>
                      <a:pt x="519" y="1736"/>
                    </a:cubicBezTo>
                  </a:path>
                </a:pathLst>
              </a:custGeom>
              <a:solidFill>
                <a:srgbClr val="C17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1" name="Freeform 1131">
                <a:extLst>
                  <a:ext uri="{FF2B5EF4-FFF2-40B4-BE49-F238E27FC236}">
                    <a16:creationId xmlns:a16="http://schemas.microsoft.com/office/drawing/2014/main" id="{8F068CD7-F019-467D-91AD-CCF1E2DF1870}"/>
                  </a:ext>
                </a:extLst>
              </p:cNvPr>
              <p:cNvSpPr>
                <a:spLocks/>
              </p:cNvSpPr>
              <p:nvPr/>
            </p:nvSpPr>
            <p:spPr bwMode="auto">
              <a:xfrm>
                <a:off x="2978831" y="2832100"/>
                <a:ext cx="33338" cy="85725"/>
              </a:xfrm>
              <a:custGeom>
                <a:avLst/>
                <a:gdLst>
                  <a:gd name="T0" fmla="*/ 67 w 67"/>
                  <a:gd name="T1" fmla="*/ 170 h 170"/>
                  <a:gd name="T2" fmla="*/ 0 w 67"/>
                  <a:gd name="T3" fmla="*/ 0 h 170"/>
                  <a:gd name="T4" fmla="*/ 0 w 67"/>
                  <a:gd name="T5" fmla="*/ 0 h 170"/>
                  <a:gd name="T6" fmla="*/ 67 w 67"/>
                  <a:gd name="T7" fmla="*/ 170 h 170"/>
                </a:gdLst>
                <a:ahLst/>
                <a:cxnLst>
                  <a:cxn ang="0">
                    <a:pos x="T0" y="T1"/>
                  </a:cxn>
                  <a:cxn ang="0">
                    <a:pos x="T2" y="T3"/>
                  </a:cxn>
                  <a:cxn ang="0">
                    <a:pos x="T4" y="T5"/>
                  </a:cxn>
                  <a:cxn ang="0">
                    <a:pos x="T6" y="T7"/>
                  </a:cxn>
                </a:cxnLst>
                <a:rect l="0" t="0" r="r" b="b"/>
                <a:pathLst>
                  <a:path w="67" h="170">
                    <a:moveTo>
                      <a:pt x="67" y="170"/>
                    </a:moveTo>
                    <a:cubicBezTo>
                      <a:pt x="47" y="113"/>
                      <a:pt x="24" y="56"/>
                      <a:pt x="0" y="0"/>
                    </a:cubicBezTo>
                    <a:cubicBezTo>
                      <a:pt x="0" y="0"/>
                      <a:pt x="0" y="0"/>
                      <a:pt x="0" y="0"/>
                    </a:cubicBezTo>
                    <a:cubicBezTo>
                      <a:pt x="25" y="56"/>
                      <a:pt x="47" y="113"/>
                      <a:pt x="67" y="170"/>
                    </a:cubicBezTo>
                    <a:close/>
                  </a:path>
                </a:pathLst>
              </a:custGeom>
              <a:solidFill>
                <a:srgbClr val="B09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2" name="Freeform 1132">
                <a:extLst>
                  <a:ext uri="{FF2B5EF4-FFF2-40B4-BE49-F238E27FC236}">
                    <a16:creationId xmlns:a16="http://schemas.microsoft.com/office/drawing/2014/main" id="{E18223DF-E110-46D8-A646-D1CB1F447A23}"/>
                  </a:ext>
                </a:extLst>
              </p:cNvPr>
              <p:cNvSpPr>
                <a:spLocks noEditPoints="1"/>
              </p:cNvSpPr>
              <p:nvPr/>
            </p:nvSpPr>
            <p:spPr bwMode="auto">
              <a:xfrm>
                <a:off x="3058206" y="2771775"/>
                <a:ext cx="574675" cy="277813"/>
              </a:xfrm>
              <a:custGeom>
                <a:avLst/>
                <a:gdLst>
                  <a:gd name="T0" fmla="*/ 614 w 1152"/>
                  <a:gd name="T1" fmla="*/ 557 h 557"/>
                  <a:gd name="T2" fmla="*/ 388 w 1152"/>
                  <a:gd name="T3" fmla="*/ 539 h 557"/>
                  <a:gd name="T4" fmla="*/ 53 w 1152"/>
                  <a:gd name="T5" fmla="*/ 423 h 557"/>
                  <a:gd name="T6" fmla="*/ 48 w 1152"/>
                  <a:gd name="T7" fmla="*/ 256 h 557"/>
                  <a:gd name="T8" fmla="*/ 423 w 1152"/>
                  <a:gd name="T9" fmla="*/ 37 h 557"/>
                  <a:gd name="T10" fmla="*/ 753 w 1152"/>
                  <a:gd name="T11" fmla="*/ 344 h 557"/>
                  <a:gd name="T12" fmla="*/ 754 w 1152"/>
                  <a:gd name="T13" fmla="*/ 344 h 557"/>
                  <a:gd name="T14" fmla="*/ 762 w 1152"/>
                  <a:gd name="T15" fmla="*/ 339 h 557"/>
                  <a:gd name="T16" fmla="*/ 833 w 1152"/>
                  <a:gd name="T17" fmla="*/ 345 h 557"/>
                  <a:gd name="T18" fmla="*/ 970 w 1152"/>
                  <a:gd name="T19" fmla="*/ 325 h 557"/>
                  <a:gd name="T20" fmla="*/ 974 w 1152"/>
                  <a:gd name="T21" fmla="*/ 325 h 557"/>
                  <a:gd name="T22" fmla="*/ 981 w 1152"/>
                  <a:gd name="T23" fmla="*/ 324 h 557"/>
                  <a:gd name="T24" fmla="*/ 1005 w 1152"/>
                  <a:gd name="T25" fmla="*/ 317 h 557"/>
                  <a:gd name="T26" fmla="*/ 761 w 1152"/>
                  <a:gd name="T27" fmla="*/ 359 h 557"/>
                  <a:gd name="T28" fmla="*/ 459 w 1152"/>
                  <a:gd name="T29" fmla="*/ 310 h 557"/>
                  <a:gd name="T30" fmla="*/ 264 w 1152"/>
                  <a:gd name="T31" fmla="*/ 267 h 557"/>
                  <a:gd name="T32" fmla="*/ 182 w 1152"/>
                  <a:gd name="T33" fmla="*/ 320 h 557"/>
                  <a:gd name="T34" fmla="*/ 524 w 1152"/>
                  <a:gd name="T35" fmla="*/ 539 h 557"/>
                  <a:gd name="T36" fmla="*/ 614 w 1152"/>
                  <a:gd name="T37" fmla="*/ 557 h 557"/>
                  <a:gd name="T38" fmla="*/ 834 w 1152"/>
                  <a:gd name="T39" fmla="*/ 315 h 557"/>
                  <a:gd name="T40" fmla="*/ 685 w 1152"/>
                  <a:gd name="T41" fmla="*/ 288 h 557"/>
                  <a:gd name="T42" fmla="*/ 734 w 1152"/>
                  <a:gd name="T43" fmla="*/ 129 h 557"/>
                  <a:gd name="T44" fmla="*/ 780 w 1152"/>
                  <a:gd name="T45" fmla="*/ 132 h 557"/>
                  <a:gd name="T46" fmla="*/ 783 w 1152"/>
                  <a:gd name="T47" fmla="*/ 133 h 557"/>
                  <a:gd name="T48" fmla="*/ 785 w 1152"/>
                  <a:gd name="T49" fmla="*/ 132 h 557"/>
                  <a:gd name="T50" fmla="*/ 807 w 1152"/>
                  <a:gd name="T51" fmla="*/ 142 h 557"/>
                  <a:gd name="T52" fmla="*/ 809 w 1152"/>
                  <a:gd name="T53" fmla="*/ 142 h 557"/>
                  <a:gd name="T54" fmla="*/ 814 w 1152"/>
                  <a:gd name="T55" fmla="*/ 138 h 557"/>
                  <a:gd name="T56" fmla="*/ 696 w 1152"/>
                  <a:gd name="T57" fmla="*/ 0 h 557"/>
                  <a:gd name="T58" fmla="*/ 1061 w 1152"/>
                  <a:gd name="T59" fmla="*/ 231 h 557"/>
                  <a:gd name="T60" fmla="*/ 834 w 1152"/>
                  <a:gd name="T61" fmla="*/ 315 h 557"/>
                  <a:gd name="T62" fmla="*/ 570 w 1152"/>
                  <a:gd name="T63" fmla="*/ 234 h 557"/>
                  <a:gd name="T64" fmla="*/ 541 w 1152"/>
                  <a:gd name="T65" fmla="*/ 194 h 557"/>
                  <a:gd name="T66" fmla="*/ 450 w 1152"/>
                  <a:gd name="T67" fmla="*/ 30 h 557"/>
                  <a:gd name="T68" fmla="*/ 585 w 1152"/>
                  <a:gd name="T69" fmla="*/ 6 h 557"/>
                  <a:gd name="T70" fmla="*/ 652 w 1152"/>
                  <a:gd name="T71" fmla="*/ 1 h 557"/>
                  <a:gd name="T72" fmla="*/ 711 w 1152"/>
                  <a:gd name="T73" fmla="*/ 77 h 557"/>
                  <a:gd name="T74" fmla="*/ 758 w 1152"/>
                  <a:gd name="T75" fmla="*/ 117 h 557"/>
                  <a:gd name="T76" fmla="*/ 709 w 1152"/>
                  <a:gd name="T77" fmla="*/ 114 h 557"/>
                  <a:gd name="T78" fmla="*/ 570 w 1152"/>
                  <a:gd name="T79" fmla="*/ 234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2" h="557">
                    <a:moveTo>
                      <a:pt x="614" y="557"/>
                    </a:moveTo>
                    <a:cubicBezTo>
                      <a:pt x="538" y="555"/>
                      <a:pt x="463" y="549"/>
                      <a:pt x="388" y="539"/>
                    </a:cubicBezTo>
                    <a:cubicBezTo>
                      <a:pt x="256" y="522"/>
                      <a:pt x="122" y="490"/>
                      <a:pt x="53" y="423"/>
                    </a:cubicBezTo>
                    <a:cubicBezTo>
                      <a:pt x="0" y="372"/>
                      <a:pt x="13" y="309"/>
                      <a:pt x="48" y="256"/>
                    </a:cubicBezTo>
                    <a:cubicBezTo>
                      <a:pt x="110" y="162"/>
                      <a:pt x="255" y="82"/>
                      <a:pt x="423" y="37"/>
                    </a:cubicBezTo>
                    <a:cubicBezTo>
                      <a:pt x="465" y="147"/>
                      <a:pt x="513" y="317"/>
                      <a:pt x="753" y="344"/>
                    </a:cubicBezTo>
                    <a:cubicBezTo>
                      <a:pt x="753" y="344"/>
                      <a:pt x="754" y="344"/>
                      <a:pt x="754" y="344"/>
                    </a:cubicBezTo>
                    <a:cubicBezTo>
                      <a:pt x="759" y="344"/>
                      <a:pt x="762" y="342"/>
                      <a:pt x="762" y="339"/>
                    </a:cubicBezTo>
                    <a:cubicBezTo>
                      <a:pt x="786" y="343"/>
                      <a:pt x="810" y="345"/>
                      <a:pt x="833" y="345"/>
                    </a:cubicBezTo>
                    <a:cubicBezTo>
                      <a:pt x="882" y="345"/>
                      <a:pt x="928" y="337"/>
                      <a:pt x="970" y="325"/>
                    </a:cubicBezTo>
                    <a:cubicBezTo>
                      <a:pt x="971" y="325"/>
                      <a:pt x="972" y="325"/>
                      <a:pt x="974" y="325"/>
                    </a:cubicBezTo>
                    <a:cubicBezTo>
                      <a:pt x="976" y="325"/>
                      <a:pt x="978" y="325"/>
                      <a:pt x="981" y="324"/>
                    </a:cubicBezTo>
                    <a:cubicBezTo>
                      <a:pt x="989" y="322"/>
                      <a:pt x="997" y="320"/>
                      <a:pt x="1005" y="317"/>
                    </a:cubicBezTo>
                    <a:cubicBezTo>
                      <a:pt x="935" y="346"/>
                      <a:pt x="850" y="359"/>
                      <a:pt x="761" y="359"/>
                    </a:cubicBezTo>
                    <a:cubicBezTo>
                      <a:pt x="657" y="359"/>
                      <a:pt x="550" y="341"/>
                      <a:pt x="459" y="310"/>
                    </a:cubicBezTo>
                    <a:cubicBezTo>
                      <a:pt x="413" y="294"/>
                      <a:pt x="328" y="267"/>
                      <a:pt x="264" y="267"/>
                    </a:cubicBezTo>
                    <a:cubicBezTo>
                      <a:pt x="219" y="267"/>
                      <a:pt x="185" y="280"/>
                      <a:pt x="182" y="320"/>
                    </a:cubicBezTo>
                    <a:cubicBezTo>
                      <a:pt x="174" y="431"/>
                      <a:pt x="356" y="498"/>
                      <a:pt x="524" y="539"/>
                    </a:cubicBezTo>
                    <a:cubicBezTo>
                      <a:pt x="553" y="546"/>
                      <a:pt x="583" y="552"/>
                      <a:pt x="614" y="557"/>
                    </a:cubicBezTo>
                    <a:moveTo>
                      <a:pt x="834" y="315"/>
                    </a:moveTo>
                    <a:cubicBezTo>
                      <a:pt x="782" y="315"/>
                      <a:pt x="729" y="307"/>
                      <a:pt x="685" y="288"/>
                    </a:cubicBezTo>
                    <a:cubicBezTo>
                      <a:pt x="576" y="240"/>
                      <a:pt x="589" y="129"/>
                      <a:pt x="734" y="129"/>
                    </a:cubicBezTo>
                    <a:cubicBezTo>
                      <a:pt x="748" y="129"/>
                      <a:pt x="763" y="130"/>
                      <a:pt x="780" y="132"/>
                    </a:cubicBezTo>
                    <a:cubicBezTo>
                      <a:pt x="781" y="132"/>
                      <a:pt x="782" y="133"/>
                      <a:pt x="783" y="133"/>
                    </a:cubicBezTo>
                    <a:cubicBezTo>
                      <a:pt x="784" y="133"/>
                      <a:pt x="784" y="133"/>
                      <a:pt x="785" y="132"/>
                    </a:cubicBezTo>
                    <a:cubicBezTo>
                      <a:pt x="792" y="136"/>
                      <a:pt x="799" y="139"/>
                      <a:pt x="807" y="142"/>
                    </a:cubicBezTo>
                    <a:cubicBezTo>
                      <a:pt x="808" y="142"/>
                      <a:pt x="809" y="142"/>
                      <a:pt x="809" y="142"/>
                    </a:cubicBezTo>
                    <a:cubicBezTo>
                      <a:pt x="813" y="142"/>
                      <a:pt x="815" y="140"/>
                      <a:pt x="814" y="138"/>
                    </a:cubicBezTo>
                    <a:cubicBezTo>
                      <a:pt x="767" y="95"/>
                      <a:pt x="741" y="44"/>
                      <a:pt x="696" y="0"/>
                    </a:cubicBezTo>
                    <a:cubicBezTo>
                      <a:pt x="924" y="3"/>
                      <a:pt x="1152" y="93"/>
                      <a:pt x="1061" y="231"/>
                    </a:cubicBezTo>
                    <a:cubicBezTo>
                      <a:pt x="1026" y="285"/>
                      <a:pt x="931" y="315"/>
                      <a:pt x="834" y="315"/>
                    </a:cubicBezTo>
                    <a:moveTo>
                      <a:pt x="570" y="234"/>
                    </a:moveTo>
                    <a:cubicBezTo>
                      <a:pt x="559" y="221"/>
                      <a:pt x="550" y="207"/>
                      <a:pt x="541" y="194"/>
                    </a:cubicBezTo>
                    <a:cubicBezTo>
                      <a:pt x="506" y="140"/>
                      <a:pt x="488" y="84"/>
                      <a:pt x="450" y="30"/>
                    </a:cubicBezTo>
                    <a:cubicBezTo>
                      <a:pt x="494" y="20"/>
                      <a:pt x="539" y="12"/>
                      <a:pt x="585" y="6"/>
                    </a:cubicBezTo>
                    <a:cubicBezTo>
                      <a:pt x="607" y="3"/>
                      <a:pt x="630" y="2"/>
                      <a:pt x="652" y="1"/>
                    </a:cubicBezTo>
                    <a:cubicBezTo>
                      <a:pt x="664" y="27"/>
                      <a:pt x="691" y="53"/>
                      <a:pt x="711" y="77"/>
                    </a:cubicBezTo>
                    <a:cubicBezTo>
                      <a:pt x="724" y="91"/>
                      <a:pt x="739" y="105"/>
                      <a:pt x="758" y="117"/>
                    </a:cubicBezTo>
                    <a:cubicBezTo>
                      <a:pt x="740" y="115"/>
                      <a:pt x="724" y="114"/>
                      <a:pt x="709" y="114"/>
                    </a:cubicBezTo>
                    <a:cubicBezTo>
                      <a:pt x="596" y="114"/>
                      <a:pt x="548" y="176"/>
                      <a:pt x="570" y="234"/>
                    </a:cubicBezTo>
                    <a:close/>
                  </a:path>
                </a:pathLst>
              </a:custGeom>
              <a:solidFill>
                <a:srgbClr val="B66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3" name="Freeform 1133">
                <a:extLst>
                  <a:ext uri="{FF2B5EF4-FFF2-40B4-BE49-F238E27FC236}">
                    <a16:creationId xmlns:a16="http://schemas.microsoft.com/office/drawing/2014/main" id="{6D8EC73E-CCC8-4AAE-97F6-D10A0B1B8FE2}"/>
                  </a:ext>
                </a:extLst>
              </p:cNvPr>
              <p:cNvSpPr>
                <a:spLocks/>
              </p:cNvSpPr>
              <p:nvPr/>
            </p:nvSpPr>
            <p:spPr bwMode="auto">
              <a:xfrm>
                <a:off x="8319181" y="2078038"/>
                <a:ext cx="750888" cy="900113"/>
              </a:xfrm>
              <a:custGeom>
                <a:avLst/>
                <a:gdLst>
                  <a:gd name="T0" fmla="*/ 1142 w 1505"/>
                  <a:gd name="T1" fmla="*/ 1803 h 1803"/>
                  <a:gd name="T2" fmla="*/ 975 w 1505"/>
                  <a:gd name="T3" fmla="*/ 1770 h 1803"/>
                  <a:gd name="T4" fmla="*/ 407 w 1505"/>
                  <a:gd name="T5" fmla="*/ 1641 h 1803"/>
                  <a:gd name="T6" fmla="*/ 0 w 1505"/>
                  <a:gd name="T7" fmla="*/ 1580 h 1803"/>
                  <a:gd name="T8" fmla="*/ 372 w 1505"/>
                  <a:gd name="T9" fmla="*/ 1386 h 1803"/>
                  <a:gd name="T10" fmla="*/ 803 w 1505"/>
                  <a:gd name="T11" fmla="*/ 332 h 1803"/>
                  <a:gd name="T12" fmla="*/ 559 w 1505"/>
                  <a:gd name="T13" fmla="*/ 0 h 1803"/>
                  <a:gd name="T14" fmla="*/ 1195 w 1505"/>
                  <a:gd name="T15" fmla="*/ 94 h 1803"/>
                  <a:gd name="T16" fmla="*/ 1125 w 1505"/>
                  <a:gd name="T17" fmla="*/ 326 h 1803"/>
                  <a:gd name="T18" fmla="*/ 933 w 1505"/>
                  <a:gd name="T19" fmla="*/ 858 h 1803"/>
                  <a:gd name="T20" fmla="*/ 813 w 1505"/>
                  <a:gd name="T21" fmla="*/ 1114 h 1803"/>
                  <a:gd name="T22" fmla="*/ 785 w 1505"/>
                  <a:gd name="T23" fmla="*/ 1180 h 1803"/>
                  <a:gd name="T24" fmla="*/ 783 w 1505"/>
                  <a:gd name="T25" fmla="*/ 1487 h 1803"/>
                  <a:gd name="T26" fmla="*/ 1126 w 1505"/>
                  <a:gd name="T27" fmla="*/ 1592 h 1803"/>
                  <a:gd name="T28" fmla="*/ 1392 w 1505"/>
                  <a:gd name="T29" fmla="*/ 1640 h 1803"/>
                  <a:gd name="T30" fmla="*/ 1394 w 1505"/>
                  <a:gd name="T31" fmla="*/ 1765 h 1803"/>
                  <a:gd name="T32" fmla="*/ 1142 w 1505"/>
                  <a:gd name="T33" fmla="*/ 1803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5" h="1803">
                    <a:moveTo>
                      <a:pt x="1142" y="1803"/>
                    </a:moveTo>
                    <a:cubicBezTo>
                      <a:pt x="1085" y="1793"/>
                      <a:pt x="1029" y="1782"/>
                      <a:pt x="975" y="1770"/>
                    </a:cubicBezTo>
                    <a:cubicBezTo>
                      <a:pt x="785" y="1729"/>
                      <a:pt x="601" y="1678"/>
                      <a:pt x="407" y="1641"/>
                    </a:cubicBezTo>
                    <a:cubicBezTo>
                      <a:pt x="275" y="1615"/>
                      <a:pt x="138" y="1597"/>
                      <a:pt x="0" y="1580"/>
                    </a:cubicBezTo>
                    <a:cubicBezTo>
                      <a:pt x="137" y="1523"/>
                      <a:pt x="263" y="1459"/>
                      <a:pt x="372" y="1386"/>
                    </a:cubicBezTo>
                    <a:cubicBezTo>
                      <a:pt x="811" y="1092"/>
                      <a:pt x="893" y="694"/>
                      <a:pt x="803" y="332"/>
                    </a:cubicBezTo>
                    <a:cubicBezTo>
                      <a:pt x="773" y="212"/>
                      <a:pt x="693" y="95"/>
                      <a:pt x="559" y="0"/>
                    </a:cubicBezTo>
                    <a:cubicBezTo>
                      <a:pt x="774" y="27"/>
                      <a:pt x="987" y="57"/>
                      <a:pt x="1195" y="94"/>
                    </a:cubicBezTo>
                    <a:cubicBezTo>
                      <a:pt x="1173" y="171"/>
                      <a:pt x="1149" y="249"/>
                      <a:pt x="1125" y="326"/>
                    </a:cubicBezTo>
                    <a:cubicBezTo>
                      <a:pt x="1071" y="505"/>
                      <a:pt x="1010" y="682"/>
                      <a:pt x="933" y="858"/>
                    </a:cubicBezTo>
                    <a:cubicBezTo>
                      <a:pt x="896" y="944"/>
                      <a:pt x="854" y="1029"/>
                      <a:pt x="813" y="1114"/>
                    </a:cubicBezTo>
                    <a:cubicBezTo>
                      <a:pt x="803" y="1136"/>
                      <a:pt x="793" y="1158"/>
                      <a:pt x="785" y="1180"/>
                    </a:cubicBezTo>
                    <a:cubicBezTo>
                      <a:pt x="727" y="1281"/>
                      <a:pt x="679" y="1398"/>
                      <a:pt x="783" y="1487"/>
                    </a:cubicBezTo>
                    <a:cubicBezTo>
                      <a:pt x="866" y="1559"/>
                      <a:pt x="982" y="1577"/>
                      <a:pt x="1126" y="1592"/>
                    </a:cubicBezTo>
                    <a:cubicBezTo>
                      <a:pt x="1218" y="1601"/>
                      <a:pt x="1315" y="1609"/>
                      <a:pt x="1392" y="1640"/>
                    </a:cubicBezTo>
                    <a:cubicBezTo>
                      <a:pt x="1478" y="1676"/>
                      <a:pt x="1505" y="1735"/>
                      <a:pt x="1394" y="1765"/>
                    </a:cubicBezTo>
                    <a:cubicBezTo>
                      <a:pt x="1317" y="1786"/>
                      <a:pt x="1230" y="1796"/>
                      <a:pt x="1142" y="1803"/>
                    </a:cubicBezTo>
                    <a:close/>
                  </a:path>
                </a:pathLst>
              </a:custGeom>
              <a:solidFill>
                <a:srgbClr val="CC8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4" name="Freeform 1134">
                <a:extLst>
                  <a:ext uri="{FF2B5EF4-FFF2-40B4-BE49-F238E27FC236}">
                    <a16:creationId xmlns:a16="http://schemas.microsoft.com/office/drawing/2014/main" id="{C857A7F2-6E48-4534-AD6B-774DC79370DC}"/>
                  </a:ext>
                </a:extLst>
              </p:cNvPr>
              <p:cNvSpPr>
                <a:spLocks/>
              </p:cNvSpPr>
              <p:nvPr/>
            </p:nvSpPr>
            <p:spPr bwMode="auto">
              <a:xfrm>
                <a:off x="8292194" y="2876550"/>
                <a:ext cx="303213" cy="50800"/>
              </a:xfrm>
              <a:custGeom>
                <a:avLst/>
                <a:gdLst>
                  <a:gd name="T0" fmla="*/ 608 w 608"/>
                  <a:gd name="T1" fmla="*/ 102 h 102"/>
                  <a:gd name="T2" fmla="*/ 0 w 608"/>
                  <a:gd name="T3" fmla="*/ 0 h 102"/>
                  <a:gd name="T4" fmla="*/ 0 w 608"/>
                  <a:gd name="T5" fmla="*/ 0 h 102"/>
                  <a:gd name="T6" fmla="*/ 608 w 608"/>
                  <a:gd name="T7" fmla="*/ 102 h 102"/>
                </a:gdLst>
                <a:ahLst/>
                <a:cxnLst>
                  <a:cxn ang="0">
                    <a:pos x="T0" y="T1"/>
                  </a:cxn>
                  <a:cxn ang="0">
                    <a:pos x="T2" y="T3"/>
                  </a:cxn>
                  <a:cxn ang="0">
                    <a:pos x="T4" y="T5"/>
                  </a:cxn>
                  <a:cxn ang="0">
                    <a:pos x="T6" y="T7"/>
                  </a:cxn>
                </a:cxnLst>
                <a:rect l="0" t="0" r="r" b="b"/>
                <a:pathLst>
                  <a:path w="608" h="102">
                    <a:moveTo>
                      <a:pt x="608" y="102"/>
                    </a:moveTo>
                    <a:cubicBezTo>
                      <a:pt x="409" y="56"/>
                      <a:pt x="206" y="25"/>
                      <a:pt x="0" y="0"/>
                    </a:cubicBezTo>
                    <a:cubicBezTo>
                      <a:pt x="0" y="0"/>
                      <a:pt x="0" y="0"/>
                      <a:pt x="0" y="0"/>
                    </a:cubicBezTo>
                    <a:cubicBezTo>
                      <a:pt x="206" y="25"/>
                      <a:pt x="409" y="56"/>
                      <a:pt x="608" y="102"/>
                    </a:cubicBezTo>
                    <a:close/>
                  </a:path>
                </a:pathLst>
              </a:custGeom>
              <a:solidFill>
                <a:srgbClr val="6F8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 name="Freeform 1135">
                <a:extLst>
                  <a:ext uri="{FF2B5EF4-FFF2-40B4-BE49-F238E27FC236}">
                    <a16:creationId xmlns:a16="http://schemas.microsoft.com/office/drawing/2014/main" id="{A21BADCA-911A-4DFA-B017-5427298DC714}"/>
                  </a:ext>
                </a:extLst>
              </p:cNvPr>
              <p:cNvSpPr>
                <a:spLocks/>
              </p:cNvSpPr>
              <p:nvPr/>
            </p:nvSpPr>
            <p:spPr bwMode="auto">
              <a:xfrm>
                <a:off x="8584294" y="2062163"/>
                <a:ext cx="6350" cy="1588"/>
              </a:xfrm>
              <a:custGeom>
                <a:avLst/>
                <a:gdLst>
                  <a:gd name="T0" fmla="*/ 11 w 11"/>
                  <a:gd name="T1" fmla="*/ 1 h 1"/>
                  <a:gd name="T2" fmla="*/ 0 w 11"/>
                  <a:gd name="T3" fmla="*/ 0 h 1"/>
                  <a:gd name="T4" fmla="*/ 11 w 11"/>
                  <a:gd name="T5" fmla="*/ 1 h 1"/>
                </a:gdLst>
                <a:ahLst/>
                <a:cxnLst>
                  <a:cxn ang="0">
                    <a:pos x="T0" y="T1"/>
                  </a:cxn>
                  <a:cxn ang="0">
                    <a:pos x="T2" y="T3"/>
                  </a:cxn>
                  <a:cxn ang="0">
                    <a:pos x="T4" y="T5"/>
                  </a:cxn>
                </a:cxnLst>
                <a:rect l="0" t="0" r="r" b="b"/>
                <a:pathLst>
                  <a:path w="11" h="1">
                    <a:moveTo>
                      <a:pt x="11" y="1"/>
                    </a:moveTo>
                    <a:cubicBezTo>
                      <a:pt x="7" y="1"/>
                      <a:pt x="3" y="0"/>
                      <a:pt x="0" y="0"/>
                    </a:cubicBezTo>
                    <a:cubicBezTo>
                      <a:pt x="3" y="0"/>
                      <a:pt x="7" y="1"/>
                      <a:pt x="11" y="1"/>
                    </a:cubicBezTo>
                    <a:close/>
                  </a:path>
                </a:pathLst>
              </a:custGeom>
              <a:solidFill>
                <a:srgbClr val="ECD2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 name="Freeform 1137">
                <a:extLst>
                  <a:ext uri="{FF2B5EF4-FFF2-40B4-BE49-F238E27FC236}">
                    <a16:creationId xmlns:a16="http://schemas.microsoft.com/office/drawing/2014/main" id="{5CCA1083-FDFC-4357-AD6E-A4B305FB6855}"/>
                  </a:ext>
                </a:extLst>
              </p:cNvPr>
              <p:cNvSpPr>
                <a:spLocks noEditPoints="1"/>
              </p:cNvSpPr>
              <p:nvPr/>
            </p:nvSpPr>
            <p:spPr bwMode="auto">
              <a:xfrm>
                <a:off x="8658906" y="2667000"/>
                <a:ext cx="609600" cy="322263"/>
              </a:xfrm>
              <a:custGeom>
                <a:avLst/>
                <a:gdLst>
                  <a:gd name="T0" fmla="*/ 740 w 1222"/>
                  <a:gd name="T1" fmla="*/ 648 h 648"/>
                  <a:gd name="T2" fmla="*/ 463 w 1222"/>
                  <a:gd name="T3" fmla="*/ 623 h 648"/>
                  <a:gd name="T4" fmla="*/ 715 w 1222"/>
                  <a:gd name="T5" fmla="*/ 585 h 648"/>
                  <a:gd name="T6" fmla="*/ 713 w 1222"/>
                  <a:gd name="T7" fmla="*/ 460 h 648"/>
                  <a:gd name="T8" fmla="*/ 447 w 1222"/>
                  <a:gd name="T9" fmla="*/ 412 h 648"/>
                  <a:gd name="T10" fmla="*/ 104 w 1222"/>
                  <a:gd name="T11" fmla="*/ 307 h 648"/>
                  <a:gd name="T12" fmla="*/ 106 w 1222"/>
                  <a:gd name="T13" fmla="*/ 0 h 648"/>
                  <a:gd name="T14" fmla="*/ 87 w 1222"/>
                  <a:gd name="T15" fmla="*/ 179 h 648"/>
                  <a:gd name="T16" fmla="*/ 372 w 1222"/>
                  <a:gd name="T17" fmla="*/ 376 h 648"/>
                  <a:gd name="T18" fmla="*/ 495 w 1222"/>
                  <a:gd name="T19" fmla="*/ 392 h 648"/>
                  <a:gd name="T20" fmla="*/ 545 w 1222"/>
                  <a:gd name="T21" fmla="*/ 389 h 648"/>
                  <a:gd name="T22" fmla="*/ 728 w 1222"/>
                  <a:gd name="T23" fmla="*/ 302 h 648"/>
                  <a:gd name="T24" fmla="*/ 773 w 1222"/>
                  <a:gd name="T25" fmla="*/ 211 h 648"/>
                  <a:gd name="T26" fmla="*/ 805 w 1222"/>
                  <a:gd name="T27" fmla="*/ 148 h 648"/>
                  <a:gd name="T28" fmla="*/ 810 w 1222"/>
                  <a:gd name="T29" fmla="*/ 147 h 648"/>
                  <a:gd name="T30" fmla="*/ 819 w 1222"/>
                  <a:gd name="T31" fmla="*/ 149 h 648"/>
                  <a:gd name="T32" fmla="*/ 1198 w 1222"/>
                  <a:gd name="T33" fmla="*/ 366 h 648"/>
                  <a:gd name="T34" fmla="*/ 1212 w 1222"/>
                  <a:gd name="T35" fmla="*/ 503 h 648"/>
                  <a:gd name="T36" fmla="*/ 1008 w 1222"/>
                  <a:gd name="T37" fmla="*/ 612 h 648"/>
                  <a:gd name="T38" fmla="*/ 942 w 1222"/>
                  <a:gd name="T39" fmla="*/ 629 h 648"/>
                  <a:gd name="T40" fmla="*/ 774 w 1222"/>
                  <a:gd name="T41" fmla="*/ 648 h 648"/>
                  <a:gd name="T42" fmla="*/ 740 w 1222"/>
                  <a:gd name="T43" fmla="*/ 648 h 648"/>
                  <a:gd name="T44" fmla="*/ 481 w 1222"/>
                  <a:gd name="T45" fmla="*/ 369 h 648"/>
                  <a:gd name="T46" fmla="*/ 241 w 1222"/>
                  <a:gd name="T47" fmla="*/ 277 h 648"/>
                  <a:gd name="T48" fmla="*/ 229 w 1222"/>
                  <a:gd name="T49" fmla="*/ 264 h 648"/>
                  <a:gd name="T50" fmla="*/ 525 w 1222"/>
                  <a:gd name="T51" fmla="*/ 115 h 648"/>
                  <a:gd name="T52" fmla="*/ 534 w 1222"/>
                  <a:gd name="T53" fmla="*/ 114 h 648"/>
                  <a:gd name="T54" fmla="*/ 554 w 1222"/>
                  <a:gd name="T55" fmla="*/ 122 h 648"/>
                  <a:gd name="T56" fmla="*/ 540 w 1222"/>
                  <a:gd name="T57" fmla="*/ 152 h 648"/>
                  <a:gd name="T58" fmla="*/ 505 w 1222"/>
                  <a:gd name="T59" fmla="*/ 198 h 648"/>
                  <a:gd name="T60" fmla="*/ 493 w 1222"/>
                  <a:gd name="T61" fmla="*/ 206 h 648"/>
                  <a:gd name="T62" fmla="*/ 491 w 1222"/>
                  <a:gd name="T63" fmla="*/ 211 h 648"/>
                  <a:gd name="T64" fmla="*/ 496 w 1222"/>
                  <a:gd name="T65" fmla="*/ 217 h 648"/>
                  <a:gd name="T66" fmla="*/ 680 w 1222"/>
                  <a:gd name="T67" fmla="*/ 277 h 648"/>
                  <a:gd name="T68" fmla="*/ 481 w 1222"/>
                  <a:gd name="T69" fmla="*/ 369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648">
                    <a:moveTo>
                      <a:pt x="740" y="648"/>
                    </a:moveTo>
                    <a:cubicBezTo>
                      <a:pt x="648" y="648"/>
                      <a:pt x="554" y="638"/>
                      <a:pt x="463" y="623"/>
                    </a:cubicBezTo>
                    <a:cubicBezTo>
                      <a:pt x="551" y="616"/>
                      <a:pt x="638" y="606"/>
                      <a:pt x="715" y="585"/>
                    </a:cubicBezTo>
                    <a:cubicBezTo>
                      <a:pt x="826" y="555"/>
                      <a:pt x="799" y="496"/>
                      <a:pt x="713" y="460"/>
                    </a:cubicBezTo>
                    <a:cubicBezTo>
                      <a:pt x="636" y="429"/>
                      <a:pt x="539" y="421"/>
                      <a:pt x="447" y="412"/>
                    </a:cubicBezTo>
                    <a:cubicBezTo>
                      <a:pt x="303" y="397"/>
                      <a:pt x="187" y="379"/>
                      <a:pt x="104" y="307"/>
                    </a:cubicBezTo>
                    <a:cubicBezTo>
                      <a:pt x="0" y="218"/>
                      <a:pt x="48" y="101"/>
                      <a:pt x="106" y="0"/>
                    </a:cubicBezTo>
                    <a:cubicBezTo>
                      <a:pt x="84" y="59"/>
                      <a:pt x="73" y="118"/>
                      <a:pt x="87" y="179"/>
                    </a:cubicBezTo>
                    <a:cubicBezTo>
                      <a:pt x="110" y="274"/>
                      <a:pt x="217" y="347"/>
                      <a:pt x="372" y="376"/>
                    </a:cubicBezTo>
                    <a:cubicBezTo>
                      <a:pt x="410" y="386"/>
                      <a:pt x="453" y="392"/>
                      <a:pt x="495" y="392"/>
                    </a:cubicBezTo>
                    <a:cubicBezTo>
                      <a:pt x="512" y="392"/>
                      <a:pt x="529" y="391"/>
                      <a:pt x="545" y="389"/>
                    </a:cubicBezTo>
                    <a:cubicBezTo>
                      <a:pt x="629" y="384"/>
                      <a:pt x="713" y="347"/>
                      <a:pt x="728" y="302"/>
                    </a:cubicBezTo>
                    <a:cubicBezTo>
                      <a:pt x="751" y="273"/>
                      <a:pt x="759" y="240"/>
                      <a:pt x="773" y="211"/>
                    </a:cubicBezTo>
                    <a:cubicBezTo>
                      <a:pt x="782" y="190"/>
                      <a:pt x="793" y="169"/>
                      <a:pt x="805" y="148"/>
                    </a:cubicBezTo>
                    <a:cubicBezTo>
                      <a:pt x="807" y="148"/>
                      <a:pt x="808" y="147"/>
                      <a:pt x="810" y="147"/>
                    </a:cubicBezTo>
                    <a:cubicBezTo>
                      <a:pt x="813" y="147"/>
                      <a:pt x="816" y="148"/>
                      <a:pt x="819" y="149"/>
                    </a:cubicBezTo>
                    <a:cubicBezTo>
                      <a:pt x="1012" y="163"/>
                      <a:pt x="1153" y="267"/>
                      <a:pt x="1198" y="366"/>
                    </a:cubicBezTo>
                    <a:cubicBezTo>
                      <a:pt x="1218" y="412"/>
                      <a:pt x="1222" y="458"/>
                      <a:pt x="1212" y="503"/>
                    </a:cubicBezTo>
                    <a:cubicBezTo>
                      <a:pt x="1164" y="548"/>
                      <a:pt x="1095" y="586"/>
                      <a:pt x="1008" y="612"/>
                    </a:cubicBezTo>
                    <a:cubicBezTo>
                      <a:pt x="986" y="619"/>
                      <a:pt x="964" y="624"/>
                      <a:pt x="942" y="629"/>
                    </a:cubicBezTo>
                    <a:cubicBezTo>
                      <a:pt x="886" y="636"/>
                      <a:pt x="830" y="642"/>
                      <a:pt x="774" y="648"/>
                    </a:cubicBezTo>
                    <a:cubicBezTo>
                      <a:pt x="763" y="648"/>
                      <a:pt x="751" y="648"/>
                      <a:pt x="740" y="648"/>
                    </a:cubicBezTo>
                    <a:moveTo>
                      <a:pt x="481" y="369"/>
                    </a:moveTo>
                    <a:cubicBezTo>
                      <a:pt x="383" y="362"/>
                      <a:pt x="289" y="321"/>
                      <a:pt x="241" y="277"/>
                    </a:cubicBezTo>
                    <a:cubicBezTo>
                      <a:pt x="236" y="273"/>
                      <a:pt x="232" y="268"/>
                      <a:pt x="229" y="264"/>
                    </a:cubicBezTo>
                    <a:cubicBezTo>
                      <a:pt x="276" y="203"/>
                      <a:pt x="434" y="139"/>
                      <a:pt x="525" y="115"/>
                    </a:cubicBezTo>
                    <a:cubicBezTo>
                      <a:pt x="528" y="114"/>
                      <a:pt x="531" y="114"/>
                      <a:pt x="534" y="114"/>
                    </a:cubicBezTo>
                    <a:cubicBezTo>
                      <a:pt x="544" y="114"/>
                      <a:pt x="552" y="117"/>
                      <a:pt x="554" y="122"/>
                    </a:cubicBezTo>
                    <a:cubicBezTo>
                      <a:pt x="549" y="131"/>
                      <a:pt x="545" y="142"/>
                      <a:pt x="540" y="152"/>
                    </a:cubicBezTo>
                    <a:cubicBezTo>
                      <a:pt x="530" y="168"/>
                      <a:pt x="519" y="184"/>
                      <a:pt x="505" y="198"/>
                    </a:cubicBezTo>
                    <a:cubicBezTo>
                      <a:pt x="501" y="201"/>
                      <a:pt x="497" y="204"/>
                      <a:pt x="493" y="206"/>
                    </a:cubicBezTo>
                    <a:cubicBezTo>
                      <a:pt x="491" y="207"/>
                      <a:pt x="490" y="209"/>
                      <a:pt x="491" y="211"/>
                    </a:cubicBezTo>
                    <a:cubicBezTo>
                      <a:pt x="488" y="213"/>
                      <a:pt x="490" y="217"/>
                      <a:pt x="496" y="217"/>
                    </a:cubicBezTo>
                    <a:cubicBezTo>
                      <a:pt x="572" y="217"/>
                      <a:pt x="658" y="234"/>
                      <a:pt x="680" y="277"/>
                    </a:cubicBezTo>
                    <a:cubicBezTo>
                      <a:pt x="709" y="335"/>
                      <a:pt x="563" y="366"/>
                      <a:pt x="481" y="369"/>
                    </a:cubicBezTo>
                  </a:path>
                </a:pathLst>
              </a:custGeom>
              <a:solidFill>
                <a:srgbClr val="C17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 name="Freeform 1138">
                <a:extLst>
                  <a:ext uri="{FF2B5EF4-FFF2-40B4-BE49-F238E27FC236}">
                    <a16:creationId xmlns:a16="http://schemas.microsoft.com/office/drawing/2014/main" id="{5EC0623D-041B-4C0C-9895-F1986054379D}"/>
                  </a:ext>
                </a:extLst>
              </p:cNvPr>
              <p:cNvSpPr>
                <a:spLocks/>
              </p:cNvSpPr>
              <p:nvPr/>
            </p:nvSpPr>
            <p:spPr bwMode="auto">
              <a:xfrm>
                <a:off x="9028794" y="1922463"/>
                <a:ext cx="4763" cy="1588"/>
              </a:xfrm>
              <a:custGeom>
                <a:avLst/>
                <a:gdLst>
                  <a:gd name="T0" fmla="*/ 0 w 9"/>
                  <a:gd name="T1" fmla="*/ 4 h 4"/>
                  <a:gd name="T2" fmla="*/ 9 w 9"/>
                  <a:gd name="T3" fmla="*/ 0 h 4"/>
                  <a:gd name="T4" fmla="*/ 0 w 9"/>
                  <a:gd name="T5" fmla="*/ 4 h 4"/>
                </a:gdLst>
                <a:ahLst/>
                <a:cxnLst>
                  <a:cxn ang="0">
                    <a:pos x="T0" y="T1"/>
                  </a:cxn>
                  <a:cxn ang="0">
                    <a:pos x="T2" y="T3"/>
                  </a:cxn>
                  <a:cxn ang="0">
                    <a:pos x="T4" y="T5"/>
                  </a:cxn>
                </a:cxnLst>
                <a:rect l="0" t="0" r="r" b="b"/>
                <a:pathLst>
                  <a:path w="9" h="4">
                    <a:moveTo>
                      <a:pt x="0" y="4"/>
                    </a:moveTo>
                    <a:cubicBezTo>
                      <a:pt x="3" y="3"/>
                      <a:pt x="6" y="1"/>
                      <a:pt x="9" y="0"/>
                    </a:cubicBezTo>
                    <a:cubicBezTo>
                      <a:pt x="6" y="1"/>
                      <a:pt x="3" y="3"/>
                      <a:pt x="0" y="4"/>
                    </a:cubicBezTo>
                    <a:close/>
                  </a:path>
                </a:pathLst>
              </a:custGeom>
              <a:solidFill>
                <a:srgbClr val="868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 name="Freeform 1139">
                <a:extLst>
                  <a:ext uri="{FF2B5EF4-FFF2-40B4-BE49-F238E27FC236}">
                    <a16:creationId xmlns:a16="http://schemas.microsoft.com/office/drawing/2014/main" id="{CD9F2AE9-FB2B-4D86-8607-191236AAD4B7}"/>
                  </a:ext>
                </a:extLst>
              </p:cNvPr>
              <p:cNvSpPr>
                <a:spLocks noEditPoints="1"/>
              </p:cNvSpPr>
              <p:nvPr/>
            </p:nvSpPr>
            <p:spPr bwMode="auto">
              <a:xfrm>
                <a:off x="8747806" y="2684463"/>
                <a:ext cx="558800" cy="233363"/>
              </a:xfrm>
              <a:custGeom>
                <a:avLst/>
                <a:gdLst>
                  <a:gd name="T0" fmla="*/ 1031 w 1118"/>
                  <a:gd name="T1" fmla="*/ 467 h 467"/>
                  <a:gd name="T2" fmla="*/ 1017 w 1118"/>
                  <a:gd name="T3" fmla="*/ 330 h 467"/>
                  <a:gd name="T4" fmla="*/ 638 w 1118"/>
                  <a:gd name="T5" fmla="*/ 113 h 467"/>
                  <a:gd name="T6" fmla="*/ 629 w 1118"/>
                  <a:gd name="T7" fmla="*/ 111 h 467"/>
                  <a:gd name="T8" fmla="*/ 624 w 1118"/>
                  <a:gd name="T9" fmla="*/ 112 h 467"/>
                  <a:gd name="T10" fmla="*/ 679 w 1118"/>
                  <a:gd name="T11" fmla="*/ 5 h 467"/>
                  <a:gd name="T12" fmla="*/ 982 w 1118"/>
                  <a:gd name="T13" fmla="*/ 89 h 467"/>
                  <a:gd name="T14" fmla="*/ 1102 w 1118"/>
                  <a:gd name="T15" fmla="*/ 347 h 467"/>
                  <a:gd name="T16" fmla="*/ 1031 w 1118"/>
                  <a:gd name="T17" fmla="*/ 467 h 467"/>
                  <a:gd name="T18" fmla="*/ 48 w 1118"/>
                  <a:gd name="T19" fmla="*/ 228 h 467"/>
                  <a:gd name="T20" fmla="*/ 159 w 1118"/>
                  <a:gd name="T21" fmla="*/ 68 h 467"/>
                  <a:gd name="T22" fmla="*/ 423 w 1118"/>
                  <a:gd name="T23" fmla="*/ 7 h 467"/>
                  <a:gd name="T24" fmla="*/ 378 w 1118"/>
                  <a:gd name="T25" fmla="*/ 77 h 467"/>
                  <a:gd name="T26" fmla="*/ 373 w 1118"/>
                  <a:gd name="T27" fmla="*/ 86 h 467"/>
                  <a:gd name="T28" fmla="*/ 353 w 1118"/>
                  <a:gd name="T29" fmla="*/ 78 h 467"/>
                  <a:gd name="T30" fmla="*/ 344 w 1118"/>
                  <a:gd name="T31" fmla="*/ 79 h 467"/>
                  <a:gd name="T32" fmla="*/ 48 w 1118"/>
                  <a:gd name="T33" fmla="*/ 228 h 467"/>
                  <a:gd name="T34" fmla="*/ 535 w 1118"/>
                  <a:gd name="T35" fmla="*/ 216 h 467"/>
                  <a:gd name="T36" fmla="*/ 371 w 1118"/>
                  <a:gd name="T37" fmla="*/ 169 h 467"/>
                  <a:gd name="T38" fmla="*/ 349 w 1118"/>
                  <a:gd name="T39" fmla="*/ 170 h 467"/>
                  <a:gd name="T40" fmla="*/ 401 w 1118"/>
                  <a:gd name="T41" fmla="*/ 115 h 467"/>
                  <a:gd name="T42" fmla="*/ 478 w 1118"/>
                  <a:gd name="T43" fmla="*/ 3 h 467"/>
                  <a:gd name="T44" fmla="*/ 567 w 1118"/>
                  <a:gd name="T45" fmla="*/ 0 h 467"/>
                  <a:gd name="T46" fmla="*/ 585 w 1118"/>
                  <a:gd name="T47" fmla="*/ 0 h 467"/>
                  <a:gd name="T48" fmla="*/ 629 w 1118"/>
                  <a:gd name="T49" fmla="*/ 2 h 467"/>
                  <a:gd name="T50" fmla="*/ 535 w 1118"/>
                  <a:gd name="T51" fmla="*/ 216 h 467"/>
                  <a:gd name="T52" fmla="*/ 324 w 1118"/>
                  <a:gd name="T53" fmla="*/ 162 h 467"/>
                  <a:gd name="T54" fmla="*/ 359 w 1118"/>
                  <a:gd name="T55" fmla="*/ 116 h 467"/>
                  <a:gd name="T56" fmla="*/ 324 w 1118"/>
                  <a:gd name="T57" fmla="*/ 16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467">
                    <a:moveTo>
                      <a:pt x="1031" y="467"/>
                    </a:moveTo>
                    <a:cubicBezTo>
                      <a:pt x="1041" y="422"/>
                      <a:pt x="1037" y="376"/>
                      <a:pt x="1017" y="330"/>
                    </a:cubicBezTo>
                    <a:cubicBezTo>
                      <a:pt x="972" y="231"/>
                      <a:pt x="831" y="127"/>
                      <a:pt x="638" y="113"/>
                    </a:cubicBezTo>
                    <a:cubicBezTo>
                      <a:pt x="635" y="112"/>
                      <a:pt x="632" y="111"/>
                      <a:pt x="629" y="111"/>
                    </a:cubicBezTo>
                    <a:cubicBezTo>
                      <a:pt x="627" y="111"/>
                      <a:pt x="626" y="112"/>
                      <a:pt x="624" y="112"/>
                    </a:cubicBezTo>
                    <a:cubicBezTo>
                      <a:pt x="644" y="76"/>
                      <a:pt x="664" y="41"/>
                      <a:pt x="679" y="5"/>
                    </a:cubicBezTo>
                    <a:cubicBezTo>
                      <a:pt x="793" y="15"/>
                      <a:pt x="904" y="42"/>
                      <a:pt x="982" y="89"/>
                    </a:cubicBezTo>
                    <a:cubicBezTo>
                      <a:pt x="1093" y="154"/>
                      <a:pt x="1118" y="262"/>
                      <a:pt x="1102" y="347"/>
                    </a:cubicBezTo>
                    <a:cubicBezTo>
                      <a:pt x="1094" y="390"/>
                      <a:pt x="1070" y="431"/>
                      <a:pt x="1031" y="467"/>
                    </a:cubicBezTo>
                    <a:moveTo>
                      <a:pt x="48" y="228"/>
                    </a:moveTo>
                    <a:cubicBezTo>
                      <a:pt x="0" y="167"/>
                      <a:pt x="70" y="108"/>
                      <a:pt x="159" y="68"/>
                    </a:cubicBezTo>
                    <a:cubicBezTo>
                      <a:pt x="233" y="35"/>
                      <a:pt x="327" y="16"/>
                      <a:pt x="423" y="7"/>
                    </a:cubicBezTo>
                    <a:cubicBezTo>
                      <a:pt x="404" y="29"/>
                      <a:pt x="392" y="54"/>
                      <a:pt x="378" y="77"/>
                    </a:cubicBezTo>
                    <a:cubicBezTo>
                      <a:pt x="376" y="80"/>
                      <a:pt x="375" y="83"/>
                      <a:pt x="373" y="86"/>
                    </a:cubicBezTo>
                    <a:cubicBezTo>
                      <a:pt x="371" y="81"/>
                      <a:pt x="363" y="78"/>
                      <a:pt x="353" y="78"/>
                    </a:cubicBezTo>
                    <a:cubicBezTo>
                      <a:pt x="350" y="78"/>
                      <a:pt x="347" y="78"/>
                      <a:pt x="344" y="79"/>
                    </a:cubicBezTo>
                    <a:cubicBezTo>
                      <a:pt x="253" y="103"/>
                      <a:pt x="95" y="167"/>
                      <a:pt x="48" y="228"/>
                    </a:cubicBezTo>
                    <a:close/>
                    <a:moveTo>
                      <a:pt x="535" y="216"/>
                    </a:moveTo>
                    <a:cubicBezTo>
                      <a:pt x="505" y="185"/>
                      <a:pt x="437" y="169"/>
                      <a:pt x="371" y="169"/>
                    </a:cubicBezTo>
                    <a:cubicBezTo>
                      <a:pt x="364" y="169"/>
                      <a:pt x="356" y="169"/>
                      <a:pt x="349" y="170"/>
                    </a:cubicBezTo>
                    <a:cubicBezTo>
                      <a:pt x="375" y="155"/>
                      <a:pt x="389" y="132"/>
                      <a:pt x="401" y="115"/>
                    </a:cubicBezTo>
                    <a:cubicBezTo>
                      <a:pt x="430" y="79"/>
                      <a:pt x="454" y="40"/>
                      <a:pt x="478" y="3"/>
                    </a:cubicBezTo>
                    <a:cubicBezTo>
                      <a:pt x="508" y="1"/>
                      <a:pt x="538" y="0"/>
                      <a:pt x="567" y="0"/>
                    </a:cubicBezTo>
                    <a:cubicBezTo>
                      <a:pt x="573" y="0"/>
                      <a:pt x="579" y="0"/>
                      <a:pt x="585" y="0"/>
                    </a:cubicBezTo>
                    <a:cubicBezTo>
                      <a:pt x="600" y="0"/>
                      <a:pt x="615" y="1"/>
                      <a:pt x="629" y="2"/>
                    </a:cubicBezTo>
                    <a:cubicBezTo>
                      <a:pt x="577" y="70"/>
                      <a:pt x="563" y="145"/>
                      <a:pt x="535" y="216"/>
                    </a:cubicBezTo>
                    <a:moveTo>
                      <a:pt x="324" y="162"/>
                    </a:moveTo>
                    <a:cubicBezTo>
                      <a:pt x="338" y="148"/>
                      <a:pt x="349" y="132"/>
                      <a:pt x="359" y="116"/>
                    </a:cubicBezTo>
                    <a:cubicBezTo>
                      <a:pt x="350" y="132"/>
                      <a:pt x="340" y="149"/>
                      <a:pt x="324" y="162"/>
                    </a:cubicBezTo>
                    <a:close/>
                  </a:path>
                </a:pathLst>
              </a:custGeom>
              <a:solidFill>
                <a:srgbClr val="B66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 name="Freeform 1140">
                <a:extLst>
                  <a:ext uri="{FF2B5EF4-FFF2-40B4-BE49-F238E27FC236}">
                    <a16:creationId xmlns:a16="http://schemas.microsoft.com/office/drawing/2014/main" id="{FC720369-52D6-4B82-B2F4-D05C44E399B9}"/>
                  </a:ext>
                </a:extLst>
              </p:cNvPr>
              <p:cNvSpPr>
                <a:spLocks noEditPoints="1"/>
              </p:cNvSpPr>
              <p:nvPr/>
            </p:nvSpPr>
            <p:spPr bwMode="auto">
              <a:xfrm>
                <a:off x="4005944" y="1930400"/>
                <a:ext cx="4592638" cy="995363"/>
              </a:xfrm>
              <a:custGeom>
                <a:avLst/>
                <a:gdLst>
                  <a:gd name="T0" fmla="*/ 818 w 9205"/>
                  <a:gd name="T1" fmla="*/ 1997 h 1997"/>
                  <a:gd name="T2" fmla="*/ 715 w 9205"/>
                  <a:gd name="T3" fmla="*/ 1978 h 1997"/>
                  <a:gd name="T4" fmla="*/ 2822 w 9205"/>
                  <a:gd name="T5" fmla="*/ 1756 h 1997"/>
                  <a:gd name="T6" fmla="*/ 4284 w 9205"/>
                  <a:gd name="T7" fmla="*/ 1682 h 1997"/>
                  <a:gd name="T8" fmla="*/ 5347 w 9205"/>
                  <a:gd name="T9" fmla="*/ 1663 h 1997"/>
                  <a:gd name="T10" fmla="*/ 5785 w 9205"/>
                  <a:gd name="T11" fmla="*/ 1666 h 1997"/>
                  <a:gd name="T12" fmla="*/ 7247 w 9205"/>
                  <a:gd name="T13" fmla="*/ 1740 h 1997"/>
                  <a:gd name="T14" fmla="*/ 7679 w 9205"/>
                  <a:gd name="T15" fmla="*/ 1776 h 1997"/>
                  <a:gd name="T16" fmla="*/ 8437 w 9205"/>
                  <a:gd name="T17" fmla="*/ 1853 h 1997"/>
                  <a:gd name="T18" fmla="*/ 8646 w 9205"/>
                  <a:gd name="T19" fmla="*/ 1877 h 1997"/>
                  <a:gd name="T20" fmla="*/ 8592 w 9205"/>
                  <a:gd name="T21" fmla="*/ 1899 h 1997"/>
                  <a:gd name="T22" fmla="*/ 8102 w 9205"/>
                  <a:gd name="T23" fmla="*/ 1845 h 1997"/>
                  <a:gd name="T24" fmla="*/ 6694 w 9205"/>
                  <a:gd name="T25" fmla="*/ 1730 h 1997"/>
                  <a:gd name="T26" fmla="*/ 5345 w 9205"/>
                  <a:gd name="T27" fmla="*/ 1691 h 1997"/>
                  <a:gd name="T28" fmla="*/ 5274 w 9205"/>
                  <a:gd name="T29" fmla="*/ 1691 h 1997"/>
                  <a:gd name="T30" fmla="*/ 3775 w 9205"/>
                  <a:gd name="T31" fmla="*/ 1731 h 1997"/>
                  <a:gd name="T32" fmla="*/ 2306 w 9205"/>
                  <a:gd name="T33" fmla="*/ 1822 h 1997"/>
                  <a:gd name="T34" fmla="*/ 818 w 9205"/>
                  <a:gd name="T35" fmla="*/ 1997 h 1997"/>
                  <a:gd name="T36" fmla="*/ 0 w 9205"/>
                  <a:gd name="T37" fmla="*/ 300 h 1997"/>
                  <a:gd name="T38" fmla="*/ 1333 w 9205"/>
                  <a:gd name="T39" fmla="*/ 113 h 1997"/>
                  <a:gd name="T40" fmla="*/ 2677 w 9205"/>
                  <a:gd name="T41" fmla="*/ 30 h 1997"/>
                  <a:gd name="T42" fmla="*/ 3960 w 9205"/>
                  <a:gd name="T43" fmla="*/ 0 h 1997"/>
                  <a:gd name="T44" fmla="*/ 4063 w 9205"/>
                  <a:gd name="T45" fmla="*/ 1 h 1997"/>
                  <a:gd name="T46" fmla="*/ 5557 w 9205"/>
                  <a:gd name="T47" fmla="*/ 26 h 1997"/>
                  <a:gd name="T48" fmla="*/ 7028 w 9205"/>
                  <a:gd name="T49" fmla="*/ 69 h 1997"/>
                  <a:gd name="T50" fmla="*/ 8461 w 9205"/>
                  <a:gd name="T51" fmla="*/ 184 h 1997"/>
                  <a:gd name="T52" fmla="*/ 9177 w 9205"/>
                  <a:gd name="T53" fmla="*/ 266 h 1997"/>
                  <a:gd name="T54" fmla="*/ 9153 w 9205"/>
                  <a:gd name="T55" fmla="*/ 263 h 1997"/>
                  <a:gd name="T56" fmla="*/ 9205 w 9205"/>
                  <a:gd name="T57" fmla="*/ 297 h 1997"/>
                  <a:gd name="T58" fmla="*/ 8563 w 9205"/>
                  <a:gd name="T59" fmla="*/ 224 h 1997"/>
                  <a:gd name="T60" fmla="*/ 7234 w 9205"/>
                  <a:gd name="T61" fmla="*/ 112 h 1997"/>
                  <a:gd name="T62" fmla="*/ 5884 w 9205"/>
                  <a:gd name="T63" fmla="*/ 58 h 1997"/>
                  <a:gd name="T64" fmla="*/ 4543 w 9205"/>
                  <a:gd name="T65" fmla="*/ 35 h 1997"/>
                  <a:gd name="T66" fmla="*/ 4026 w 9205"/>
                  <a:gd name="T67" fmla="*/ 31 h 1997"/>
                  <a:gd name="T68" fmla="*/ 3055 w 9205"/>
                  <a:gd name="T69" fmla="*/ 45 h 1997"/>
                  <a:gd name="T70" fmla="*/ 1577 w 9205"/>
                  <a:gd name="T71" fmla="*/ 118 h 1997"/>
                  <a:gd name="T72" fmla="*/ 365 w 9205"/>
                  <a:gd name="T73" fmla="*/ 268 h 1997"/>
                  <a:gd name="T74" fmla="*/ 486 w 9205"/>
                  <a:gd name="T75" fmla="*/ 221 h 1997"/>
                  <a:gd name="T76" fmla="*/ 0 w 9205"/>
                  <a:gd name="T77" fmla="*/ 30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05" h="1997">
                    <a:moveTo>
                      <a:pt x="818" y="1997"/>
                    </a:moveTo>
                    <a:cubicBezTo>
                      <a:pt x="784" y="1991"/>
                      <a:pt x="749" y="1985"/>
                      <a:pt x="715" y="1978"/>
                    </a:cubicBezTo>
                    <a:cubicBezTo>
                      <a:pt x="1423" y="1879"/>
                      <a:pt x="2088" y="1810"/>
                      <a:pt x="2822" y="1756"/>
                    </a:cubicBezTo>
                    <a:cubicBezTo>
                      <a:pt x="3306" y="1720"/>
                      <a:pt x="3796" y="1698"/>
                      <a:pt x="4284" y="1682"/>
                    </a:cubicBezTo>
                    <a:cubicBezTo>
                      <a:pt x="4638" y="1670"/>
                      <a:pt x="4992" y="1663"/>
                      <a:pt x="5347" y="1663"/>
                    </a:cubicBezTo>
                    <a:cubicBezTo>
                      <a:pt x="5493" y="1663"/>
                      <a:pt x="5639" y="1664"/>
                      <a:pt x="5785" y="1666"/>
                    </a:cubicBezTo>
                    <a:cubicBezTo>
                      <a:pt x="6275" y="1675"/>
                      <a:pt x="6761" y="1702"/>
                      <a:pt x="7247" y="1740"/>
                    </a:cubicBezTo>
                    <a:cubicBezTo>
                      <a:pt x="7391" y="1751"/>
                      <a:pt x="7536" y="1763"/>
                      <a:pt x="7679" y="1776"/>
                    </a:cubicBezTo>
                    <a:cubicBezTo>
                      <a:pt x="7933" y="1798"/>
                      <a:pt x="8186" y="1823"/>
                      <a:pt x="8437" y="1853"/>
                    </a:cubicBezTo>
                    <a:cubicBezTo>
                      <a:pt x="8507" y="1861"/>
                      <a:pt x="8577" y="1869"/>
                      <a:pt x="8646" y="1877"/>
                    </a:cubicBezTo>
                    <a:cubicBezTo>
                      <a:pt x="8628" y="1884"/>
                      <a:pt x="8610" y="1892"/>
                      <a:pt x="8592" y="1899"/>
                    </a:cubicBezTo>
                    <a:cubicBezTo>
                      <a:pt x="8431" y="1879"/>
                      <a:pt x="8267" y="1863"/>
                      <a:pt x="8102" y="1845"/>
                    </a:cubicBezTo>
                    <a:cubicBezTo>
                      <a:pt x="7636" y="1796"/>
                      <a:pt x="7166" y="1756"/>
                      <a:pt x="6694" y="1730"/>
                    </a:cubicBezTo>
                    <a:cubicBezTo>
                      <a:pt x="6246" y="1705"/>
                      <a:pt x="5795" y="1691"/>
                      <a:pt x="5345" y="1691"/>
                    </a:cubicBezTo>
                    <a:cubicBezTo>
                      <a:pt x="5321" y="1691"/>
                      <a:pt x="5298" y="1691"/>
                      <a:pt x="5274" y="1691"/>
                    </a:cubicBezTo>
                    <a:cubicBezTo>
                      <a:pt x="4774" y="1693"/>
                      <a:pt x="4274" y="1707"/>
                      <a:pt x="3775" y="1731"/>
                    </a:cubicBezTo>
                    <a:cubicBezTo>
                      <a:pt x="3282" y="1753"/>
                      <a:pt x="2796" y="1783"/>
                      <a:pt x="2306" y="1822"/>
                    </a:cubicBezTo>
                    <a:cubicBezTo>
                      <a:pt x="2128" y="1837"/>
                      <a:pt x="1688" y="1868"/>
                      <a:pt x="818" y="1997"/>
                    </a:cubicBezTo>
                    <a:moveTo>
                      <a:pt x="0" y="300"/>
                    </a:moveTo>
                    <a:cubicBezTo>
                      <a:pt x="438" y="226"/>
                      <a:pt x="881" y="158"/>
                      <a:pt x="1333" y="113"/>
                    </a:cubicBezTo>
                    <a:cubicBezTo>
                      <a:pt x="1777" y="70"/>
                      <a:pt x="2227" y="46"/>
                      <a:pt x="2677" y="30"/>
                    </a:cubicBezTo>
                    <a:cubicBezTo>
                      <a:pt x="3104" y="14"/>
                      <a:pt x="3532" y="0"/>
                      <a:pt x="3960" y="0"/>
                    </a:cubicBezTo>
                    <a:cubicBezTo>
                      <a:pt x="3995" y="0"/>
                      <a:pt x="4029" y="0"/>
                      <a:pt x="4063" y="1"/>
                    </a:cubicBezTo>
                    <a:cubicBezTo>
                      <a:pt x="4561" y="3"/>
                      <a:pt x="5059" y="19"/>
                      <a:pt x="5557" y="26"/>
                    </a:cubicBezTo>
                    <a:cubicBezTo>
                      <a:pt x="6050" y="33"/>
                      <a:pt x="6538" y="39"/>
                      <a:pt x="7028" y="69"/>
                    </a:cubicBezTo>
                    <a:cubicBezTo>
                      <a:pt x="7508" y="99"/>
                      <a:pt x="7987" y="135"/>
                      <a:pt x="8461" y="184"/>
                    </a:cubicBezTo>
                    <a:cubicBezTo>
                      <a:pt x="8701" y="208"/>
                      <a:pt x="8939" y="235"/>
                      <a:pt x="9177" y="266"/>
                    </a:cubicBezTo>
                    <a:cubicBezTo>
                      <a:pt x="9169" y="265"/>
                      <a:pt x="9161" y="264"/>
                      <a:pt x="9153" y="263"/>
                    </a:cubicBezTo>
                    <a:cubicBezTo>
                      <a:pt x="9171" y="274"/>
                      <a:pt x="9188" y="285"/>
                      <a:pt x="9205" y="297"/>
                    </a:cubicBezTo>
                    <a:cubicBezTo>
                      <a:pt x="8991" y="270"/>
                      <a:pt x="8776" y="247"/>
                      <a:pt x="8563" y="224"/>
                    </a:cubicBezTo>
                    <a:cubicBezTo>
                      <a:pt x="8123" y="177"/>
                      <a:pt x="7679" y="141"/>
                      <a:pt x="7234" y="112"/>
                    </a:cubicBezTo>
                    <a:cubicBezTo>
                      <a:pt x="6786" y="82"/>
                      <a:pt x="6335" y="59"/>
                      <a:pt x="5884" y="58"/>
                    </a:cubicBezTo>
                    <a:cubicBezTo>
                      <a:pt x="5436" y="57"/>
                      <a:pt x="4989" y="43"/>
                      <a:pt x="4543" y="35"/>
                    </a:cubicBezTo>
                    <a:cubicBezTo>
                      <a:pt x="4370" y="32"/>
                      <a:pt x="4198" y="31"/>
                      <a:pt x="4026" y="31"/>
                    </a:cubicBezTo>
                    <a:cubicBezTo>
                      <a:pt x="3702" y="31"/>
                      <a:pt x="3379" y="36"/>
                      <a:pt x="3055" y="45"/>
                    </a:cubicBezTo>
                    <a:cubicBezTo>
                      <a:pt x="2561" y="60"/>
                      <a:pt x="2066" y="77"/>
                      <a:pt x="1577" y="118"/>
                    </a:cubicBezTo>
                    <a:cubicBezTo>
                      <a:pt x="1167" y="153"/>
                      <a:pt x="763" y="206"/>
                      <a:pt x="365" y="268"/>
                    </a:cubicBezTo>
                    <a:cubicBezTo>
                      <a:pt x="405" y="252"/>
                      <a:pt x="446" y="236"/>
                      <a:pt x="486" y="221"/>
                    </a:cubicBezTo>
                    <a:cubicBezTo>
                      <a:pt x="323" y="246"/>
                      <a:pt x="162" y="272"/>
                      <a:pt x="0" y="300"/>
                    </a:cubicBezTo>
                  </a:path>
                </a:pathLst>
              </a:custGeom>
              <a:solidFill>
                <a:srgbClr val="8C5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 name="Freeform 1141">
                <a:extLst>
                  <a:ext uri="{FF2B5EF4-FFF2-40B4-BE49-F238E27FC236}">
                    <a16:creationId xmlns:a16="http://schemas.microsoft.com/office/drawing/2014/main" id="{84E30CD0-4DD6-499A-9384-1CF5A33CAA14}"/>
                  </a:ext>
                </a:extLst>
              </p:cNvPr>
              <p:cNvSpPr>
                <a:spLocks noEditPoints="1"/>
              </p:cNvSpPr>
              <p:nvPr/>
            </p:nvSpPr>
            <p:spPr bwMode="auto">
              <a:xfrm>
                <a:off x="3437619" y="2039938"/>
                <a:ext cx="976313" cy="979488"/>
              </a:xfrm>
              <a:custGeom>
                <a:avLst/>
                <a:gdLst>
                  <a:gd name="T0" fmla="*/ 589 w 1958"/>
                  <a:gd name="T1" fmla="*/ 1963 h 1963"/>
                  <a:gd name="T2" fmla="*/ 759 w 1958"/>
                  <a:gd name="T3" fmla="*/ 1938 h 1963"/>
                  <a:gd name="T4" fmla="*/ 1725 w 1958"/>
                  <a:gd name="T5" fmla="*/ 1775 h 1963"/>
                  <a:gd name="T6" fmla="*/ 1855 w 1958"/>
                  <a:gd name="T7" fmla="*/ 1757 h 1963"/>
                  <a:gd name="T8" fmla="*/ 1958 w 1958"/>
                  <a:gd name="T9" fmla="*/ 1776 h 1963"/>
                  <a:gd name="T10" fmla="*/ 890 w 1958"/>
                  <a:gd name="T11" fmla="*/ 1949 h 1963"/>
                  <a:gd name="T12" fmla="*/ 589 w 1958"/>
                  <a:gd name="T13" fmla="*/ 1963 h 1963"/>
                  <a:gd name="T14" fmla="*/ 0 w 1958"/>
                  <a:gd name="T15" fmla="*/ 296 h 1963"/>
                  <a:gd name="T16" fmla="*/ 529 w 1958"/>
                  <a:gd name="T17" fmla="*/ 177 h 1963"/>
                  <a:gd name="T18" fmla="*/ 1140 w 1958"/>
                  <a:gd name="T19" fmla="*/ 79 h 1963"/>
                  <a:gd name="T20" fmla="*/ 1140 w 1958"/>
                  <a:gd name="T21" fmla="*/ 79 h 1963"/>
                  <a:gd name="T22" fmla="*/ 1626 w 1958"/>
                  <a:gd name="T23" fmla="*/ 0 h 1963"/>
                  <a:gd name="T24" fmla="*/ 1505 w 1958"/>
                  <a:gd name="T25" fmla="*/ 47 h 1963"/>
                  <a:gd name="T26" fmla="*/ 1294 w 1958"/>
                  <a:gd name="T27" fmla="*/ 81 h 1963"/>
                  <a:gd name="T28" fmla="*/ 617 w 1958"/>
                  <a:gd name="T29" fmla="*/ 191 h 1963"/>
                  <a:gd name="T30" fmla="*/ 99 w 1958"/>
                  <a:gd name="T31" fmla="*/ 288 h 1963"/>
                  <a:gd name="T32" fmla="*/ 91 w 1958"/>
                  <a:gd name="T33" fmla="*/ 267 h 1963"/>
                  <a:gd name="T34" fmla="*/ 0 w 1958"/>
                  <a:gd name="T35" fmla="*/ 296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8" h="1963">
                    <a:moveTo>
                      <a:pt x="589" y="1963"/>
                    </a:moveTo>
                    <a:cubicBezTo>
                      <a:pt x="646" y="1955"/>
                      <a:pt x="702" y="1946"/>
                      <a:pt x="759" y="1938"/>
                    </a:cubicBezTo>
                    <a:cubicBezTo>
                      <a:pt x="1060" y="1894"/>
                      <a:pt x="1422" y="1819"/>
                      <a:pt x="1725" y="1775"/>
                    </a:cubicBezTo>
                    <a:cubicBezTo>
                      <a:pt x="1768" y="1769"/>
                      <a:pt x="1812" y="1763"/>
                      <a:pt x="1855" y="1757"/>
                    </a:cubicBezTo>
                    <a:cubicBezTo>
                      <a:pt x="1889" y="1764"/>
                      <a:pt x="1924" y="1770"/>
                      <a:pt x="1958" y="1776"/>
                    </a:cubicBezTo>
                    <a:cubicBezTo>
                      <a:pt x="1656" y="1821"/>
                      <a:pt x="1302" y="1877"/>
                      <a:pt x="890" y="1949"/>
                    </a:cubicBezTo>
                    <a:cubicBezTo>
                      <a:pt x="790" y="1956"/>
                      <a:pt x="690" y="1961"/>
                      <a:pt x="589" y="1963"/>
                    </a:cubicBezTo>
                    <a:moveTo>
                      <a:pt x="0" y="296"/>
                    </a:moveTo>
                    <a:cubicBezTo>
                      <a:pt x="161" y="237"/>
                      <a:pt x="343" y="204"/>
                      <a:pt x="529" y="177"/>
                    </a:cubicBezTo>
                    <a:cubicBezTo>
                      <a:pt x="735" y="146"/>
                      <a:pt x="937" y="113"/>
                      <a:pt x="1140" y="79"/>
                    </a:cubicBezTo>
                    <a:lnTo>
                      <a:pt x="1140" y="79"/>
                    </a:lnTo>
                    <a:cubicBezTo>
                      <a:pt x="1302" y="51"/>
                      <a:pt x="1463" y="25"/>
                      <a:pt x="1626" y="0"/>
                    </a:cubicBezTo>
                    <a:cubicBezTo>
                      <a:pt x="1586" y="15"/>
                      <a:pt x="1545" y="31"/>
                      <a:pt x="1505" y="47"/>
                    </a:cubicBezTo>
                    <a:cubicBezTo>
                      <a:pt x="1434" y="58"/>
                      <a:pt x="1364" y="69"/>
                      <a:pt x="1294" y="81"/>
                    </a:cubicBezTo>
                    <a:cubicBezTo>
                      <a:pt x="1068" y="118"/>
                      <a:pt x="845" y="159"/>
                      <a:pt x="617" y="191"/>
                    </a:cubicBezTo>
                    <a:cubicBezTo>
                      <a:pt x="441" y="216"/>
                      <a:pt x="262" y="243"/>
                      <a:pt x="99" y="288"/>
                    </a:cubicBezTo>
                    <a:cubicBezTo>
                      <a:pt x="96" y="281"/>
                      <a:pt x="93" y="274"/>
                      <a:pt x="91" y="267"/>
                    </a:cubicBezTo>
                    <a:cubicBezTo>
                      <a:pt x="60" y="276"/>
                      <a:pt x="29" y="286"/>
                      <a:pt x="0" y="296"/>
                    </a:cubicBezTo>
                  </a:path>
                </a:pathLst>
              </a:custGeom>
              <a:solidFill>
                <a:srgbClr val="844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 name="Freeform 1142">
                <a:extLst>
                  <a:ext uri="{FF2B5EF4-FFF2-40B4-BE49-F238E27FC236}">
                    <a16:creationId xmlns:a16="http://schemas.microsoft.com/office/drawing/2014/main" id="{14F43ADE-949C-4D0C-BC25-0AACEF9D7595}"/>
                  </a:ext>
                </a:extLst>
              </p:cNvPr>
              <p:cNvSpPr>
                <a:spLocks noEditPoints="1"/>
              </p:cNvSpPr>
              <p:nvPr/>
            </p:nvSpPr>
            <p:spPr bwMode="auto">
              <a:xfrm>
                <a:off x="2677206" y="1908175"/>
                <a:ext cx="1204913" cy="1157288"/>
              </a:xfrm>
              <a:custGeom>
                <a:avLst/>
                <a:gdLst>
                  <a:gd name="T0" fmla="*/ 1433 w 2415"/>
                  <a:gd name="T1" fmla="*/ 2318 h 2318"/>
                  <a:gd name="T2" fmla="*/ 942 w 2415"/>
                  <a:gd name="T3" fmla="*/ 2258 h 2318"/>
                  <a:gd name="T4" fmla="*/ 1432 w 2415"/>
                  <a:gd name="T5" fmla="*/ 2318 h 2318"/>
                  <a:gd name="T6" fmla="*/ 1620 w 2415"/>
                  <a:gd name="T7" fmla="*/ 2313 h 2318"/>
                  <a:gd name="T8" fmla="*/ 1377 w 2415"/>
                  <a:gd name="T9" fmla="*/ 2287 h 2318"/>
                  <a:gd name="T10" fmla="*/ 1456 w 2415"/>
                  <a:gd name="T11" fmla="*/ 2288 h 2318"/>
                  <a:gd name="T12" fmla="*/ 1855 w 2415"/>
                  <a:gd name="T13" fmla="*/ 2263 h 2318"/>
                  <a:gd name="T14" fmla="*/ 2114 w 2415"/>
                  <a:gd name="T15" fmla="*/ 2227 h 2318"/>
                  <a:gd name="T16" fmla="*/ 2415 w 2415"/>
                  <a:gd name="T17" fmla="*/ 2213 h 2318"/>
                  <a:gd name="T18" fmla="*/ 2377 w 2415"/>
                  <a:gd name="T19" fmla="*/ 2220 h 2318"/>
                  <a:gd name="T20" fmla="*/ 1675 w 2415"/>
                  <a:gd name="T21" fmla="*/ 2310 h 2318"/>
                  <a:gd name="T22" fmla="*/ 1433 w 2415"/>
                  <a:gd name="T23" fmla="*/ 2318 h 2318"/>
                  <a:gd name="T24" fmla="*/ 1768 w 2415"/>
                  <a:gd name="T25" fmla="*/ 2047 h 2318"/>
                  <a:gd name="T26" fmla="*/ 1876 w 2415"/>
                  <a:gd name="T27" fmla="*/ 1976 h 2318"/>
                  <a:gd name="T28" fmla="*/ 1907 w 2415"/>
                  <a:gd name="T29" fmla="*/ 1777 h 2318"/>
                  <a:gd name="T30" fmla="*/ 1889 w 2415"/>
                  <a:gd name="T31" fmla="*/ 1675 h 2318"/>
                  <a:gd name="T32" fmla="*/ 1687 w 2415"/>
                  <a:gd name="T33" fmla="*/ 1148 h 2318"/>
                  <a:gd name="T34" fmla="*/ 1496 w 2415"/>
                  <a:gd name="T35" fmla="*/ 633 h 2318"/>
                  <a:gd name="T36" fmla="*/ 1426 w 2415"/>
                  <a:gd name="T37" fmla="*/ 376 h 2318"/>
                  <a:gd name="T38" fmla="*/ 1388 w 2415"/>
                  <a:gd name="T39" fmla="*/ 155 h 2318"/>
                  <a:gd name="T40" fmla="*/ 1222 w 2415"/>
                  <a:gd name="T41" fmla="*/ 76 h 2318"/>
                  <a:gd name="T42" fmla="*/ 928 w 2415"/>
                  <a:gd name="T43" fmla="*/ 27 h 2318"/>
                  <a:gd name="T44" fmla="*/ 474 w 2415"/>
                  <a:gd name="T45" fmla="*/ 108 h 2318"/>
                  <a:gd name="T46" fmla="*/ 39 w 2415"/>
                  <a:gd name="T47" fmla="*/ 505 h 2318"/>
                  <a:gd name="T48" fmla="*/ 39 w 2415"/>
                  <a:gd name="T49" fmla="*/ 505 h 2318"/>
                  <a:gd name="T50" fmla="*/ 39 w 2415"/>
                  <a:gd name="T51" fmla="*/ 505 h 2318"/>
                  <a:gd name="T52" fmla="*/ 39 w 2415"/>
                  <a:gd name="T53" fmla="*/ 505 h 2318"/>
                  <a:gd name="T54" fmla="*/ 39 w 2415"/>
                  <a:gd name="T55" fmla="*/ 505 h 2318"/>
                  <a:gd name="T56" fmla="*/ 414 w 2415"/>
                  <a:gd name="T57" fmla="*/ 1347 h 2318"/>
                  <a:gd name="T58" fmla="*/ 635 w 2415"/>
                  <a:gd name="T59" fmla="*/ 1801 h 2318"/>
                  <a:gd name="T60" fmla="*/ 640 w 2415"/>
                  <a:gd name="T61" fmla="*/ 1813 h 2318"/>
                  <a:gd name="T62" fmla="*/ 606 w 2415"/>
                  <a:gd name="T63" fmla="*/ 1852 h 2318"/>
                  <a:gd name="T64" fmla="*/ 593 w 2415"/>
                  <a:gd name="T65" fmla="*/ 1824 h 2318"/>
                  <a:gd name="T66" fmla="*/ 366 w 2415"/>
                  <a:gd name="T67" fmla="*/ 1355 h 2318"/>
                  <a:gd name="T68" fmla="*/ 2 w 2415"/>
                  <a:gd name="T69" fmla="*/ 510 h 2318"/>
                  <a:gd name="T70" fmla="*/ 0 w 2415"/>
                  <a:gd name="T71" fmla="*/ 496 h 2318"/>
                  <a:gd name="T72" fmla="*/ 38 w 2415"/>
                  <a:gd name="T73" fmla="*/ 411 h 2318"/>
                  <a:gd name="T74" fmla="*/ 68 w 2415"/>
                  <a:gd name="T75" fmla="*/ 352 h 2318"/>
                  <a:gd name="T76" fmla="*/ 174 w 2415"/>
                  <a:gd name="T77" fmla="*/ 239 h 2318"/>
                  <a:gd name="T78" fmla="*/ 502 w 2415"/>
                  <a:gd name="T79" fmla="*/ 65 h 2318"/>
                  <a:gd name="T80" fmla="*/ 700 w 2415"/>
                  <a:gd name="T81" fmla="*/ 18 h 2318"/>
                  <a:gd name="T82" fmla="*/ 913 w 2415"/>
                  <a:gd name="T83" fmla="*/ 0 h 2318"/>
                  <a:gd name="T84" fmla="*/ 1092 w 2415"/>
                  <a:gd name="T85" fmla="*/ 14 h 2318"/>
                  <a:gd name="T86" fmla="*/ 1265 w 2415"/>
                  <a:gd name="T87" fmla="*/ 59 h 2318"/>
                  <a:gd name="T88" fmla="*/ 1374 w 2415"/>
                  <a:gd name="T89" fmla="*/ 105 h 2318"/>
                  <a:gd name="T90" fmla="*/ 1442 w 2415"/>
                  <a:gd name="T91" fmla="*/ 143 h 2318"/>
                  <a:gd name="T92" fmla="*/ 1452 w 2415"/>
                  <a:gd name="T93" fmla="*/ 178 h 2318"/>
                  <a:gd name="T94" fmla="*/ 1452 w 2415"/>
                  <a:gd name="T95" fmla="*/ 187 h 2318"/>
                  <a:gd name="T96" fmla="*/ 1449 w 2415"/>
                  <a:gd name="T97" fmla="*/ 234 h 2318"/>
                  <a:gd name="T98" fmla="*/ 1449 w 2415"/>
                  <a:gd name="T99" fmla="*/ 234 h 2318"/>
                  <a:gd name="T100" fmla="*/ 1449 w 2415"/>
                  <a:gd name="T101" fmla="*/ 234 h 2318"/>
                  <a:gd name="T102" fmla="*/ 1451 w 2415"/>
                  <a:gd name="T103" fmla="*/ 250 h 2318"/>
                  <a:gd name="T104" fmla="*/ 1481 w 2415"/>
                  <a:gd name="T105" fmla="*/ 404 h 2318"/>
                  <a:gd name="T106" fmla="*/ 1525 w 2415"/>
                  <a:gd name="T107" fmla="*/ 560 h 2318"/>
                  <a:gd name="T108" fmla="*/ 1525 w 2415"/>
                  <a:gd name="T109" fmla="*/ 560 h 2318"/>
                  <a:gd name="T110" fmla="*/ 1616 w 2415"/>
                  <a:gd name="T111" fmla="*/ 531 h 2318"/>
                  <a:gd name="T112" fmla="*/ 1624 w 2415"/>
                  <a:gd name="T113" fmla="*/ 552 h 2318"/>
                  <a:gd name="T114" fmla="*/ 1532 w 2415"/>
                  <a:gd name="T115" fmla="*/ 581 h 2318"/>
                  <a:gd name="T116" fmla="*/ 1531 w 2415"/>
                  <a:gd name="T117" fmla="*/ 581 h 2318"/>
                  <a:gd name="T118" fmla="*/ 1566 w 2415"/>
                  <a:gd name="T119" fmla="*/ 688 h 2318"/>
                  <a:gd name="T120" fmla="*/ 1779 w 2415"/>
                  <a:gd name="T121" fmla="*/ 1234 h 2318"/>
                  <a:gd name="T122" fmla="*/ 1956 w 2415"/>
                  <a:gd name="T123" fmla="*/ 1757 h 2318"/>
                  <a:gd name="T124" fmla="*/ 1768 w 2415"/>
                  <a:gd name="T125" fmla="*/ 2047 h 2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5" h="2318">
                    <a:moveTo>
                      <a:pt x="1433" y="2318"/>
                    </a:moveTo>
                    <a:cubicBezTo>
                      <a:pt x="1262" y="2318"/>
                      <a:pt x="1087" y="2303"/>
                      <a:pt x="942" y="2258"/>
                    </a:cubicBezTo>
                    <a:cubicBezTo>
                      <a:pt x="1087" y="2303"/>
                      <a:pt x="1261" y="2318"/>
                      <a:pt x="1432" y="2318"/>
                    </a:cubicBezTo>
                    <a:cubicBezTo>
                      <a:pt x="1496" y="2318"/>
                      <a:pt x="1559" y="2316"/>
                      <a:pt x="1620" y="2313"/>
                    </a:cubicBezTo>
                    <a:cubicBezTo>
                      <a:pt x="1537" y="2309"/>
                      <a:pt x="1455" y="2301"/>
                      <a:pt x="1377" y="2287"/>
                    </a:cubicBezTo>
                    <a:cubicBezTo>
                      <a:pt x="1403" y="2288"/>
                      <a:pt x="1429" y="2288"/>
                      <a:pt x="1456" y="2288"/>
                    </a:cubicBezTo>
                    <a:cubicBezTo>
                      <a:pt x="1589" y="2288"/>
                      <a:pt x="1723" y="2279"/>
                      <a:pt x="1855" y="2263"/>
                    </a:cubicBezTo>
                    <a:cubicBezTo>
                      <a:pt x="1942" y="2253"/>
                      <a:pt x="2028" y="2241"/>
                      <a:pt x="2114" y="2227"/>
                    </a:cubicBezTo>
                    <a:cubicBezTo>
                      <a:pt x="2215" y="2225"/>
                      <a:pt x="2315" y="2220"/>
                      <a:pt x="2415" y="2213"/>
                    </a:cubicBezTo>
                    <a:cubicBezTo>
                      <a:pt x="2402" y="2215"/>
                      <a:pt x="2390" y="2218"/>
                      <a:pt x="2377" y="2220"/>
                    </a:cubicBezTo>
                    <a:cubicBezTo>
                      <a:pt x="2148" y="2260"/>
                      <a:pt x="1914" y="2293"/>
                      <a:pt x="1675" y="2310"/>
                    </a:cubicBezTo>
                    <a:cubicBezTo>
                      <a:pt x="1597" y="2315"/>
                      <a:pt x="1515" y="2318"/>
                      <a:pt x="1433" y="2318"/>
                    </a:cubicBezTo>
                    <a:moveTo>
                      <a:pt x="1768" y="2047"/>
                    </a:moveTo>
                    <a:cubicBezTo>
                      <a:pt x="1811" y="2030"/>
                      <a:pt x="1848" y="2006"/>
                      <a:pt x="1876" y="1976"/>
                    </a:cubicBezTo>
                    <a:cubicBezTo>
                      <a:pt x="1934" y="1914"/>
                      <a:pt x="1942" y="1842"/>
                      <a:pt x="1907" y="1777"/>
                    </a:cubicBezTo>
                    <a:cubicBezTo>
                      <a:pt x="1904" y="1741"/>
                      <a:pt x="1897" y="1707"/>
                      <a:pt x="1889" y="1675"/>
                    </a:cubicBezTo>
                    <a:cubicBezTo>
                      <a:pt x="1846" y="1497"/>
                      <a:pt x="1764" y="1323"/>
                      <a:pt x="1687" y="1148"/>
                    </a:cubicBezTo>
                    <a:cubicBezTo>
                      <a:pt x="1612" y="978"/>
                      <a:pt x="1551" y="806"/>
                      <a:pt x="1496" y="633"/>
                    </a:cubicBezTo>
                    <a:cubicBezTo>
                      <a:pt x="1470" y="548"/>
                      <a:pt x="1444" y="462"/>
                      <a:pt x="1426" y="376"/>
                    </a:cubicBezTo>
                    <a:cubicBezTo>
                      <a:pt x="1417" y="335"/>
                      <a:pt x="1398" y="165"/>
                      <a:pt x="1388" y="155"/>
                    </a:cubicBezTo>
                    <a:cubicBezTo>
                      <a:pt x="1371" y="138"/>
                      <a:pt x="1253" y="89"/>
                      <a:pt x="1222" y="76"/>
                    </a:cubicBezTo>
                    <a:cubicBezTo>
                      <a:pt x="1138" y="41"/>
                      <a:pt x="1035" y="27"/>
                      <a:pt x="928" y="27"/>
                    </a:cubicBezTo>
                    <a:cubicBezTo>
                      <a:pt x="765" y="27"/>
                      <a:pt x="595" y="61"/>
                      <a:pt x="474" y="108"/>
                    </a:cubicBezTo>
                    <a:cubicBezTo>
                      <a:pt x="229" y="203"/>
                      <a:pt x="91" y="347"/>
                      <a:pt x="39" y="505"/>
                    </a:cubicBezTo>
                    <a:lnTo>
                      <a:pt x="39" y="505"/>
                    </a:lnTo>
                    <a:lnTo>
                      <a:pt x="39" y="505"/>
                    </a:lnTo>
                    <a:lnTo>
                      <a:pt x="39" y="505"/>
                    </a:lnTo>
                    <a:lnTo>
                      <a:pt x="39" y="505"/>
                    </a:lnTo>
                    <a:cubicBezTo>
                      <a:pt x="147" y="788"/>
                      <a:pt x="277" y="1068"/>
                      <a:pt x="414" y="1347"/>
                    </a:cubicBezTo>
                    <a:cubicBezTo>
                      <a:pt x="488" y="1498"/>
                      <a:pt x="566" y="1649"/>
                      <a:pt x="635" y="1801"/>
                    </a:cubicBezTo>
                    <a:cubicBezTo>
                      <a:pt x="637" y="1805"/>
                      <a:pt x="638" y="1809"/>
                      <a:pt x="640" y="1813"/>
                    </a:cubicBezTo>
                    <a:cubicBezTo>
                      <a:pt x="627" y="1825"/>
                      <a:pt x="616" y="1838"/>
                      <a:pt x="606" y="1852"/>
                    </a:cubicBezTo>
                    <a:cubicBezTo>
                      <a:pt x="602" y="1842"/>
                      <a:pt x="598" y="1833"/>
                      <a:pt x="593" y="1824"/>
                    </a:cubicBezTo>
                    <a:cubicBezTo>
                      <a:pt x="523" y="1666"/>
                      <a:pt x="442" y="1511"/>
                      <a:pt x="366" y="1355"/>
                    </a:cubicBezTo>
                    <a:cubicBezTo>
                      <a:pt x="291" y="1202"/>
                      <a:pt x="40" y="620"/>
                      <a:pt x="2" y="510"/>
                    </a:cubicBezTo>
                    <a:cubicBezTo>
                      <a:pt x="1" y="506"/>
                      <a:pt x="0" y="501"/>
                      <a:pt x="0" y="496"/>
                    </a:cubicBezTo>
                    <a:cubicBezTo>
                      <a:pt x="0" y="468"/>
                      <a:pt x="25" y="439"/>
                      <a:pt x="38" y="411"/>
                    </a:cubicBezTo>
                    <a:cubicBezTo>
                      <a:pt x="47" y="391"/>
                      <a:pt x="56" y="372"/>
                      <a:pt x="68" y="352"/>
                    </a:cubicBezTo>
                    <a:cubicBezTo>
                      <a:pt x="94" y="313"/>
                      <a:pt x="132" y="275"/>
                      <a:pt x="174" y="239"/>
                    </a:cubicBezTo>
                    <a:cubicBezTo>
                      <a:pt x="257" y="170"/>
                      <a:pt x="370" y="108"/>
                      <a:pt x="502" y="65"/>
                    </a:cubicBezTo>
                    <a:cubicBezTo>
                      <a:pt x="562" y="45"/>
                      <a:pt x="633" y="30"/>
                      <a:pt x="700" y="18"/>
                    </a:cubicBezTo>
                    <a:cubicBezTo>
                      <a:pt x="770" y="6"/>
                      <a:pt x="841" y="0"/>
                      <a:pt x="913" y="0"/>
                    </a:cubicBezTo>
                    <a:cubicBezTo>
                      <a:pt x="973" y="0"/>
                      <a:pt x="1033" y="5"/>
                      <a:pt x="1092" y="14"/>
                    </a:cubicBezTo>
                    <a:cubicBezTo>
                      <a:pt x="1155" y="23"/>
                      <a:pt x="1213" y="39"/>
                      <a:pt x="1265" y="59"/>
                    </a:cubicBezTo>
                    <a:cubicBezTo>
                      <a:pt x="1303" y="73"/>
                      <a:pt x="1343" y="87"/>
                      <a:pt x="1374" y="105"/>
                    </a:cubicBezTo>
                    <a:cubicBezTo>
                      <a:pt x="1392" y="117"/>
                      <a:pt x="1432" y="130"/>
                      <a:pt x="1442" y="143"/>
                    </a:cubicBezTo>
                    <a:cubicBezTo>
                      <a:pt x="1450" y="154"/>
                      <a:pt x="1451" y="167"/>
                      <a:pt x="1452" y="178"/>
                    </a:cubicBezTo>
                    <a:cubicBezTo>
                      <a:pt x="1452" y="181"/>
                      <a:pt x="1452" y="184"/>
                      <a:pt x="1452" y="187"/>
                    </a:cubicBezTo>
                    <a:cubicBezTo>
                      <a:pt x="1452" y="203"/>
                      <a:pt x="1449" y="219"/>
                      <a:pt x="1449" y="234"/>
                    </a:cubicBezTo>
                    <a:lnTo>
                      <a:pt x="1449" y="234"/>
                    </a:lnTo>
                    <a:lnTo>
                      <a:pt x="1449" y="234"/>
                    </a:lnTo>
                    <a:cubicBezTo>
                      <a:pt x="1449" y="240"/>
                      <a:pt x="1450" y="245"/>
                      <a:pt x="1451" y="250"/>
                    </a:cubicBezTo>
                    <a:cubicBezTo>
                      <a:pt x="1460" y="302"/>
                      <a:pt x="1468" y="353"/>
                      <a:pt x="1481" y="404"/>
                    </a:cubicBezTo>
                    <a:cubicBezTo>
                      <a:pt x="1494" y="457"/>
                      <a:pt x="1509" y="509"/>
                      <a:pt x="1525" y="560"/>
                    </a:cubicBezTo>
                    <a:lnTo>
                      <a:pt x="1525" y="560"/>
                    </a:lnTo>
                    <a:cubicBezTo>
                      <a:pt x="1554" y="550"/>
                      <a:pt x="1585" y="540"/>
                      <a:pt x="1616" y="531"/>
                    </a:cubicBezTo>
                    <a:cubicBezTo>
                      <a:pt x="1618" y="538"/>
                      <a:pt x="1621" y="545"/>
                      <a:pt x="1624" y="552"/>
                    </a:cubicBezTo>
                    <a:cubicBezTo>
                      <a:pt x="1593" y="561"/>
                      <a:pt x="1562" y="571"/>
                      <a:pt x="1532" y="581"/>
                    </a:cubicBezTo>
                    <a:lnTo>
                      <a:pt x="1531" y="581"/>
                    </a:lnTo>
                    <a:cubicBezTo>
                      <a:pt x="1542" y="617"/>
                      <a:pt x="1554" y="653"/>
                      <a:pt x="1566" y="688"/>
                    </a:cubicBezTo>
                    <a:cubicBezTo>
                      <a:pt x="1628" y="872"/>
                      <a:pt x="1698" y="1053"/>
                      <a:pt x="1779" y="1234"/>
                    </a:cubicBezTo>
                    <a:cubicBezTo>
                      <a:pt x="1855" y="1405"/>
                      <a:pt x="1939" y="1581"/>
                      <a:pt x="1956" y="1757"/>
                    </a:cubicBezTo>
                    <a:cubicBezTo>
                      <a:pt x="1966" y="1861"/>
                      <a:pt x="1949" y="1990"/>
                      <a:pt x="1768" y="2047"/>
                    </a:cubicBezTo>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Freeform 1143">
                <a:extLst>
                  <a:ext uri="{FF2B5EF4-FFF2-40B4-BE49-F238E27FC236}">
                    <a16:creationId xmlns:a16="http://schemas.microsoft.com/office/drawing/2014/main" id="{293199B6-8953-42E3-8EB2-5C909A69797F}"/>
                  </a:ext>
                </a:extLst>
              </p:cNvPr>
              <p:cNvSpPr>
                <a:spLocks/>
              </p:cNvSpPr>
              <p:nvPr/>
            </p:nvSpPr>
            <p:spPr bwMode="auto">
              <a:xfrm>
                <a:off x="3012169" y="2917825"/>
                <a:ext cx="1588"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2"/>
                      <a:pt x="1" y="1"/>
                      <a:pt x="0" y="0"/>
                    </a:cubicBezTo>
                    <a:cubicBezTo>
                      <a:pt x="1" y="1"/>
                      <a:pt x="1" y="2"/>
                      <a:pt x="1" y="3"/>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 name="Freeform 1144">
                <a:extLst>
                  <a:ext uri="{FF2B5EF4-FFF2-40B4-BE49-F238E27FC236}">
                    <a16:creationId xmlns:a16="http://schemas.microsoft.com/office/drawing/2014/main" id="{766E2134-FCD0-4A27-9BA5-D5E758565463}"/>
                  </a:ext>
                </a:extLst>
              </p:cNvPr>
              <p:cNvSpPr>
                <a:spLocks noEditPoints="1"/>
              </p:cNvSpPr>
              <p:nvPr/>
            </p:nvSpPr>
            <p:spPr bwMode="auto">
              <a:xfrm>
                <a:off x="2978831" y="2757488"/>
                <a:ext cx="666750" cy="307975"/>
              </a:xfrm>
              <a:custGeom>
                <a:avLst/>
                <a:gdLst>
                  <a:gd name="T0" fmla="*/ 336 w 1336"/>
                  <a:gd name="T1" fmla="*/ 557 h 617"/>
                  <a:gd name="T2" fmla="*/ 202 w 1336"/>
                  <a:gd name="T3" fmla="*/ 494 h 617"/>
                  <a:gd name="T4" fmla="*/ 188 w 1336"/>
                  <a:gd name="T5" fmla="*/ 491 h 617"/>
                  <a:gd name="T6" fmla="*/ 68 w 1336"/>
                  <a:gd name="T7" fmla="*/ 324 h 617"/>
                  <a:gd name="T8" fmla="*/ 67 w 1336"/>
                  <a:gd name="T9" fmla="*/ 321 h 617"/>
                  <a:gd name="T10" fmla="*/ 34 w 1336"/>
                  <a:gd name="T11" fmla="*/ 112 h 617"/>
                  <a:gd name="T12" fmla="*/ 128 w 1336"/>
                  <a:gd name="T13" fmla="*/ 347 h 617"/>
                  <a:gd name="T14" fmla="*/ 254 w 1336"/>
                  <a:gd name="T15" fmla="*/ 178 h 617"/>
                  <a:gd name="T16" fmla="*/ 384 w 1336"/>
                  <a:gd name="T17" fmla="*/ 103 h 617"/>
                  <a:gd name="T18" fmla="*/ 833 w 1336"/>
                  <a:gd name="T19" fmla="*/ 0 h 617"/>
                  <a:gd name="T20" fmla="*/ 1146 w 1336"/>
                  <a:gd name="T21" fmla="*/ 50 h 617"/>
                  <a:gd name="T22" fmla="*/ 1291 w 1336"/>
                  <a:gd name="T23" fmla="*/ 184 h 617"/>
                  <a:gd name="T24" fmla="*/ 1302 w 1336"/>
                  <a:gd name="T25" fmla="*/ 105 h 617"/>
                  <a:gd name="T26" fmla="*/ 1270 w 1336"/>
                  <a:gd name="T27" fmla="*/ 275 h 617"/>
                  <a:gd name="T28" fmla="*/ 1138 w 1336"/>
                  <a:gd name="T29" fmla="*/ 353 h 617"/>
                  <a:gd name="T30" fmla="*/ 1127 w 1336"/>
                  <a:gd name="T31" fmla="*/ 354 h 617"/>
                  <a:gd name="T32" fmla="*/ 919 w 1336"/>
                  <a:gd name="T33" fmla="*/ 368 h 617"/>
                  <a:gd name="T34" fmla="*/ 910 w 1336"/>
                  <a:gd name="T35" fmla="*/ 373 h 617"/>
                  <a:gd name="T36" fmla="*/ 205 w 1336"/>
                  <a:gd name="T37" fmla="*/ 285 h 617"/>
                  <a:gd name="T38" fmla="*/ 545 w 1336"/>
                  <a:gd name="T39" fmla="*/ 568 h 617"/>
                  <a:gd name="T40" fmla="*/ 1014 w 1336"/>
                  <a:gd name="T41" fmla="*/ 612 h 617"/>
                  <a:gd name="T42" fmla="*/ 891 w 1336"/>
                  <a:gd name="T43" fmla="*/ 158 h 617"/>
                  <a:gd name="T44" fmla="*/ 991 w 1336"/>
                  <a:gd name="T45" fmla="*/ 344 h 617"/>
                  <a:gd name="T46" fmla="*/ 853 w 1336"/>
                  <a:gd name="T47" fmla="*/ 29 h 617"/>
                  <a:gd name="T48" fmla="*/ 966 w 1336"/>
                  <a:gd name="T49" fmla="*/ 171 h 617"/>
                  <a:gd name="T50" fmla="*/ 942 w 1336"/>
                  <a:gd name="T51" fmla="*/ 161 h 617"/>
                  <a:gd name="T52" fmla="*/ 937 w 1336"/>
                  <a:gd name="T53" fmla="*/ 161 h 617"/>
                  <a:gd name="T54" fmla="*/ 809 w 1336"/>
                  <a:gd name="T55" fmla="*/ 30 h 617"/>
                  <a:gd name="T56" fmla="*/ 607 w 1336"/>
                  <a:gd name="T57" fmla="*/ 59 h 617"/>
                  <a:gd name="T58" fmla="*/ 727 w 1336"/>
                  <a:gd name="T59" fmla="*/ 263 h 617"/>
                  <a:gd name="T60" fmla="*/ 915 w 1336"/>
                  <a:gd name="T61" fmla="*/ 146 h 617"/>
                  <a:gd name="T62" fmla="*/ 809 w 1336"/>
                  <a:gd name="T63" fmla="*/ 3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6" h="617">
                    <a:moveTo>
                      <a:pt x="826" y="617"/>
                    </a:moveTo>
                    <a:cubicBezTo>
                      <a:pt x="655" y="617"/>
                      <a:pt x="481" y="602"/>
                      <a:pt x="336" y="557"/>
                    </a:cubicBezTo>
                    <a:lnTo>
                      <a:pt x="336" y="557"/>
                    </a:lnTo>
                    <a:cubicBezTo>
                      <a:pt x="278" y="539"/>
                      <a:pt x="235" y="518"/>
                      <a:pt x="202" y="494"/>
                    </a:cubicBezTo>
                    <a:cubicBezTo>
                      <a:pt x="201" y="494"/>
                      <a:pt x="199" y="494"/>
                      <a:pt x="198" y="494"/>
                    </a:cubicBezTo>
                    <a:cubicBezTo>
                      <a:pt x="195" y="494"/>
                      <a:pt x="191" y="493"/>
                      <a:pt x="188" y="491"/>
                    </a:cubicBezTo>
                    <a:cubicBezTo>
                      <a:pt x="145" y="460"/>
                      <a:pt x="118" y="427"/>
                      <a:pt x="98" y="392"/>
                    </a:cubicBezTo>
                    <a:cubicBezTo>
                      <a:pt x="86" y="370"/>
                      <a:pt x="77" y="347"/>
                      <a:pt x="68" y="324"/>
                    </a:cubicBezTo>
                    <a:lnTo>
                      <a:pt x="68" y="324"/>
                    </a:lnTo>
                    <a:cubicBezTo>
                      <a:pt x="68" y="323"/>
                      <a:pt x="68" y="322"/>
                      <a:pt x="67" y="321"/>
                    </a:cubicBezTo>
                    <a:cubicBezTo>
                      <a:pt x="47" y="264"/>
                      <a:pt x="25" y="207"/>
                      <a:pt x="0" y="151"/>
                    </a:cubicBezTo>
                    <a:cubicBezTo>
                      <a:pt x="10" y="137"/>
                      <a:pt x="21" y="124"/>
                      <a:pt x="34" y="112"/>
                    </a:cubicBezTo>
                    <a:cubicBezTo>
                      <a:pt x="63" y="176"/>
                      <a:pt x="90" y="239"/>
                      <a:pt x="112" y="304"/>
                    </a:cubicBezTo>
                    <a:cubicBezTo>
                      <a:pt x="117" y="318"/>
                      <a:pt x="123" y="332"/>
                      <a:pt x="128" y="347"/>
                    </a:cubicBezTo>
                    <a:cubicBezTo>
                      <a:pt x="137" y="289"/>
                      <a:pt x="182" y="229"/>
                      <a:pt x="254" y="178"/>
                    </a:cubicBezTo>
                    <a:lnTo>
                      <a:pt x="254" y="178"/>
                    </a:lnTo>
                    <a:cubicBezTo>
                      <a:pt x="273" y="164"/>
                      <a:pt x="294" y="151"/>
                      <a:pt x="316" y="138"/>
                    </a:cubicBezTo>
                    <a:cubicBezTo>
                      <a:pt x="338" y="126"/>
                      <a:pt x="361" y="114"/>
                      <a:pt x="384" y="103"/>
                    </a:cubicBezTo>
                    <a:cubicBezTo>
                      <a:pt x="384" y="103"/>
                      <a:pt x="384" y="103"/>
                      <a:pt x="384" y="103"/>
                    </a:cubicBezTo>
                    <a:cubicBezTo>
                      <a:pt x="510" y="44"/>
                      <a:pt x="666" y="2"/>
                      <a:pt x="833" y="0"/>
                    </a:cubicBezTo>
                    <a:cubicBezTo>
                      <a:pt x="837" y="0"/>
                      <a:pt x="841" y="0"/>
                      <a:pt x="845" y="0"/>
                    </a:cubicBezTo>
                    <a:cubicBezTo>
                      <a:pt x="951" y="0"/>
                      <a:pt x="1062" y="17"/>
                      <a:pt x="1146" y="50"/>
                    </a:cubicBezTo>
                    <a:cubicBezTo>
                      <a:pt x="1146" y="50"/>
                      <a:pt x="1147" y="50"/>
                      <a:pt x="1147" y="50"/>
                    </a:cubicBezTo>
                    <a:cubicBezTo>
                      <a:pt x="1227" y="82"/>
                      <a:pt x="1284" y="126"/>
                      <a:pt x="1291" y="184"/>
                    </a:cubicBezTo>
                    <a:cubicBezTo>
                      <a:pt x="1299" y="158"/>
                      <a:pt x="1302" y="132"/>
                      <a:pt x="1302" y="105"/>
                    </a:cubicBezTo>
                    <a:lnTo>
                      <a:pt x="1302" y="105"/>
                    </a:lnTo>
                    <a:cubicBezTo>
                      <a:pt x="1302" y="96"/>
                      <a:pt x="1302" y="86"/>
                      <a:pt x="1301" y="76"/>
                    </a:cubicBezTo>
                    <a:cubicBezTo>
                      <a:pt x="1336" y="141"/>
                      <a:pt x="1328" y="213"/>
                      <a:pt x="1270" y="275"/>
                    </a:cubicBezTo>
                    <a:cubicBezTo>
                      <a:pt x="1242" y="305"/>
                      <a:pt x="1205" y="329"/>
                      <a:pt x="1162" y="346"/>
                    </a:cubicBezTo>
                    <a:cubicBezTo>
                      <a:pt x="1154" y="349"/>
                      <a:pt x="1146" y="351"/>
                      <a:pt x="1138" y="353"/>
                    </a:cubicBezTo>
                    <a:cubicBezTo>
                      <a:pt x="1135" y="354"/>
                      <a:pt x="1133" y="354"/>
                      <a:pt x="1131" y="354"/>
                    </a:cubicBezTo>
                    <a:cubicBezTo>
                      <a:pt x="1129" y="354"/>
                      <a:pt x="1128" y="354"/>
                      <a:pt x="1127" y="354"/>
                    </a:cubicBezTo>
                    <a:cubicBezTo>
                      <a:pt x="1085" y="366"/>
                      <a:pt x="1039" y="374"/>
                      <a:pt x="990" y="374"/>
                    </a:cubicBezTo>
                    <a:cubicBezTo>
                      <a:pt x="967" y="374"/>
                      <a:pt x="943" y="372"/>
                      <a:pt x="919" y="368"/>
                    </a:cubicBezTo>
                    <a:cubicBezTo>
                      <a:pt x="919" y="371"/>
                      <a:pt x="916" y="373"/>
                      <a:pt x="911" y="373"/>
                    </a:cubicBezTo>
                    <a:cubicBezTo>
                      <a:pt x="911" y="373"/>
                      <a:pt x="910" y="373"/>
                      <a:pt x="910" y="373"/>
                    </a:cubicBezTo>
                    <a:cubicBezTo>
                      <a:pt x="670" y="346"/>
                      <a:pt x="622" y="176"/>
                      <a:pt x="580" y="66"/>
                    </a:cubicBezTo>
                    <a:cubicBezTo>
                      <a:pt x="412" y="111"/>
                      <a:pt x="267" y="191"/>
                      <a:pt x="205" y="285"/>
                    </a:cubicBezTo>
                    <a:cubicBezTo>
                      <a:pt x="170" y="338"/>
                      <a:pt x="157" y="401"/>
                      <a:pt x="210" y="452"/>
                    </a:cubicBezTo>
                    <a:cubicBezTo>
                      <a:pt x="279" y="519"/>
                      <a:pt x="413" y="551"/>
                      <a:pt x="545" y="568"/>
                    </a:cubicBezTo>
                    <a:cubicBezTo>
                      <a:pt x="620" y="578"/>
                      <a:pt x="695" y="584"/>
                      <a:pt x="771" y="586"/>
                    </a:cubicBezTo>
                    <a:cubicBezTo>
                      <a:pt x="849" y="600"/>
                      <a:pt x="931" y="608"/>
                      <a:pt x="1014" y="612"/>
                    </a:cubicBezTo>
                    <a:cubicBezTo>
                      <a:pt x="953" y="615"/>
                      <a:pt x="890" y="617"/>
                      <a:pt x="826" y="617"/>
                    </a:cubicBezTo>
                    <a:moveTo>
                      <a:pt x="891" y="158"/>
                    </a:moveTo>
                    <a:cubicBezTo>
                      <a:pt x="746" y="158"/>
                      <a:pt x="733" y="269"/>
                      <a:pt x="842" y="317"/>
                    </a:cubicBezTo>
                    <a:cubicBezTo>
                      <a:pt x="886" y="336"/>
                      <a:pt x="939" y="344"/>
                      <a:pt x="991" y="344"/>
                    </a:cubicBezTo>
                    <a:cubicBezTo>
                      <a:pt x="1088" y="344"/>
                      <a:pt x="1183" y="314"/>
                      <a:pt x="1218" y="260"/>
                    </a:cubicBezTo>
                    <a:cubicBezTo>
                      <a:pt x="1309" y="122"/>
                      <a:pt x="1081" y="32"/>
                      <a:pt x="853" y="29"/>
                    </a:cubicBezTo>
                    <a:cubicBezTo>
                      <a:pt x="898" y="73"/>
                      <a:pt x="924" y="124"/>
                      <a:pt x="971" y="167"/>
                    </a:cubicBezTo>
                    <a:cubicBezTo>
                      <a:pt x="972" y="169"/>
                      <a:pt x="970" y="171"/>
                      <a:pt x="966" y="171"/>
                    </a:cubicBezTo>
                    <a:cubicBezTo>
                      <a:pt x="966" y="171"/>
                      <a:pt x="965" y="171"/>
                      <a:pt x="964" y="171"/>
                    </a:cubicBezTo>
                    <a:cubicBezTo>
                      <a:pt x="956" y="168"/>
                      <a:pt x="949" y="165"/>
                      <a:pt x="942" y="161"/>
                    </a:cubicBezTo>
                    <a:cubicBezTo>
                      <a:pt x="941" y="162"/>
                      <a:pt x="941" y="162"/>
                      <a:pt x="940" y="162"/>
                    </a:cubicBezTo>
                    <a:cubicBezTo>
                      <a:pt x="939" y="162"/>
                      <a:pt x="938" y="161"/>
                      <a:pt x="937" y="161"/>
                    </a:cubicBezTo>
                    <a:cubicBezTo>
                      <a:pt x="920" y="159"/>
                      <a:pt x="905" y="158"/>
                      <a:pt x="891" y="158"/>
                    </a:cubicBezTo>
                    <a:moveTo>
                      <a:pt x="809" y="30"/>
                    </a:moveTo>
                    <a:cubicBezTo>
                      <a:pt x="787" y="31"/>
                      <a:pt x="764" y="32"/>
                      <a:pt x="742" y="35"/>
                    </a:cubicBezTo>
                    <a:cubicBezTo>
                      <a:pt x="696" y="41"/>
                      <a:pt x="651" y="49"/>
                      <a:pt x="607" y="59"/>
                    </a:cubicBezTo>
                    <a:cubicBezTo>
                      <a:pt x="645" y="113"/>
                      <a:pt x="663" y="169"/>
                      <a:pt x="698" y="223"/>
                    </a:cubicBezTo>
                    <a:cubicBezTo>
                      <a:pt x="707" y="236"/>
                      <a:pt x="716" y="250"/>
                      <a:pt x="727" y="263"/>
                    </a:cubicBezTo>
                    <a:cubicBezTo>
                      <a:pt x="705" y="205"/>
                      <a:pt x="753" y="143"/>
                      <a:pt x="866" y="143"/>
                    </a:cubicBezTo>
                    <a:cubicBezTo>
                      <a:pt x="881" y="143"/>
                      <a:pt x="897" y="144"/>
                      <a:pt x="915" y="146"/>
                    </a:cubicBezTo>
                    <a:cubicBezTo>
                      <a:pt x="896" y="134"/>
                      <a:pt x="881" y="120"/>
                      <a:pt x="868" y="106"/>
                    </a:cubicBezTo>
                    <a:cubicBezTo>
                      <a:pt x="848" y="82"/>
                      <a:pt x="821" y="56"/>
                      <a:pt x="809" y="30"/>
                    </a:cubicBezTo>
                    <a:close/>
                  </a:path>
                </a:pathLst>
              </a:custGeom>
              <a:solidFill>
                <a:srgbClr val="753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4" name="Freeform 1145">
                <a:extLst>
                  <a:ext uri="{FF2B5EF4-FFF2-40B4-BE49-F238E27FC236}">
                    <a16:creationId xmlns:a16="http://schemas.microsoft.com/office/drawing/2014/main" id="{086A02DD-D8A8-4DF9-A589-18EFAB2EDD1E}"/>
                  </a:ext>
                </a:extLst>
              </p:cNvPr>
              <p:cNvSpPr>
                <a:spLocks noEditPoints="1"/>
              </p:cNvSpPr>
              <p:nvPr/>
            </p:nvSpPr>
            <p:spPr bwMode="auto">
              <a:xfrm>
                <a:off x="8292194" y="1924050"/>
                <a:ext cx="736600" cy="1057275"/>
              </a:xfrm>
              <a:custGeom>
                <a:avLst/>
                <a:gdLst>
                  <a:gd name="T0" fmla="*/ 1065 w 1475"/>
                  <a:gd name="T1" fmla="*/ 2118 h 2118"/>
                  <a:gd name="T2" fmla="*/ 608 w 1475"/>
                  <a:gd name="T3" fmla="*/ 2012 h 2118"/>
                  <a:gd name="T4" fmla="*/ 0 w 1475"/>
                  <a:gd name="T5" fmla="*/ 1910 h 2118"/>
                  <a:gd name="T6" fmla="*/ 54 w 1475"/>
                  <a:gd name="T7" fmla="*/ 1888 h 2118"/>
                  <a:gd name="T8" fmla="*/ 461 w 1475"/>
                  <a:gd name="T9" fmla="*/ 1949 h 2118"/>
                  <a:gd name="T10" fmla="*/ 1029 w 1475"/>
                  <a:gd name="T11" fmla="*/ 2078 h 2118"/>
                  <a:gd name="T12" fmla="*/ 1196 w 1475"/>
                  <a:gd name="T13" fmla="*/ 2111 h 2118"/>
                  <a:gd name="T14" fmla="*/ 1065 w 1475"/>
                  <a:gd name="T15" fmla="*/ 2118 h 2118"/>
                  <a:gd name="T16" fmla="*/ 839 w 1475"/>
                  <a:gd name="T17" fmla="*/ 1488 h 2118"/>
                  <a:gd name="T18" fmla="*/ 867 w 1475"/>
                  <a:gd name="T19" fmla="*/ 1422 h 2118"/>
                  <a:gd name="T20" fmla="*/ 987 w 1475"/>
                  <a:gd name="T21" fmla="*/ 1166 h 2118"/>
                  <a:gd name="T22" fmla="*/ 1179 w 1475"/>
                  <a:gd name="T23" fmla="*/ 634 h 2118"/>
                  <a:gd name="T24" fmla="*/ 1249 w 1475"/>
                  <a:gd name="T25" fmla="*/ 402 h 2118"/>
                  <a:gd name="T26" fmla="*/ 613 w 1475"/>
                  <a:gd name="T27" fmla="*/ 308 h 2118"/>
                  <a:gd name="T28" fmla="*/ 561 w 1475"/>
                  <a:gd name="T29" fmla="*/ 274 h 2118"/>
                  <a:gd name="T30" fmla="*/ 585 w 1475"/>
                  <a:gd name="T31" fmla="*/ 277 h 2118"/>
                  <a:gd name="T32" fmla="*/ 596 w 1475"/>
                  <a:gd name="T33" fmla="*/ 278 h 2118"/>
                  <a:gd name="T34" fmla="*/ 1258 w 1475"/>
                  <a:gd name="T35" fmla="*/ 373 h 2118"/>
                  <a:gd name="T36" fmla="*/ 1324 w 1475"/>
                  <a:gd name="T37" fmla="*/ 89 h 2118"/>
                  <a:gd name="T38" fmla="*/ 1402 w 1475"/>
                  <a:gd name="T39" fmla="*/ 37 h 2118"/>
                  <a:gd name="T40" fmla="*/ 1475 w 1475"/>
                  <a:gd name="T41" fmla="*/ 0 h 2118"/>
                  <a:gd name="T42" fmla="*/ 1418 w 1475"/>
                  <a:gd name="T43" fmla="*/ 28 h 2118"/>
                  <a:gd name="T44" fmla="*/ 1418 w 1475"/>
                  <a:gd name="T45" fmla="*/ 28 h 2118"/>
                  <a:gd name="T46" fmla="*/ 1418 w 1475"/>
                  <a:gd name="T47" fmla="*/ 28 h 2118"/>
                  <a:gd name="T48" fmla="*/ 1422 w 1475"/>
                  <a:gd name="T49" fmla="*/ 50 h 2118"/>
                  <a:gd name="T50" fmla="*/ 1352 w 1475"/>
                  <a:gd name="T51" fmla="*/ 81 h 2118"/>
                  <a:gd name="T52" fmla="*/ 1352 w 1475"/>
                  <a:gd name="T53" fmla="*/ 81 h 2118"/>
                  <a:gd name="T54" fmla="*/ 1352 w 1475"/>
                  <a:gd name="T55" fmla="*/ 81 h 2118"/>
                  <a:gd name="T56" fmla="*/ 1352 w 1475"/>
                  <a:gd name="T57" fmla="*/ 81 h 2118"/>
                  <a:gd name="T58" fmla="*/ 1353 w 1475"/>
                  <a:gd name="T59" fmla="*/ 82 h 2118"/>
                  <a:gd name="T60" fmla="*/ 1359 w 1475"/>
                  <a:gd name="T61" fmla="*/ 143 h 2118"/>
                  <a:gd name="T62" fmla="*/ 1325 w 1475"/>
                  <a:gd name="T63" fmla="*/ 323 h 2118"/>
                  <a:gd name="T64" fmla="*/ 1247 w 1475"/>
                  <a:gd name="T65" fmla="*/ 578 h 2118"/>
                  <a:gd name="T66" fmla="*/ 1102 w 1475"/>
                  <a:gd name="T67" fmla="*/ 1015 h 2118"/>
                  <a:gd name="T68" fmla="*/ 877 w 1475"/>
                  <a:gd name="T69" fmla="*/ 1425 h 2118"/>
                  <a:gd name="T70" fmla="*/ 874 w 1475"/>
                  <a:gd name="T71" fmla="*/ 1431 h 2118"/>
                  <a:gd name="T72" fmla="*/ 873 w 1475"/>
                  <a:gd name="T73" fmla="*/ 1432 h 2118"/>
                  <a:gd name="T74" fmla="*/ 872 w 1475"/>
                  <a:gd name="T75" fmla="*/ 1433 h 2118"/>
                  <a:gd name="T76" fmla="*/ 839 w 1475"/>
                  <a:gd name="T77" fmla="*/ 148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5" h="2118">
                    <a:moveTo>
                      <a:pt x="1065" y="2118"/>
                    </a:moveTo>
                    <a:cubicBezTo>
                      <a:pt x="910" y="2087"/>
                      <a:pt x="760" y="2048"/>
                      <a:pt x="608" y="2012"/>
                    </a:cubicBezTo>
                    <a:cubicBezTo>
                      <a:pt x="409" y="1966"/>
                      <a:pt x="206" y="1935"/>
                      <a:pt x="0" y="1910"/>
                    </a:cubicBezTo>
                    <a:cubicBezTo>
                      <a:pt x="18" y="1903"/>
                      <a:pt x="36" y="1895"/>
                      <a:pt x="54" y="1888"/>
                    </a:cubicBezTo>
                    <a:cubicBezTo>
                      <a:pt x="192" y="1905"/>
                      <a:pt x="329" y="1923"/>
                      <a:pt x="461" y="1949"/>
                    </a:cubicBezTo>
                    <a:cubicBezTo>
                      <a:pt x="655" y="1986"/>
                      <a:pt x="839" y="2037"/>
                      <a:pt x="1029" y="2078"/>
                    </a:cubicBezTo>
                    <a:cubicBezTo>
                      <a:pt x="1083" y="2090"/>
                      <a:pt x="1139" y="2101"/>
                      <a:pt x="1196" y="2111"/>
                    </a:cubicBezTo>
                    <a:cubicBezTo>
                      <a:pt x="1153" y="2114"/>
                      <a:pt x="1108" y="2116"/>
                      <a:pt x="1065" y="2118"/>
                    </a:cubicBezTo>
                    <a:moveTo>
                      <a:pt x="839" y="1488"/>
                    </a:moveTo>
                    <a:cubicBezTo>
                      <a:pt x="847" y="1466"/>
                      <a:pt x="857" y="1444"/>
                      <a:pt x="867" y="1422"/>
                    </a:cubicBezTo>
                    <a:cubicBezTo>
                      <a:pt x="908" y="1337"/>
                      <a:pt x="950" y="1252"/>
                      <a:pt x="987" y="1166"/>
                    </a:cubicBezTo>
                    <a:cubicBezTo>
                      <a:pt x="1064" y="990"/>
                      <a:pt x="1125" y="813"/>
                      <a:pt x="1179" y="634"/>
                    </a:cubicBezTo>
                    <a:cubicBezTo>
                      <a:pt x="1203" y="557"/>
                      <a:pt x="1227" y="479"/>
                      <a:pt x="1249" y="402"/>
                    </a:cubicBezTo>
                    <a:cubicBezTo>
                      <a:pt x="1041" y="365"/>
                      <a:pt x="828" y="335"/>
                      <a:pt x="613" y="308"/>
                    </a:cubicBezTo>
                    <a:cubicBezTo>
                      <a:pt x="596" y="296"/>
                      <a:pt x="579" y="285"/>
                      <a:pt x="561" y="274"/>
                    </a:cubicBezTo>
                    <a:cubicBezTo>
                      <a:pt x="569" y="275"/>
                      <a:pt x="577" y="276"/>
                      <a:pt x="585" y="277"/>
                    </a:cubicBezTo>
                    <a:cubicBezTo>
                      <a:pt x="588" y="277"/>
                      <a:pt x="592" y="278"/>
                      <a:pt x="596" y="278"/>
                    </a:cubicBezTo>
                    <a:cubicBezTo>
                      <a:pt x="817" y="307"/>
                      <a:pt x="1041" y="334"/>
                      <a:pt x="1258" y="373"/>
                    </a:cubicBezTo>
                    <a:cubicBezTo>
                      <a:pt x="1284" y="279"/>
                      <a:pt x="1308" y="185"/>
                      <a:pt x="1324" y="89"/>
                    </a:cubicBezTo>
                    <a:cubicBezTo>
                      <a:pt x="1328" y="65"/>
                      <a:pt x="1372" y="53"/>
                      <a:pt x="1402" y="37"/>
                    </a:cubicBezTo>
                    <a:cubicBezTo>
                      <a:pt x="1425" y="24"/>
                      <a:pt x="1450" y="12"/>
                      <a:pt x="1475" y="0"/>
                    </a:cubicBezTo>
                    <a:cubicBezTo>
                      <a:pt x="1455" y="9"/>
                      <a:pt x="1436" y="19"/>
                      <a:pt x="1418" y="28"/>
                    </a:cubicBezTo>
                    <a:lnTo>
                      <a:pt x="1418" y="28"/>
                    </a:lnTo>
                    <a:lnTo>
                      <a:pt x="1418" y="28"/>
                    </a:lnTo>
                    <a:cubicBezTo>
                      <a:pt x="1419" y="36"/>
                      <a:pt x="1421" y="43"/>
                      <a:pt x="1422" y="50"/>
                    </a:cubicBezTo>
                    <a:cubicBezTo>
                      <a:pt x="1399" y="60"/>
                      <a:pt x="1375" y="71"/>
                      <a:pt x="1352" y="81"/>
                    </a:cubicBezTo>
                    <a:lnTo>
                      <a:pt x="1352" y="81"/>
                    </a:lnTo>
                    <a:lnTo>
                      <a:pt x="1352" y="81"/>
                    </a:lnTo>
                    <a:lnTo>
                      <a:pt x="1352" y="81"/>
                    </a:lnTo>
                    <a:lnTo>
                      <a:pt x="1353" y="82"/>
                    </a:lnTo>
                    <a:cubicBezTo>
                      <a:pt x="1357" y="102"/>
                      <a:pt x="1359" y="122"/>
                      <a:pt x="1359" y="143"/>
                    </a:cubicBezTo>
                    <a:cubicBezTo>
                      <a:pt x="1359" y="203"/>
                      <a:pt x="1343" y="264"/>
                      <a:pt x="1325" y="323"/>
                    </a:cubicBezTo>
                    <a:cubicBezTo>
                      <a:pt x="1300" y="408"/>
                      <a:pt x="1273" y="493"/>
                      <a:pt x="1247" y="578"/>
                    </a:cubicBezTo>
                    <a:cubicBezTo>
                      <a:pt x="1203" y="724"/>
                      <a:pt x="1159" y="870"/>
                      <a:pt x="1102" y="1015"/>
                    </a:cubicBezTo>
                    <a:cubicBezTo>
                      <a:pt x="1035" y="1153"/>
                      <a:pt x="960" y="1290"/>
                      <a:pt x="877" y="1425"/>
                    </a:cubicBezTo>
                    <a:cubicBezTo>
                      <a:pt x="876" y="1427"/>
                      <a:pt x="875" y="1429"/>
                      <a:pt x="874" y="1431"/>
                    </a:cubicBezTo>
                    <a:cubicBezTo>
                      <a:pt x="873" y="1431"/>
                      <a:pt x="873" y="1432"/>
                      <a:pt x="873" y="1432"/>
                    </a:cubicBezTo>
                    <a:cubicBezTo>
                      <a:pt x="873" y="1432"/>
                      <a:pt x="872" y="1432"/>
                      <a:pt x="872" y="1433"/>
                    </a:cubicBezTo>
                    <a:cubicBezTo>
                      <a:pt x="862" y="1450"/>
                      <a:pt x="850" y="1469"/>
                      <a:pt x="839" y="1488"/>
                    </a:cubicBezTo>
                  </a:path>
                </a:pathLst>
              </a:custGeom>
              <a:solidFill>
                <a:srgbClr val="844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5" name="Freeform 1146">
                <a:extLst>
                  <a:ext uri="{FF2B5EF4-FFF2-40B4-BE49-F238E27FC236}">
                    <a16:creationId xmlns:a16="http://schemas.microsoft.com/office/drawing/2014/main" id="{DC275FB9-B9AC-4461-A869-AA26FFCB5F6C}"/>
                  </a:ext>
                </a:extLst>
              </p:cNvPr>
              <p:cNvSpPr>
                <a:spLocks noEditPoints="1"/>
              </p:cNvSpPr>
              <p:nvPr/>
            </p:nvSpPr>
            <p:spPr bwMode="auto">
              <a:xfrm>
                <a:off x="8695419" y="2430463"/>
                <a:ext cx="652463" cy="574675"/>
              </a:xfrm>
              <a:custGeom>
                <a:avLst/>
                <a:gdLst>
                  <a:gd name="T0" fmla="*/ 606 w 1309"/>
                  <a:gd name="T1" fmla="*/ 1151 h 1151"/>
                  <a:gd name="T2" fmla="*/ 594 w 1309"/>
                  <a:gd name="T3" fmla="*/ 1148 h 1151"/>
                  <a:gd name="T4" fmla="*/ 417 w 1309"/>
                  <a:gd name="T5" fmla="*/ 1132 h 1151"/>
                  <a:gd name="T6" fmla="*/ 259 w 1309"/>
                  <a:gd name="T7" fmla="*/ 1103 h 1151"/>
                  <a:gd name="T8" fmla="*/ 390 w 1309"/>
                  <a:gd name="T9" fmla="*/ 1096 h 1151"/>
                  <a:gd name="T10" fmla="*/ 667 w 1309"/>
                  <a:gd name="T11" fmla="*/ 1121 h 1151"/>
                  <a:gd name="T12" fmla="*/ 701 w 1309"/>
                  <a:gd name="T13" fmla="*/ 1121 h 1151"/>
                  <a:gd name="T14" fmla="*/ 869 w 1309"/>
                  <a:gd name="T15" fmla="*/ 1102 h 1151"/>
                  <a:gd name="T16" fmla="*/ 935 w 1309"/>
                  <a:gd name="T17" fmla="*/ 1085 h 1151"/>
                  <a:gd name="T18" fmla="*/ 1139 w 1309"/>
                  <a:gd name="T19" fmla="*/ 976 h 1151"/>
                  <a:gd name="T20" fmla="*/ 1116 w 1309"/>
                  <a:gd name="T21" fmla="*/ 1040 h 1151"/>
                  <a:gd name="T22" fmla="*/ 1097 w 1309"/>
                  <a:gd name="T23" fmla="*/ 1051 h 1151"/>
                  <a:gd name="T24" fmla="*/ 1097 w 1309"/>
                  <a:gd name="T25" fmla="*/ 1051 h 1151"/>
                  <a:gd name="T26" fmla="*/ 1097 w 1309"/>
                  <a:gd name="T27" fmla="*/ 1051 h 1151"/>
                  <a:gd name="T28" fmla="*/ 1097 w 1309"/>
                  <a:gd name="T29" fmla="*/ 1051 h 1151"/>
                  <a:gd name="T30" fmla="*/ 1097 w 1309"/>
                  <a:gd name="T31" fmla="*/ 1051 h 1151"/>
                  <a:gd name="T32" fmla="*/ 1114 w 1309"/>
                  <a:gd name="T33" fmla="*/ 1045 h 1151"/>
                  <a:gd name="T34" fmla="*/ 1087 w 1309"/>
                  <a:gd name="T35" fmla="*/ 1087 h 1151"/>
                  <a:gd name="T36" fmla="*/ 1309 w 1309"/>
                  <a:gd name="T37" fmla="*/ 983 h 1151"/>
                  <a:gd name="T38" fmla="*/ 1273 w 1309"/>
                  <a:gd name="T39" fmla="*/ 1007 h 1151"/>
                  <a:gd name="T40" fmla="*/ 1125 w 1309"/>
                  <a:gd name="T41" fmla="*/ 1075 h 1151"/>
                  <a:gd name="T42" fmla="*/ 1101 w 1309"/>
                  <a:gd name="T43" fmla="*/ 1083 h 1151"/>
                  <a:gd name="T44" fmla="*/ 749 w 1309"/>
                  <a:gd name="T45" fmla="*/ 1145 h 1151"/>
                  <a:gd name="T46" fmla="*/ 733 w 1309"/>
                  <a:gd name="T47" fmla="*/ 1146 h 1151"/>
                  <a:gd name="T48" fmla="*/ 607 w 1309"/>
                  <a:gd name="T49" fmla="*/ 1151 h 1151"/>
                  <a:gd name="T50" fmla="*/ 606 w 1309"/>
                  <a:gd name="T51" fmla="*/ 1151 h 1151"/>
                  <a:gd name="T52" fmla="*/ 422 w 1309"/>
                  <a:gd name="T53" fmla="*/ 865 h 1151"/>
                  <a:gd name="T54" fmla="*/ 299 w 1309"/>
                  <a:gd name="T55" fmla="*/ 849 h 1151"/>
                  <a:gd name="T56" fmla="*/ 14 w 1309"/>
                  <a:gd name="T57" fmla="*/ 652 h 1151"/>
                  <a:gd name="T58" fmla="*/ 33 w 1309"/>
                  <a:gd name="T59" fmla="*/ 473 h 1151"/>
                  <a:gd name="T60" fmla="*/ 66 w 1309"/>
                  <a:gd name="T61" fmla="*/ 418 h 1151"/>
                  <a:gd name="T62" fmla="*/ 32 w 1309"/>
                  <a:gd name="T63" fmla="*/ 550 h 1151"/>
                  <a:gd name="T64" fmla="*/ 145 w 1309"/>
                  <a:gd name="T65" fmla="*/ 757 h 1151"/>
                  <a:gd name="T66" fmla="*/ 156 w 1309"/>
                  <a:gd name="T67" fmla="*/ 737 h 1151"/>
                  <a:gd name="T68" fmla="*/ 168 w 1309"/>
                  <a:gd name="T69" fmla="*/ 750 h 1151"/>
                  <a:gd name="T70" fmla="*/ 408 w 1309"/>
                  <a:gd name="T71" fmla="*/ 842 h 1151"/>
                  <a:gd name="T72" fmla="*/ 607 w 1309"/>
                  <a:gd name="T73" fmla="*/ 750 h 1151"/>
                  <a:gd name="T74" fmla="*/ 423 w 1309"/>
                  <a:gd name="T75" fmla="*/ 690 h 1151"/>
                  <a:gd name="T76" fmla="*/ 418 w 1309"/>
                  <a:gd name="T77" fmla="*/ 684 h 1151"/>
                  <a:gd name="T78" fmla="*/ 420 w 1309"/>
                  <a:gd name="T79" fmla="*/ 679 h 1151"/>
                  <a:gd name="T80" fmla="*/ 432 w 1309"/>
                  <a:gd name="T81" fmla="*/ 671 h 1151"/>
                  <a:gd name="T82" fmla="*/ 418 w 1309"/>
                  <a:gd name="T83" fmla="*/ 684 h 1151"/>
                  <a:gd name="T84" fmla="*/ 446 w 1309"/>
                  <a:gd name="T85" fmla="*/ 683 h 1151"/>
                  <a:gd name="T86" fmla="*/ 635 w 1309"/>
                  <a:gd name="T87" fmla="*/ 758 h 1151"/>
                  <a:gd name="T88" fmla="*/ 710 w 1309"/>
                  <a:gd name="T89" fmla="*/ 640 h 1151"/>
                  <a:gd name="T90" fmla="*/ 715 w 1309"/>
                  <a:gd name="T91" fmla="*/ 620 h 1151"/>
                  <a:gd name="T92" fmla="*/ 716 w 1309"/>
                  <a:gd name="T93" fmla="*/ 620 h 1151"/>
                  <a:gd name="T94" fmla="*/ 731 w 1309"/>
                  <a:gd name="T95" fmla="*/ 621 h 1151"/>
                  <a:gd name="T96" fmla="*/ 732 w 1309"/>
                  <a:gd name="T97" fmla="*/ 621 h 1151"/>
                  <a:gd name="T98" fmla="*/ 700 w 1309"/>
                  <a:gd name="T99" fmla="*/ 684 h 1151"/>
                  <a:gd name="T100" fmla="*/ 655 w 1309"/>
                  <a:gd name="T101" fmla="*/ 775 h 1151"/>
                  <a:gd name="T102" fmla="*/ 472 w 1309"/>
                  <a:gd name="T103" fmla="*/ 862 h 1151"/>
                  <a:gd name="T104" fmla="*/ 422 w 1309"/>
                  <a:gd name="T105" fmla="*/ 865 h 1151"/>
                  <a:gd name="T106" fmla="*/ 467 w 1309"/>
                  <a:gd name="T107" fmla="*/ 625 h 1151"/>
                  <a:gd name="T108" fmla="*/ 481 w 1309"/>
                  <a:gd name="T109" fmla="*/ 595 h 1151"/>
                  <a:gd name="T110" fmla="*/ 481 w 1309"/>
                  <a:gd name="T111" fmla="*/ 600 h 1151"/>
                  <a:gd name="T112" fmla="*/ 467 w 1309"/>
                  <a:gd name="T113" fmla="*/ 625 h 1151"/>
                  <a:gd name="T114" fmla="*/ 68 w 1309"/>
                  <a:gd name="T115" fmla="*/ 416 h 1151"/>
                  <a:gd name="T116" fmla="*/ 71 w 1309"/>
                  <a:gd name="T117" fmla="*/ 410 h 1151"/>
                  <a:gd name="T118" fmla="*/ 296 w 1309"/>
                  <a:gd name="T119" fmla="*/ 0 h 1151"/>
                  <a:gd name="T120" fmla="*/ 296 w 1309"/>
                  <a:gd name="T121" fmla="*/ 0 h 1151"/>
                  <a:gd name="T122" fmla="*/ 71 w 1309"/>
                  <a:gd name="T123" fmla="*/ 410 h 1151"/>
                  <a:gd name="T124" fmla="*/ 68 w 1309"/>
                  <a:gd name="T125" fmla="*/ 41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9" h="1151">
                    <a:moveTo>
                      <a:pt x="606" y="1151"/>
                    </a:moveTo>
                    <a:cubicBezTo>
                      <a:pt x="601" y="1151"/>
                      <a:pt x="597" y="1150"/>
                      <a:pt x="594" y="1148"/>
                    </a:cubicBezTo>
                    <a:cubicBezTo>
                      <a:pt x="535" y="1146"/>
                      <a:pt x="476" y="1141"/>
                      <a:pt x="417" y="1132"/>
                    </a:cubicBezTo>
                    <a:cubicBezTo>
                      <a:pt x="364" y="1123"/>
                      <a:pt x="311" y="1114"/>
                      <a:pt x="259" y="1103"/>
                    </a:cubicBezTo>
                    <a:cubicBezTo>
                      <a:pt x="302" y="1101"/>
                      <a:pt x="347" y="1099"/>
                      <a:pt x="390" y="1096"/>
                    </a:cubicBezTo>
                    <a:cubicBezTo>
                      <a:pt x="481" y="1111"/>
                      <a:pt x="575" y="1121"/>
                      <a:pt x="667" y="1121"/>
                    </a:cubicBezTo>
                    <a:cubicBezTo>
                      <a:pt x="678" y="1121"/>
                      <a:pt x="690" y="1121"/>
                      <a:pt x="701" y="1121"/>
                    </a:cubicBezTo>
                    <a:cubicBezTo>
                      <a:pt x="757" y="1115"/>
                      <a:pt x="813" y="1109"/>
                      <a:pt x="869" y="1102"/>
                    </a:cubicBezTo>
                    <a:cubicBezTo>
                      <a:pt x="891" y="1097"/>
                      <a:pt x="913" y="1092"/>
                      <a:pt x="935" y="1085"/>
                    </a:cubicBezTo>
                    <a:cubicBezTo>
                      <a:pt x="1022" y="1059"/>
                      <a:pt x="1091" y="1021"/>
                      <a:pt x="1139" y="976"/>
                    </a:cubicBezTo>
                    <a:cubicBezTo>
                      <a:pt x="1135" y="997"/>
                      <a:pt x="1127" y="1019"/>
                      <a:pt x="1116" y="1040"/>
                    </a:cubicBezTo>
                    <a:cubicBezTo>
                      <a:pt x="1110" y="1043"/>
                      <a:pt x="1104" y="1047"/>
                      <a:pt x="1097" y="1051"/>
                    </a:cubicBezTo>
                    <a:lnTo>
                      <a:pt x="1097" y="1051"/>
                    </a:lnTo>
                    <a:lnTo>
                      <a:pt x="1097" y="1051"/>
                    </a:lnTo>
                    <a:lnTo>
                      <a:pt x="1097" y="1051"/>
                    </a:lnTo>
                    <a:lnTo>
                      <a:pt x="1097" y="1051"/>
                    </a:lnTo>
                    <a:cubicBezTo>
                      <a:pt x="1103" y="1049"/>
                      <a:pt x="1108" y="1047"/>
                      <a:pt x="1114" y="1045"/>
                    </a:cubicBezTo>
                    <a:cubicBezTo>
                      <a:pt x="1106" y="1059"/>
                      <a:pt x="1097" y="1073"/>
                      <a:pt x="1087" y="1087"/>
                    </a:cubicBezTo>
                    <a:cubicBezTo>
                      <a:pt x="1172" y="1061"/>
                      <a:pt x="1247" y="1028"/>
                      <a:pt x="1309" y="983"/>
                    </a:cubicBezTo>
                    <a:cubicBezTo>
                      <a:pt x="1297" y="991"/>
                      <a:pt x="1286" y="999"/>
                      <a:pt x="1273" y="1007"/>
                    </a:cubicBezTo>
                    <a:cubicBezTo>
                      <a:pt x="1229" y="1034"/>
                      <a:pt x="1179" y="1056"/>
                      <a:pt x="1125" y="1075"/>
                    </a:cubicBezTo>
                    <a:cubicBezTo>
                      <a:pt x="1117" y="1078"/>
                      <a:pt x="1109" y="1080"/>
                      <a:pt x="1101" y="1083"/>
                    </a:cubicBezTo>
                    <a:cubicBezTo>
                      <a:pt x="995" y="1116"/>
                      <a:pt x="874" y="1135"/>
                      <a:pt x="749" y="1145"/>
                    </a:cubicBezTo>
                    <a:cubicBezTo>
                      <a:pt x="744" y="1145"/>
                      <a:pt x="739" y="1146"/>
                      <a:pt x="733" y="1146"/>
                    </a:cubicBezTo>
                    <a:cubicBezTo>
                      <a:pt x="691" y="1149"/>
                      <a:pt x="649" y="1150"/>
                      <a:pt x="607" y="1151"/>
                    </a:cubicBezTo>
                    <a:cubicBezTo>
                      <a:pt x="606" y="1151"/>
                      <a:pt x="606" y="1151"/>
                      <a:pt x="606" y="1151"/>
                    </a:cubicBezTo>
                    <a:moveTo>
                      <a:pt x="422" y="865"/>
                    </a:moveTo>
                    <a:cubicBezTo>
                      <a:pt x="380" y="865"/>
                      <a:pt x="337" y="859"/>
                      <a:pt x="299" y="849"/>
                    </a:cubicBezTo>
                    <a:cubicBezTo>
                      <a:pt x="144" y="820"/>
                      <a:pt x="37" y="747"/>
                      <a:pt x="14" y="652"/>
                    </a:cubicBezTo>
                    <a:cubicBezTo>
                      <a:pt x="0" y="591"/>
                      <a:pt x="11" y="532"/>
                      <a:pt x="33" y="473"/>
                    </a:cubicBezTo>
                    <a:cubicBezTo>
                      <a:pt x="44" y="454"/>
                      <a:pt x="56" y="435"/>
                      <a:pt x="66" y="418"/>
                    </a:cubicBezTo>
                    <a:cubicBezTo>
                      <a:pt x="50" y="461"/>
                      <a:pt x="30" y="504"/>
                      <a:pt x="32" y="550"/>
                    </a:cubicBezTo>
                    <a:cubicBezTo>
                      <a:pt x="36" y="624"/>
                      <a:pt x="66" y="699"/>
                      <a:pt x="145" y="757"/>
                    </a:cubicBezTo>
                    <a:cubicBezTo>
                      <a:pt x="147" y="751"/>
                      <a:pt x="151" y="744"/>
                      <a:pt x="156" y="737"/>
                    </a:cubicBezTo>
                    <a:cubicBezTo>
                      <a:pt x="159" y="741"/>
                      <a:pt x="163" y="746"/>
                      <a:pt x="168" y="750"/>
                    </a:cubicBezTo>
                    <a:cubicBezTo>
                      <a:pt x="216" y="794"/>
                      <a:pt x="310" y="835"/>
                      <a:pt x="408" y="842"/>
                    </a:cubicBezTo>
                    <a:cubicBezTo>
                      <a:pt x="490" y="839"/>
                      <a:pt x="636" y="808"/>
                      <a:pt x="607" y="750"/>
                    </a:cubicBezTo>
                    <a:cubicBezTo>
                      <a:pt x="585" y="707"/>
                      <a:pt x="499" y="690"/>
                      <a:pt x="423" y="690"/>
                    </a:cubicBezTo>
                    <a:cubicBezTo>
                      <a:pt x="417" y="690"/>
                      <a:pt x="415" y="686"/>
                      <a:pt x="418" y="684"/>
                    </a:cubicBezTo>
                    <a:cubicBezTo>
                      <a:pt x="417" y="682"/>
                      <a:pt x="418" y="680"/>
                      <a:pt x="420" y="679"/>
                    </a:cubicBezTo>
                    <a:cubicBezTo>
                      <a:pt x="424" y="677"/>
                      <a:pt x="428" y="674"/>
                      <a:pt x="432" y="671"/>
                    </a:cubicBezTo>
                    <a:cubicBezTo>
                      <a:pt x="428" y="676"/>
                      <a:pt x="423" y="680"/>
                      <a:pt x="418" y="684"/>
                    </a:cubicBezTo>
                    <a:cubicBezTo>
                      <a:pt x="428" y="683"/>
                      <a:pt x="437" y="683"/>
                      <a:pt x="446" y="683"/>
                    </a:cubicBezTo>
                    <a:cubicBezTo>
                      <a:pt x="532" y="683"/>
                      <a:pt x="608" y="713"/>
                      <a:pt x="635" y="758"/>
                    </a:cubicBezTo>
                    <a:cubicBezTo>
                      <a:pt x="662" y="719"/>
                      <a:pt x="687" y="680"/>
                      <a:pt x="710" y="640"/>
                    </a:cubicBezTo>
                    <a:cubicBezTo>
                      <a:pt x="692" y="637"/>
                      <a:pt x="693" y="620"/>
                      <a:pt x="715" y="620"/>
                    </a:cubicBezTo>
                    <a:cubicBezTo>
                      <a:pt x="715" y="620"/>
                      <a:pt x="716" y="620"/>
                      <a:pt x="716" y="620"/>
                    </a:cubicBezTo>
                    <a:cubicBezTo>
                      <a:pt x="721" y="620"/>
                      <a:pt x="726" y="620"/>
                      <a:pt x="731" y="621"/>
                    </a:cubicBezTo>
                    <a:cubicBezTo>
                      <a:pt x="732" y="621"/>
                      <a:pt x="732" y="621"/>
                      <a:pt x="732" y="621"/>
                    </a:cubicBezTo>
                    <a:cubicBezTo>
                      <a:pt x="720" y="642"/>
                      <a:pt x="709" y="663"/>
                      <a:pt x="700" y="684"/>
                    </a:cubicBezTo>
                    <a:cubicBezTo>
                      <a:pt x="686" y="713"/>
                      <a:pt x="678" y="746"/>
                      <a:pt x="655" y="775"/>
                    </a:cubicBezTo>
                    <a:cubicBezTo>
                      <a:pt x="640" y="820"/>
                      <a:pt x="556" y="857"/>
                      <a:pt x="472" y="862"/>
                    </a:cubicBezTo>
                    <a:cubicBezTo>
                      <a:pt x="456" y="864"/>
                      <a:pt x="439" y="865"/>
                      <a:pt x="422" y="865"/>
                    </a:cubicBezTo>
                    <a:moveTo>
                      <a:pt x="467" y="625"/>
                    </a:moveTo>
                    <a:cubicBezTo>
                      <a:pt x="472" y="615"/>
                      <a:pt x="476" y="604"/>
                      <a:pt x="481" y="595"/>
                    </a:cubicBezTo>
                    <a:cubicBezTo>
                      <a:pt x="482" y="597"/>
                      <a:pt x="482" y="598"/>
                      <a:pt x="481" y="600"/>
                    </a:cubicBezTo>
                    <a:cubicBezTo>
                      <a:pt x="476" y="608"/>
                      <a:pt x="472" y="617"/>
                      <a:pt x="467" y="625"/>
                    </a:cubicBezTo>
                    <a:close/>
                    <a:moveTo>
                      <a:pt x="68" y="416"/>
                    </a:moveTo>
                    <a:cubicBezTo>
                      <a:pt x="69" y="414"/>
                      <a:pt x="70" y="412"/>
                      <a:pt x="71" y="410"/>
                    </a:cubicBezTo>
                    <a:cubicBezTo>
                      <a:pt x="154" y="275"/>
                      <a:pt x="229" y="138"/>
                      <a:pt x="296" y="0"/>
                    </a:cubicBezTo>
                    <a:lnTo>
                      <a:pt x="296" y="0"/>
                    </a:lnTo>
                    <a:cubicBezTo>
                      <a:pt x="229" y="138"/>
                      <a:pt x="154" y="275"/>
                      <a:pt x="71" y="410"/>
                    </a:cubicBezTo>
                    <a:cubicBezTo>
                      <a:pt x="70" y="412"/>
                      <a:pt x="69" y="414"/>
                      <a:pt x="68" y="416"/>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6" name="Freeform 1147">
                <a:extLst>
                  <a:ext uri="{FF2B5EF4-FFF2-40B4-BE49-F238E27FC236}">
                    <a16:creationId xmlns:a16="http://schemas.microsoft.com/office/drawing/2014/main" id="{E44D7EF2-A8AC-4E06-A7E6-0DAD666723DE}"/>
                  </a:ext>
                </a:extLst>
              </p:cNvPr>
              <p:cNvSpPr>
                <a:spLocks/>
              </p:cNvSpPr>
              <p:nvPr/>
            </p:nvSpPr>
            <p:spPr bwMode="auto">
              <a:xfrm>
                <a:off x="8727169" y="2638425"/>
                <a:ext cx="1588" cy="0"/>
              </a:xfrm>
              <a:custGeom>
                <a:avLst/>
                <a:gdLst>
                  <a:gd name="T0" fmla="*/ 0 w 2"/>
                  <a:gd name="T1" fmla="*/ 2 h 2"/>
                  <a:gd name="T2" fmla="*/ 1 w 2"/>
                  <a:gd name="T3" fmla="*/ 1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0" y="1"/>
                      <a:pt x="1" y="1"/>
                      <a:pt x="1" y="1"/>
                    </a:cubicBezTo>
                    <a:cubicBezTo>
                      <a:pt x="1" y="1"/>
                      <a:pt x="1" y="0"/>
                      <a:pt x="2" y="0"/>
                    </a:cubicBezTo>
                    <a:cubicBezTo>
                      <a:pt x="1" y="0"/>
                      <a:pt x="1" y="1"/>
                      <a:pt x="0" y="2"/>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7" name="Freeform 1148">
                <a:extLst>
                  <a:ext uri="{FF2B5EF4-FFF2-40B4-BE49-F238E27FC236}">
                    <a16:creationId xmlns:a16="http://schemas.microsoft.com/office/drawing/2014/main" id="{15961EF5-1672-4136-8198-615A36012201}"/>
                  </a:ext>
                </a:extLst>
              </p:cNvPr>
              <p:cNvSpPr>
                <a:spLocks noEditPoints="1"/>
              </p:cNvSpPr>
              <p:nvPr/>
            </p:nvSpPr>
            <p:spPr bwMode="auto">
              <a:xfrm>
                <a:off x="8709706" y="1860550"/>
                <a:ext cx="1092200" cy="1112838"/>
              </a:xfrm>
              <a:custGeom>
                <a:avLst/>
                <a:gdLst>
                  <a:gd name="T0" fmla="*/ 1084 w 2188"/>
                  <a:gd name="T1" fmla="*/ 2189 h 2231"/>
                  <a:gd name="T2" fmla="*/ 1667 w 2188"/>
                  <a:gd name="T3" fmla="*/ 1508 h 2231"/>
                  <a:gd name="T4" fmla="*/ 2146 w 2188"/>
                  <a:gd name="T5" fmla="*/ 370 h 2231"/>
                  <a:gd name="T6" fmla="*/ 2146 w 2188"/>
                  <a:gd name="T7" fmla="*/ 370 h 2231"/>
                  <a:gd name="T8" fmla="*/ 2146 w 2188"/>
                  <a:gd name="T9" fmla="*/ 370 h 2231"/>
                  <a:gd name="T10" fmla="*/ 1380 w 2188"/>
                  <a:gd name="T11" fmla="*/ 30 h 2231"/>
                  <a:gd name="T12" fmla="*/ 586 w 2188"/>
                  <a:gd name="T13" fmla="*/ 179 h 2231"/>
                  <a:gd name="T14" fmla="*/ 639 w 2188"/>
                  <a:gd name="T15" fmla="*/ 129 h 2231"/>
                  <a:gd name="T16" fmla="*/ 1310 w 2188"/>
                  <a:gd name="T17" fmla="*/ 0 h 2231"/>
                  <a:gd name="T18" fmla="*/ 2184 w 2188"/>
                  <a:gd name="T19" fmla="*/ 349 h 2231"/>
                  <a:gd name="T20" fmla="*/ 2115 w 2188"/>
                  <a:gd name="T21" fmla="*/ 596 h 2231"/>
                  <a:gd name="T22" fmla="*/ 1695 w 2188"/>
                  <a:gd name="T23" fmla="*/ 1558 h 2231"/>
                  <a:gd name="T24" fmla="*/ 1279 w 2188"/>
                  <a:gd name="T25" fmla="*/ 2127 h 2231"/>
                  <a:gd name="T26" fmla="*/ 1057 w 2188"/>
                  <a:gd name="T27" fmla="*/ 2231 h 2231"/>
                  <a:gd name="T28" fmla="*/ 1109 w 2188"/>
                  <a:gd name="T29" fmla="*/ 2120 h 2231"/>
                  <a:gd name="T30" fmla="*/ 1060 w 2188"/>
                  <a:gd name="T31" fmla="*/ 1742 h 2231"/>
                  <a:gd name="T32" fmla="*/ 702 w 2188"/>
                  <a:gd name="T33" fmla="*/ 1765 h 2231"/>
                  <a:gd name="T34" fmla="*/ 686 w 2188"/>
                  <a:gd name="T35" fmla="*/ 1764 h 2231"/>
                  <a:gd name="T36" fmla="*/ 680 w 2188"/>
                  <a:gd name="T37" fmla="*/ 1784 h 2231"/>
                  <a:gd name="T38" fmla="*/ 416 w 2188"/>
                  <a:gd name="T39" fmla="*/ 1827 h 2231"/>
                  <a:gd name="T40" fmla="*/ 402 w 2188"/>
                  <a:gd name="T41" fmla="*/ 1815 h 2231"/>
                  <a:gd name="T42" fmla="*/ 451 w 2188"/>
                  <a:gd name="T43" fmla="*/ 1744 h 2231"/>
                  <a:gd name="T44" fmla="*/ 456 w 2188"/>
                  <a:gd name="T45" fmla="*/ 1730 h 2231"/>
                  <a:gd name="T46" fmla="*/ 237 w 2188"/>
                  <a:gd name="T47" fmla="*/ 1721 h 2231"/>
                  <a:gd name="T48" fmla="*/ 115 w 2188"/>
                  <a:gd name="T49" fmla="*/ 1901 h 2231"/>
                  <a:gd name="T50" fmla="*/ 36 w 2188"/>
                  <a:gd name="T51" fmla="*/ 1562 h 2231"/>
                  <a:gd name="T52" fmla="*/ 41 w 2188"/>
                  <a:gd name="T53" fmla="*/ 1554 h 2231"/>
                  <a:gd name="T54" fmla="*/ 246 w 2188"/>
                  <a:gd name="T55" fmla="*/ 1195 h 2231"/>
                  <a:gd name="T56" fmla="*/ 35 w 2188"/>
                  <a:gd name="T57" fmla="*/ 1690 h 2231"/>
                  <a:gd name="T58" fmla="*/ 31 w 2188"/>
                  <a:gd name="T59" fmla="*/ 1737 h 2231"/>
                  <a:gd name="T60" fmla="*/ 58 w 2188"/>
                  <a:gd name="T61" fmla="*/ 1843 h 2231"/>
                  <a:gd name="T62" fmla="*/ 58 w 2188"/>
                  <a:gd name="T63" fmla="*/ 1843 h 2231"/>
                  <a:gd name="T64" fmla="*/ 58 w 2188"/>
                  <a:gd name="T65" fmla="*/ 1843 h 2231"/>
                  <a:gd name="T66" fmla="*/ 58 w 2188"/>
                  <a:gd name="T67" fmla="*/ 1842 h 2231"/>
                  <a:gd name="T68" fmla="*/ 58 w 2188"/>
                  <a:gd name="T69" fmla="*/ 1840 h 2231"/>
                  <a:gd name="T70" fmla="*/ 59 w 2188"/>
                  <a:gd name="T71" fmla="*/ 1832 h 2231"/>
                  <a:gd name="T72" fmla="*/ 173 w 2188"/>
                  <a:gd name="T73" fmla="*/ 1713 h 2231"/>
                  <a:gd name="T74" fmla="*/ 187 w 2188"/>
                  <a:gd name="T75" fmla="*/ 1706 h 2231"/>
                  <a:gd name="T76" fmla="*/ 940 w 2188"/>
                  <a:gd name="T77" fmla="*/ 1659 h 2231"/>
                  <a:gd name="T78" fmla="*/ 1215 w 2188"/>
                  <a:gd name="T79" fmla="*/ 1851 h 2231"/>
                  <a:gd name="T80" fmla="*/ 1214 w 2188"/>
                  <a:gd name="T81" fmla="*/ 2054 h 2231"/>
                  <a:gd name="T82" fmla="*/ 449 w 2188"/>
                  <a:gd name="T83" fmla="*/ 1822 h 2231"/>
                  <a:gd name="T84" fmla="*/ 707 w 2188"/>
                  <a:gd name="T85" fmla="*/ 1655 h 2231"/>
                  <a:gd name="T86" fmla="*/ 645 w 2188"/>
                  <a:gd name="T87" fmla="*/ 1653 h 2231"/>
                  <a:gd name="T88" fmla="*/ 479 w 2188"/>
                  <a:gd name="T89" fmla="*/ 1768 h 2231"/>
                  <a:gd name="T90" fmla="*/ 449 w 2188"/>
                  <a:gd name="T91" fmla="*/ 1822 h 2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8" h="2231">
                    <a:moveTo>
                      <a:pt x="1057" y="2231"/>
                    </a:moveTo>
                    <a:cubicBezTo>
                      <a:pt x="1067" y="2217"/>
                      <a:pt x="1076" y="2203"/>
                      <a:pt x="1084" y="2189"/>
                    </a:cubicBezTo>
                    <a:cubicBezTo>
                      <a:pt x="1164" y="2159"/>
                      <a:pt x="1231" y="2120"/>
                      <a:pt x="1280" y="2073"/>
                    </a:cubicBezTo>
                    <a:cubicBezTo>
                      <a:pt x="1460" y="1898"/>
                      <a:pt x="1568" y="1700"/>
                      <a:pt x="1667" y="1508"/>
                    </a:cubicBezTo>
                    <a:cubicBezTo>
                      <a:pt x="1767" y="1313"/>
                      <a:pt x="1998" y="794"/>
                      <a:pt x="2062" y="600"/>
                    </a:cubicBezTo>
                    <a:cubicBezTo>
                      <a:pt x="2087" y="523"/>
                      <a:pt x="2139" y="440"/>
                      <a:pt x="2146" y="370"/>
                    </a:cubicBezTo>
                    <a:lnTo>
                      <a:pt x="2146" y="370"/>
                    </a:lnTo>
                    <a:lnTo>
                      <a:pt x="2146" y="370"/>
                    </a:lnTo>
                    <a:lnTo>
                      <a:pt x="2146" y="370"/>
                    </a:lnTo>
                    <a:lnTo>
                      <a:pt x="2146" y="370"/>
                    </a:lnTo>
                    <a:cubicBezTo>
                      <a:pt x="2089" y="262"/>
                      <a:pt x="1997" y="183"/>
                      <a:pt x="1825" y="116"/>
                    </a:cubicBezTo>
                    <a:cubicBezTo>
                      <a:pt x="1694" y="66"/>
                      <a:pt x="1540" y="35"/>
                      <a:pt x="1380" y="30"/>
                    </a:cubicBezTo>
                    <a:cubicBezTo>
                      <a:pt x="1359" y="30"/>
                      <a:pt x="1339" y="29"/>
                      <a:pt x="1319" y="29"/>
                    </a:cubicBezTo>
                    <a:cubicBezTo>
                      <a:pt x="1043" y="29"/>
                      <a:pt x="800" y="89"/>
                      <a:pt x="586" y="179"/>
                    </a:cubicBezTo>
                    <a:cubicBezTo>
                      <a:pt x="585" y="172"/>
                      <a:pt x="583" y="165"/>
                      <a:pt x="582" y="157"/>
                    </a:cubicBezTo>
                    <a:cubicBezTo>
                      <a:pt x="600" y="148"/>
                      <a:pt x="619" y="138"/>
                      <a:pt x="639" y="129"/>
                    </a:cubicBezTo>
                    <a:cubicBezTo>
                      <a:pt x="642" y="128"/>
                      <a:pt x="645" y="126"/>
                      <a:pt x="648" y="125"/>
                    </a:cubicBezTo>
                    <a:cubicBezTo>
                      <a:pt x="830" y="44"/>
                      <a:pt x="1072" y="0"/>
                      <a:pt x="1310" y="0"/>
                    </a:cubicBezTo>
                    <a:cubicBezTo>
                      <a:pt x="1346" y="0"/>
                      <a:pt x="1382" y="1"/>
                      <a:pt x="1417" y="3"/>
                    </a:cubicBezTo>
                    <a:cubicBezTo>
                      <a:pt x="1798" y="25"/>
                      <a:pt x="2065" y="160"/>
                      <a:pt x="2184" y="349"/>
                    </a:cubicBezTo>
                    <a:cubicBezTo>
                      <a:pt x="2187" y="353"/>
                      <a:pt x="2188" y="360"/>
                      <a:pt x="2188" y="369"/>
                    </a:cubicBezTo>
                    <a:cubicBezTo>
                      <a:pt x="2188" y="420"/>
                      <a:pt x="2143" y="530"/>
                      <a:pt x="2115" y="596"/>
                    </a:cubicBezTo>
                    <a:cubicBezTo>
                      <a:pt x="2070" y="705"/>
                      <a:pt x="2025" y="809"/>
                      <a:pt x="1983" y="918"/>
                    </a:cubicBezTo>
                    <a:cubicBezTo>
                      <a:pt x="1900" y="1131"/>
                      <a:pt x="1806" y="1349"/>
                      <a:pt x="1695" y="1558"/>
                    </a:cubicBezTo>
                    <a:cubicBezTo>
                      <a:pt x="1641" y="1662"/>
                      <a:pt x="1582" y="1764"/>
                      <a:pt x="1511" y="1865"/>
                    </a:cubicBezTo>
                    <a:cubicBezTo>
                      <a:pt x="1448" y="1953"/>
                      <a:pt x="1384" y="2051"/>
                      <a:pt x="1279" y="2127"/>
                    </a:cubicBezTo>
                    <a:lnTo>
                      <a:pt x="1279" y="2127"/>
                    </a:lnTo>
                    <a:cubicBezTo>
                      <a:pt x="1217" y="2172"/>
                      <a:pt x="1142" y="2205"/>
                      <a:pt x="1057" y="2231"/>
                    </a:cubicBezTo>
                    <a:moveTo>
                      <a:pt x="1086" y="2184"/>
                    </a:moveTo>
                    <a:cubicBezTo>
                      <a:pt x="1097" y="2163"/>
                      <a:pt x="1105" y="2141"/>
                      <a:pt x="1109" y="2120"/>
                    </a:cubicBezTo>
                    <a:cubicBezTo>
                      <a:pt x="1148" y="2084"/>
                      <a:pt x="1172" y="2043"/>
                      <a:pt x="1180" y="2000"/>
                    </a:cubicBezTo>
                    <a:cubicBezTo>
                      <a:pt x="1196" y="1915"/>
                      <a:pt x="1171" y="1807"/>
                      <a:pt x="1060" y="1742"/>
                    </a:cubicBezTo>
                    <a:cubicBezTo>
                      <a:pt x="982" y="1695"/>
                      <a:pt x="871" y="1668"/>
                      <a:pt x="757" y="1658"/>
                    </a:cubicBezTo>
                    <a:cubicBezTo>
                      <a:pt x="742" y="1694"/>
                      <a:pt x="722" y="1729"/>
                      <a:pt x="702" y="1765"/>
                    </a:cubicBezTo>
                    <a:cubicBezTo>
                      <a:pt x="702" y="1765"/>
                      <a:pt x="702" y="1765"/>
                      <a:pt x="701" y="1765"/>
                    </a:cubicBezTo>
                    <a:cubicBezTo>
                      <a:pt x="696" y="1764"/>
                      <a:pt x="691" y="1764"/>
                      <a:pt x="686" y="1764"/>
                    </a:cubicBezTo>
                    <a:cubicBezTo>
                      <a:pt x="686" y="1764"/>
                      <a:pt x="685" y="1764"/>
                      <a:pt x="685" y="1764"/>
                    </a:cubicBezTo>
                    <a:cubicBezTo>
                      <a:pt x="663" y="1764"/>
                      <a:pt x="662" y="1781"/>
                      <a:pt x="680" y="1784"/>
                    </a:cubicBezTo>
                    <a:cubicBezTo>
                      <a:pt x="657" y="1824"/>
                      <a:pt x="632" y="1863"/>
                      <a:pt x="605" y="1902"/>
                    </a:cubicBezTo>
                    <a:cubicBezTo>
                      <a:pt x="578" y="1857"/>
                      <a:pt x="502" y="1827"/>
                      <a:pt x="416" y="1827"/>
                    </a:cubicBezTo>
                    <a:cubicBezTo>
                      <a:pt x="407" y="1827"/>
                      <a:pt x="398" y="1827"/>
                      <a:pt x="388" y="1828"/>
                    </a:cubicBezTo>
                    <a:cubicBezTo>
                      <a:pt x="393" y="1824"/>
                      <a:pt x="398" y="1820"/>
                      <a:pt x="402" y="1815"/>
                    </a:cubicBezTo>
                    <a:cubicBezTo>
                      <a:pt x="418" y="1802"/>
                      <a:pt x="428" y="1785"/>
                      <a:pt x="437" y="1769"/>
                    </a:cubicBezTo>
                    <a:cubicBezTo>
                      <a:pt x="442" y="1761"/>
                      <a:pt x="446" y="1752"/>
                      <a:pt x="451" y="1744"/>
                    </a:cubicBezTo>
                    <a:cubicBezTo>
                      <a:pt x="452" y="1742"/>
                      <a:pt x="452" y="1741"/>
                      <a:pt x="451" y="1739"/>
                    </a:cubicBezTo>
                    <a:cubicBezTo>
                      <a:pt x="453" y="1736"/>
                      <a:pt x="454" y="1733"/>
                      <a:pt x="456" y="1730"/>
                    </a:cubicBezTo>
                    <a:cubicBezTo>
                      <a:pt x="470" y="1707"/>
                      <a:pt x="482" y="1682"/>
                      <a:pt x="501" y="1660"/>
                    </a:cubicBezTo>
                    <a:cubicBezTo>
                      <a:pt x="405" y="1669"/>
                      <a:pt x="311" y="1688"/>
                      <a:pt x="237" y="1721"/>
                    </a:cubicBezTo>
                    <a:cubicBezTo>
                      <a:pt x="148" y="1761"/>
                      <a:pt x="78" y="1820"/>
                      <a:pt x="126" y="1881"/>
                    </a:cubicBezTo>
                    <a:cubicBezTo>
                      <a:pt x="121" y="1888"/>
                      <a:pt x="117" y="1895"/>
                      <a:pt x="115" y="1901"/>
                    </a:cubicBezTo>
                    <a:cubicBezTo>
                      <a:pt x="36" y="1843"/>
                      <a:pt x="6" y="1768"/>
                      <a:pt x="2" y="1694"/>
                    </a:cubicBezTo>
                    <a:cubicBezTo>
                      <a:pt x="0" y="1648"/>
                      <a:pt x="20" y="1605"/>
                      <a:pt x="36" y="1562"/>
                    </a:cubicBezTo>
                    <a:cubicBezTo>
                      <a:pt x="37" y="1561"/>
                      <a:pt x="37" y="1560"/>
                      <a:pt x="38" y="1560"/>
                    </a:cubicBezTo>
                    <a:cubicBezTo>
                      <a:pt x="39" y="1558"/>
                      <a:pt x="40" y="1556"/>
                      <a:pt x="41" y="1554"/>
                    </a:cubicBezTo>
                    <a:cubicBezTo>
                      <a:pt x="124" y="1419"/>
                      <a:pt x="199" y="1282"/>
                      <a:pt x="266" y="1144"/>
                    </a:cubicBezTo>
                    <a:cubicBezTo>
                      <a:pt x="260" y="1161"/>
                      <a:pt x="253" y="1178"/>
                      <a:pt x="246" y="1195"/>
                    </a:cubicBezTo>
                    <a:cubicBezTo>
                      <a:pt x="212" y="1277"/>
                      <a:pt x="177" y="1359"/>
                      <a:pt x="137" y="1440"/>
                    </a:cubicBezTo>
                    <a:cubicBezTo>
                      <a:pt x="98" y="1522"/>
                      <a:pt x="48" y="1606"/>
                      <a:pt x="35" y="1690"/>
                    </a:cubicBezTo>
                    <a:cubicBezTo>
                      <a:pt x="32" y="1706"/>
                      <a:pt x="31" y="1721"/>
                      <a:pt x="31" y="1737"/>
                    </a:cubicBezTo>
                    <a:lnTo>
                      <a:pt x="31" y="1737"/>
                    </a:lnTo>
                    <a:cubicBezTo>
                      <a:pt x="31" y="1773"/>
                      <a:pt x="38" y="1809"/>
                      <a:pt x="58" y="1843"/>
                    </a:cubicBezTo>
                    <a:lnTo>
                      <a:pt x="58" y="1843"/>
                    </a:lnTo>
                    <a:lnTo>
                      <a:pt x="58" y="1843"/>
                    </a:lnTo>
                    <a:lnTo>
                      <a:pt x="58" y="1843"/>
                    </a:lnTo>
                    <a:lnTo>
                      <a:pt x="58" y="1843"/>
                    </a:lnTo>
                    <a:lnTo>
                      <a:pt x="58" y="1843"/>
                    </a:lnTo>
                    <a:cubicBezTo>
                      <a:pt x="58" y="1843"/>
                      <a:pt x="58" y="1843"/>
                      <a:pt x="58" y="1842"/>
                    </a:cubicBezTo>
                    <a:cubicBezTo>
                      <a:pt x="58" y="1842"/>
                      <a:pt x="58" y="1842"/>
                      <a:pt x="58" y="1842"/>
                    </a:cubicBezTo>
                    <a:lnTo>
                      <a:pt x="58" y="1842"/>
                    </a:lnTo>
                    <a:cubicBezTo>
                      <a:pt x="58" y="1841"/>
                      <a:pt x="58" y="1840"/>
                      <a:pt x="58" y="1840"/>
                    </a:cubicBezTo>
                    <a:cubicBezTo>
                      <a:pt x="58" y="1837"/>
                      <a:pt x="58" y="1835"/>
                      <a:pt x="59" y="1832"/>
                    </a:cubicBezTo>
                    <a:cubicBezTo>
                      <a:pt x="59" y="1832"/>
                      <a:pt x="59" y="1832"/>
                      <a:pt x="59" y="1832"/>
                    </a:cubicBezTo>
                    <a:cubicBezTo>
                      <a:pt x="59" y="1832"/>
                      <a:pt x="59" y="1832"/>
                      <a:pt x="59" y="1832"/>
                    </a:cubicBezTo>
                    <a:cubicBezTo>
                      <a:pt x="63" y="1786"/>
                      <a:pt x="109" y="1745"/>
                      <a:pt x="173" y="1713"/>
                    </a:cubicBezTo>
                    <a:cubicBezTo>
                      <a:pt x="173" y="1713"/>
                      <a:pt x="173" y="1713"/>
                      <a:pt x="173" y="1713"/>
                    </a:cubicBezTo>
                    <a:cubicBezTo>
                      <a:pt x="177" y="1711"/>
                      <a:pt x="182" y="1708"/>
                      <a:pt x="187" y="1706"/>
                    </a:cubicBezTo>
                    <a:cubicBezTo>
                      <a:pt x="309" y="1652"/>
                      <a:pt x="474" y="1623"/>
                      <a:pt x="638" y="1623"/>
                    </a:cubicBezTo>
                    <a:cubicBezTo>
                      <a:pt x="744" y="1623"/>
                      <a:pt x="848" y="1635"/>
                      <a:pt x="940" y="1659"/>
                    </a:cubicBezTo>
                    <a:cubicBezTo>
                      <a:pt x="1084" y="1697"/>
                      <a:pt x="1175" y="1769"/>
                      <a:pt x="1216" y="1851"/>
                    </a:cubicBezTo>
                    <a:cubicBezTo>
                      <a:pt x="1215" y="1851"/>
                      <a:pt x="1215" y="1851"/>
                      <a:pt x="1215" y="1851"/>
                    </a:cubicBezTo>
                    <a:cubicBezTo>
                      <a:pt x="1248" y="1917"/>
                      <a:pt x="1247" y="1990"/>
                      <a:pt x="1214" y="2054"/>
                    </a:cubicBezTo>
                    <a:lnTo>
                      <a:pt x="1214" y="2054"/>
                    </a:lnTo>
                    <a:cubicBezTo>
                      <a:pt x="1188" y="2106"/>
                      <a:pt x="1143" y="2149"/>
                      <a:pt x="1086" y="2184"/>
                    </a:cubicBezTo>
                    <a:moveTo>
                      <a:pt x="449" y="1822"/>
                    </a:moveTo>
                    <a:cubicBezTo>
                      <a:pt x="515" y="1822"/>
                      <a:pt x="583" y="1838"/>
                      <a:pt x="613" y="1869"/>
                    </a:cubicBezTo>
                    <a:cubicBezTo>
                      <a:pt x="641" y="1798"/>
                      <a:pt x="655" y="1723"/>
                      <a:pt x="707" y="1655"/>
                    </a:cubicBezTo>
                    <a:cubicBezTo>
                      <a:pt x="693" y="1654"/>
                      <a:pt x="678" y="1653"/>
                      <a:pt x="663" y="1653"/>
                    </a:cubicBezTo>
                    <a:cubicBezTo>
                      <a:pt x="657" y="1653"/>
                      <a:pt x="651" y="1653"/>
                      <a:pt x="645" y="1653"/>
                    </a:cubicBezTo>
                    <a:cubicBezTo>
                      <a:pt x="616" y="1653"/>
                      <a:pt x="586" y="1654"/>
                      <a:pt x="556" y="1656"/>
                    </a:cubicBezTo>
                    <a:cubicBezTo>
                      <a:pt x="532" y="1693"/>
                      <a:pt x="508" y="1732"/>
                      <a:pt x="479" y="1768"/>
                    </a:cubicBezTo>
                    <a:cubicBezTo>
                      <a:pt x="467" y="1785"/>
                      <a:pt x="453" y="1808"/>
                      <a:pt x="427" y="1823"/>
                    </a:cubicBezTo>
                    <a:cubicBezTo>
                      <a:pt x="434" y="1822"/>
                      <a:pt x="442" y="1822"/>
                      <a:pt x="449" y="1822"/>
                    </a:cubicBezTo>
                  </a:path>
                </a:pathLst>
              </a:custGeom>
              <a:solidFill>
                <a:srgbClr val="753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8" name="Freeform 1149">
                <a:extLst>
                  <a:ext uri="{FF2B5EF4-FFF2-40B4-BE49-F238E27FC236}">
                    <a16:creationId xmlns:a16="http://schemas.microsoft.com/office/drawing/2014/main" id="{58B7B532-B51D-4F68-8207-E965BF54E2F9}"/>
                  </a:ext>
                </a:extLst>
              </p:cNvPr>
              <p:cNvSpPr>
                <a:spLocks noEditPoints="1"/>
              </p:cNvSpPr>
              <p:nvPr/>
            </p:nvSpPr>
            <p:spPr bwMode="auto">
              <a:xfrm>
                <a:off x="2696256" y="1922463"/>
                <a:ext cx="931863" cy="923925"/>
              </a:xfrm>
              <a:custGeom>
                <a:avLst/>
                <a:gdLst>
                  <a:gd name="T0" fmla="*/ 821 w 1869"/>
                  <a:gd name="T1" fmla="*/ 1852 h 1852"/>
                  <a:gd name="T2" fmla="*/ 883 w 1869"/>
                  <a:gd name="T3" fmla="*/ 1812 h 1852"/>
                  <a:gd name="T4" fmla="*/ 821 w 1869"/>
                  <a:gd name="T5" fmla="*/ 1852 h 1852"/>
                  <a:gd name="T6" fmla="*/ 1869 w 1869"/>
                  <a:gd name="T7" fmla="*/ 1779 h 1852"/>
                  <a:gd name="T8" fmla="*/ 1850 w 1869"/>
                  <a:gd name="T9" fmla="*/ 1648 h 1852"/>
                  <a:gd name="T10" fmla="*/ 1648 w 1869"/>
                  <a:gd name="T11" fmla="*/ 1121 h 1852"/>
                  <a:gd name="T12" fmla="*/ 1457 w 1869"/>
                  <a:gd name="T13" fmla="*/ 606 h 1852"/>
                  <a:gd name="T14" fmla="*/ 1387 w 1869"/>
                  <a:gd name="T15" fmla="*/ 349 h 1852"/>
                  <a:gd name="T16" fmla="*/ 1349 w 1869"/>
                  <a:gd name="T17" fmla="*/ 128 h 1852"/>
                  <a:gd name="T18" fmla="*/ 1183 w 1869"/>
                  <a:gd name="T19" fmla="*/ 49 h 1852"/>
                  <a:gd name="T20" fmla="*/ 1038 w 1869"/>
                  <a:gd name="T21" fmla="*/ 11 h 1852"/>
                  <a:gd name="T22" fmla="*/ 1311 w 1869"/>
                  <a:gd name="T23" fmla="*/ 562 h 1852"/>
                  <a:gd name="T24" fmla="*/ 1713 w 1869"/>
                  <a:gd name="T25" fmla="*/ 1724 h 1852"/>
                  <a:gd name="T26" fmla="*/ 1412 w 1869"/>
                  <a:gd name="T27" fmla="*/ 1674 h 1852"/>
                  <a:gd name="T28" fmla="*/ 1400 w 1869"/>
                  <a:gd name="T29" fmla="*/ 1674 h 1852"/>
                  <a:gd name="T30" fmla="*/ 951 w 1869"/>
                  <a:gd name="T31" fmla="*/ 1777 h 1852"/>
                  <a:gd name="T32" fmla="*/ 790 w 1869"/>
                  <a:gd name="T33" fmla="*/ 1707 h 1852"/>
                  <a:gd name="T34" fmla="*/ 360 w 1869"/>
                  <a:gd name="T35" fmla="*/ 651 h 1852"/>
                  <a:gd name="T36" fmla="*/ 363 w 1869"/>
                  <a:gd name="T37" fmla="*/ 112 h 1852"/>
                  <a:gd name="T38" fmla="*/ 0 w 1869"/>
                  <a:gd name="T39" fmla="*/ 478 h 1852"/>
                  <a:gd name="T40" fmla="*/ 0 w 1869"/>
                  <a:gd name="T41" fmla="*/ 478 h 1852"/>
                  <a:gd name="T42" fmla="*/ 0 w 1869"/>
                  <a:gd name="T43" fmla="*/ 478 h 1852"/>
                  <a:gd name="T44" fmla="*/ 435 w 1869"/>
                  <a:gd name="T45" fmla="*/ 81 h 1852"/>
                  <a:gd name="T46" fmla="*/ 889 w 1869"/>
                  <a:gd name="T47" fmla="*/ 0 h 1852"/>
                  <a:gd name="T48" fmla="*/ 1183 w 1869"/>
                  <a:gd name="T49" fmla="*/ 49 h 1852"/>
                  <a:gd name="T50" fmla="*/ 1349 w 1869"/>
                  <a:gd name="T51" fmla="*/ 128 h 1852"/>
                  <a:gd name="T52" fmla="*/ 1387 w 1869"/>
                  <a:gd name="T53" fmla="*/ 349 h 1852"/>
                  <a:gd name="T54" fmla="*/ 1457 w 1869"/>
                  <a:gd name="T55" fmla="*/ 606 h 1852"/>
                  <a:gd name="T56" fmla="*/ 1648 w 1869"/>
                  <a:gd name="T57" fmla="*/ 1121 h 1852"/>
                  <a:gd name="T58" fmla="*/ 1850 w 1869"/>
                  <a:gd name="T59" fmla="*/ 1648 h 1852"/>
                  <a:gd name="T60" fmla="*/ 1869 w 1869"/>
                  <a:gd name="T61" fmla="*/ 1779 h 1852"/>
                  <a:gd name="T62" fmla="*/ 1869 w 1869"/>
                  <a:gd name="T63" fmla="*/ 1779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9" h="1852">
                    <a:moveTo>
                      <a:pt x="821" y="1852"/>
                    </a:moveTo>
                    <a:cubicBezTo>
                      <a:pt x="840" y="1838"/>
                      <a:pt x="861" y="1825"/>
                      <a:pt x="883" y="1812"/>
                    </a:cubicBezTo>
                    <a:cubicBezTo>
                      <a:pt x="861" y="1825"/>
                      <a:pt x="840" y="1838"/>
                      <a:pt x="821" y="1852"/>
                    </a:cubicBezTo>
                    <a:close/>
                    <a:moveTo>
                      <a:pt x="1869" y="1779"/>
                    </a:moveTo>
                    <a:cubicBezTo>
                      <a:pt x="1869" y="1734"/>
                      <a:pt x="1860" y="1688"/>
                      <a:pt x="1850" y="1648"/>
                    </a:cubicBezTo>
                    <a:cubicBezTo>
                      <a:pt x="1807" y="1470"/>
                      <a:pt x="1725" y="1296"/>
                      <a:pt x="1648" y="1121"/>
                    </a:cubicBezTo>
                    <a:cubicBezTo>
                      <a:pt x="1573" y="951"/>
                      <a:pt x="1512" y="779"/>
                      <a:pt x="1457" y="606"/>
                    </a:cubicBezTo>
                    <a:cubicBezTo>
                      <a:pt x="1431" y="521"/>
                      <a:pt x="1405" y="435"/>
                      <a:pt x="1387" y="349"/>
                    </a:cubicBezTo>
                    <a:cubicBezTo>
                      <a:pt x="1378" y="308"/>
                      <a:pt x="1359" y="138"/>
                      <a:pt x="1349" y="128"/>
                    </a:cubicBezTo>
                    <a:cubicBezTo>
                      <a:pt x="1332" y="111"/>
                      <a:pt x="1214" y="62"/>
                      <a:pt x="1183" y="49"/>
                    </a:cubicBezTo>
                    <a:cubicBezTo>
                      <a:pt x="1139" y="31"/>
                      <a:pt x="1090" y="18"/>
                      <a:pt x="1038" y="11"/>
                    </a:cubicBezTo>
                    <a:cubicBezTo>
                      <a:pt x="1236" y="159"/>
                      <a:pt x="1276" y="412"/>
                      <a:pt x="1311" y="562"/>
                    </a:cubicBezTo>
                    <a:cubicBezTo>
                      <a:pt x="1400" y="940"/>
                      <a:pt x="1542" y="1335"/>
                      <a:pt x="1713" y="1724"/>
                    </a:cubicBezTo>
                    <a:cubicBezTo>
                      <a:pt x="1629" y="1691"/>
                      <a:pt x="1518" y="1674"/>
                      <a:pt x="1412" y="1674"/>
                    </a:cubicBezTo>
                    <a:cubicBezTo>
                      <a:pt x="1408" y="1674"/>
                      <a:pt x="1404" y="1674"/>
                      <a:pt x="1400" y="1674"/>
                    </a:cubicBezTo>
                    <a:cubicBezTo>
                      <a:pt x="1233" y="1676"/>
                      <a:pt x="1077" y="1718"/>
                      <a:pt x="951" y="1777"/>
                    </a:cubicBezTo>
                    <a:cubicBezTo>
                      <a:pt x="877" y="1774"/>
                      <a:pt x="817" y="1749"/>
                      <a:pt x="790" y="1707"/>
                    </a:cubicBezTo>
                    <a:cubicBezTo>
                      <a:pt x="578" y="1365"/>
                      <a:pt x="467" y="1006"/>
                      <a:pt x="360" y="651"/>
                    </a:cubicBezTo>
                    <a:cubicBezTo>
                      <a:pt x="305" y="469"/>
                      <a:pt x="280" y="282"/>
                      <a:pt x="363" y="112"/>
                    </a:cubicBezTo>
                    <a:cubicBezTo>
                      <a:pt x="163" y="206"/>
                      <a:pt x="46" y="336"/>
                      <a:pt x="0" y="478"/>
                    </a:cubicBezTo>
                    <a:lnTo>
                      <a:pt x="0" y="478"/>
                    </a:lnTo>
                    <a:lnTo>
                      <a:pt x="0" y="478"/>
                    </a:lnTo>
                    <a:cubicBezTo>
                      <a:pt x="52" y="320"/>
                      <a:pt x="190" y="176"/>
                      <a:pt x="435" y="81"/>
                    </a:cubicBezTo>
                    <a:cubicBezTo>
                      <a:pt x="556" y="34"/>
                      <a:pt x="726" y="0"/>
                      <a:pt x="889" y="0"/>
                    </a:cubicBezTo>
                    <a:cubicBezTo>
                      <a:pt x="996" y="0"/>
                      <a:pt x="1099" y="14"/>
                      <a:pt x="1183" y="49"/>
                    </a:cubicBezTo>
                    <a:cubicBezTo>
                      <a:pt x="1214" y="62"/>
                      <a:pt x="1332" y="111"/>
                      <a:pt x="1349" y="128"/>
                    </a:cubicBezTo>
                    <a:cubicBezTo>
                      <a:pt x="1359" y="138"/>
                      <a:pt x="1378" y="308"/>
                      <a:pt x="1387" y="349"/>
                    </a:cubicBezTo>
                    <a:cubicBezTo>
                      <a:pt x="1405" y="435"/>
                      <a:pt x="1431" y="521"/>
                      <a:pt x="1457" y="606"/>
                    </a:cubicBezTo>
                    <a:cubicBezTo>
                      <a:pt x="1512" y="779"/>
                      <a:pt x="1573" y="951"/>
                      <a:pt x="1648" y="1121"/>
                    </a:cubicBezTo>
                    <a:cubicBezTo>
                      <a:pt x="1725" y="1296"/>
                      <a:pt x="1807" y="1470"/>
                      <a:pt x="1850" y="1648"/>
                    </a:cubicBezTo>
                    <a:cubicBezTo>
                      <a:pt x="1860" y="1688"/>
                      <a:pt x="1869" y="1734"/>
                      <a:pt x="1869" y="1779"/>
                    </a:cubicBezTo>
                    <a:lnTo>
                      <a:pt x="1869" y="1779"/>
                    </a:lnTo>
                  </a:path>
                </a:pathLst>
              </a:custGeom>
              <a:solidFill>
                <a:srgbClr val="E8B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9" name="Freeform 1150">
                <a:extLst>
                  <a:ext uri="{FF2B5EF4-FFF2-40B4-BE49-F238E27FC236}">
                    <a16:creationId xmlns:a16="http://schemas.microsoft.com/office/drawing/2014/main" id="{993D6194-CF20-4935-AD5A-5DFEF5600A7E}"/>
                  </a:ext>
                </a:extLst>
              </p:cNvPr>
              <p:cNvSpPr>
                <a:spLocks noEditPoints="1"/>
              </p:cNvSpPr>
              <p:nvPr/>
            </p:nvSpPr>
            <p:spPr bwMode="auto">
              <a:xfrm>
                <a:off x="8738281" y="1874838"/>
                <a:ext cx="1041400" cy="908050"/>
              </a:xfrm>
              <a:custGeom>
                <a:avLst/>
                <a:gdLst>
                  <a:gd name="T0" fmla="*/ 1158 w 2088"/>
                  <a:gd name="T1" fmla="*/ 1822 h 1822"/>
                  <a:gd name="T2" fmla="*/ 882 w 2088"/>
                  <a:gd name="T3" fmla="*/ 1630 h 1822"/>
                  <a:gd name="T4" fmla="*/ 580 w 2088"/>
                  <a:gd name="T5" fmla="*/ 1594 h 1822"/>
                  <a:gd name="T6" fmla="*/ 129 w 2088"/>
                  <a:gd name="T7" fmla="*/ 1677 h 1822"/>
                  <a:gd name="T8" fmla="*/ 115 w 2088"/>
                  <a:gd name="T9" fmla="*/ 1684 h 1822"/>
                  <a:gd name="T10" fmla="*/ 255 w 2088"/>
                  <a:gd name="T11" fmla="*/ 1265 h 1822"/>
                  <a:gd name="T12" fmla="*/ 509 w 2088"/>
                  <a:gd name="T13" fmla="*/ 672 h 1822"/>
                  <a:gd name="T14" fmla="*/ 763 w 2088"/>
                  <a:gd name="T15" fmla="*/ 69 h 1822"/>
                  <a:gd name="T16" fmla="*/ 458 w 2088"/>
                  <a:gd name="T17" fmla="*/ 181 h 1822"/>
                  <a:gd name="T18" fmla="*/ 458 w 2088"/>
                  <a:gd name="T19" fmla="*/ 181 h 1822"/>
                  <a:gd name="T20" fmla="*/ 458 w 2088"/>
                  <a:gd name="T21" fmla="*/ 181 h 1822"/>
                  <a:gd name="T22" fmla="*/ 1261 w 2088"/>
                  <a:gd name="T23" fmla="*/ 0 h 1822"/>
                  <a:gd name="T24" fmla="*/ 1322 w 2088"/>
                  <a:gd name="T25" fmla="*/ 1 h 1822"/>
                  <a:gd name="T26" fmla="*/ 1767 w 2088"/>
                  <a:gd name="T27" fmla="*/ 87 h 1822"/>
                  <a:gd name="T28" fmla="*/ 2088 w 2088"/>
                  <a:gd name="T29" fmla="*/ 341 h 1822"/>
                  <a:gd name="T30" fmla="*/ 2088 w 2088"/>
                  <a:gd name="T31" fmla="*/ 341 h 1822"/>
                  <a:gd name="T32" fmla="*/ 2088 w 2088"/>
                  <a:gd name="T33" fmla="*/ 341 h 1822"/>
                  <a:gd name="T34" fmla="*/ 1819 w 2088"/>
                  <a:gd name="T35" fmla="*/ 109 h 1822"/>
                  <a:gd name="T36" fmla="*/ 1840 w 2088"/>
                  <a:gd name="T37" fmla="*/ 661 h 1822"/>
                  <a:gd name="T38" fmla="*/ 1296 w 2088"/>
                  <a:gd name="T39" fmla="*/ 1752 h 1822"/>
                  <a:gd name="T40" fmla="*/ 1158 w 2088"/>
                  <a:gd name="T41" fmla="*/ 1822 h 1822"/>
                  <a:gd name="T42" fmla="*/ 0 w 2088"/>
                  <a:gd name="T43" fmla="*/ 1813 h 1822"/>
                  <a:gd name="T44" fmla="*/ 0 w 2088"/>
                  <a:gd name="T45" fmla="*/ 1813 h 1822"/>
                  <a:gd name="T46" fmla="*/ 0 w 2088"/>
                  <a:gd name="T47" fmla="*/ 1813 h 1822"/>
                  <a:gd name="T48" fmla="*/ 0 w 2088"/>
                  <a:gd name="T49" fmla="*/ 1813 h 1822"/>
                  <a:gd name="T50" fmla="*/ 1 w 2088"/>
                  <a:gd name="T51" fmla="*/ 1803 h 1822"/>
                  <a:gd name="T52" fmla="*/ 0 w 2088"/>
                  <a:gd name="T53" fmla="*/ 1811 h 1822"/>
                  <a:gd name="T54" fmla="*/ 0 w 2088"/>
                  <a:gd name="T55" fmla="*/ 1813 h 1822"/>
                  <a:gd name="T56" fmla="*/ 1 w 2088"/>
                  <a:gd name="T57" fmla="*/ 1803 h 1822"/>
                  <a:gd name="T58" fmla="*/ 1 w 2088"/>
                  <a:gd name="T59" fmla="*/ 1803 h 1822"/>
                  <a:gd name="T60" fmla="*/ 1 w 2088"/>
                  <a:gd name="T61" fmla="*/ 1803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88" h="1822">
                    <a:moveTo>
                      <a:pt x="1158" y="1822"/>
                    </a:moveTo>
                    <a:cubicBezTo>
                      <a:pt x="1117" y="1740"/>
                      <a:pt x="1026" y="1668"/>
                      <a:pt x="882" y="1630"/>
                    </a:cubicBezTo>
                    <a:cubicBezTo>
                      <a:pt x="790" y="1606"/>
                      <a:pt x="686" y="1594"/>
                      <a:pt x="580" y="1594"/>
                    </a:cubicBezTo>
                    <a:cubicBezTo>
                      <a:pt x="416" y="1594"/>
                      <a:pt x="251" y="1623"/>
                      <a:pt x="129" y="1677"/>
                    </a:cubicBezTo>
                    <a:cubicBezTo>
                      <a:pt x="124" y="1679"/>
                      <a:pt x="119" y="1682"/>
                      <a:pt x="115" y="1684"/>
                    </a:cubicBezTo>
                    <a:cubicBezTo>
                      <a:pt x="95" y="1547"/>
                      <a:pt x="211" y="1389"/>
                      <a:pt x="255" y="1265"/>
                    </a:cubicBezTo>
                    <a:cubicBezTo>
                      <a:pt x="326" y="1065"/>
                      <a:pt x="450" y="873"/>
                      <a:pt x="509" y="672"/>
                    </a:cubicBezTo>
                    <a:cubicBezTo>
                      <a:pt x="562" y="490"/>
                      <a:pt x="599" y="253"/>
                      <a:pt x="763" y="69"/>
                    </a:cubicBezTo>
                    <a:cubicBezTo>
                      <a:pt x="655" y="99"/>
                      <a:pt x="554" y="137"/>
                      <a:pt x="458" y="181"/>
                    </a:cubicBezTo>
                    <a:lnTo>
                      <a:pt x="458" y="181"/>
                    </a:lnTo>
                    <a:lnTo>
                      <a:pt x="458" y="181"/>
                    </a:lnTo>
                    <a:cubicBezTo>
                      <a:pt x="689" y="74"/>
                      <a:pt x="955" y="0"/>
                      <a:pt x="1261" y="0"/>
                    </a:cubicBezTo>
                    <a:cubicBezTo>
                      <a:pt x="1281" y="0"/>
                      <a:pt x="1301" y="1"/>
                      <a:pt x="1322" y="1"/>
                    </a:cubicBezTo>
                    <a:cubicBezTo>
                      <a:pt x="1482" y="6"/>
                      <a:pt x="1636" y="37"/>
                      <a:pt x="1767" y="87"/>
                    </a:cubicBezTo>
                    <a:cubicBezTo>
                      <a:pt x="1939" y="154"/>
                      <a:pt x="2031" y="233"/>
                      <a:pt x="2088" y="341"/>
                    </a:cubicBezTo>
                    <a:lnTo>
                      <a:pt x="2088" y="341"/>
                    </a:lnTo>
                    <a:lnTo>
                      <a:pt x="2088" y="341"/>
                    </a:lnTo>
                    <a:cubicBezTo>
                      <a:pt x="2037" y="245"/>
                      <a:pt x="1958" y="171"/>
                      <a:pt x="1819" y="109"/>
                    </a:cubicBezTo>
                    <a:cubicBezTo>
                      <a:pt x="1937" y="282"/>
                      <a:pt x="1912" y="490"/>
                      <a:pt x="1840" y="661"/>
                    </a:cubicBezTo>
                    <a:cubicBezTo>
                      <a:pt x="1686" y="1029"/>
                      <a:pt x="1444" y="1384"/>
                      <a:pt x="1296" y="1752"/>
                    </a:cubicBezTo>
                    <a:cubicBezTo>
                      <a:pt x="1278" y="1797"/>
                      <a:pt x="1221" y="1818"/>
                      <a:pt x="1158" y="1822"/>
                    </a:cubicBezTo>
                    <a:moveTo>
                      <a:pt x="0" y="1813"/>
                    </a:moveTo>
                    <a:cubicBezTo>
                      <a:pt x="0" y="1813"/>
                      <a:pt x="0" y="1813"/>
                      <a:pt x="0" y="1813"/>
                    </a:cubicBezTo>
                    <a:cubicBezTo>
                      <a:pt x="0" y="1813"/>
                      <a:pt x="0" y="1813"/>
                      <a:pt x="0" y="1813"/>
                    </a:cubicBezTo>
                    <a:close/>
                    <a:moveTo>
                      <a:pt x="0" y="1813"/>
                    </a:moveTo>
                    <a:cubicBezTo>
                      <a:pt x="0" y="1810"/>
                      <a:pt x="0" y="1806"/>
                      <a:pt x="1" y="1803"/>
                    </a:cubicBezTo>
                    <a:cubicBezTo>
                      <a:pt x="0" y="1806"/>
                      <a:pt x="0" y="1808"/>
                      <a:pt x="0" y="1811"/>
                    </a:cubicBezTo>
                    <a:cubicBezTo>
                      <a:pt x="0" y="1811"/>
                      <a:pt x="0" y="1812"/>
                      <a:pt x="0" y="1813"/>
                    </a:cubicBezTo>
                    <a:moveTo>
                      <a:pt x="1" y="1803"/>
                    </a:moveTo>
                    <a:cubicBezTo>
                      <a:pt x="1" y="1803"/>
                      <a:pt x="1" y="1803"/>
                      <a:pt x="1" y="1803"/>
                    </a:cubicBezTo>
                    <a:cubicBezTo>
                      <a:pt x="1" y="1803"/>
                      <a:pt x="1" y="1803"/>
                      <a:pt x="1" y="1803"/>
                    </a:cubicBezTo>
                    <a:close/>
                  </a:path>
                </a:pathLst>
              </a:custGeom>
              <a:solidFill>
                <a:srgbClr val="E8B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 name="Freeform 1151">
                <a:extLst>
                  <a:ext uri="{FF2B5EF4-FFF2-40B4-BE49-F238E27FC236}">
                    <a16:creationId xmlns:a16="http://schemas.microsoft.com/office/drawing/2014/main" id="{884C2498-8586-45FD-A701-E8B884F49A61}"/>
                  </a:ext>
                </a:extLst>
              </p:cNvPr>
              <p:cNvSpPr>
                <a:spLocks/>
              </p:cNvSpPr>
              <p:nvPr/>
            </p:nvSpPr>
            <p:spPr bwMode="auto">
              <a:xfrm>
                <a:off x="3135994" y="2808288"/>
                <a:ext cx="34925" cy="17463"/>
              </a:xfrm>
              <a:custGeom>
                <a:avLst/>
                <a:gdLst>
                  <a:gd name="T0" fmla="*/ 0 w 68"/>
                  <a:gd name="T1" fmla="*/ 35 h 35"/>
                  <a:gd name="T2" fmla="*/ 68 w 68"/>
                  <a:gd name="T3" fmla="*/ 0 h 35"/>
                  <a:gd name="T4" fmla="*/ 68 w 68"/>
                  <a:gd name="T5" fmla="*/ 0 h 35"/>
                  <a:gd name="T6" fmla="*/ 0 w 68"/>
                  <a:gd name="T7" fmla="*/ 35 h 35"/>
                </a:gdLst>
                <a:ahLst/>
                <a:cxnLst>
                  <a:cxn ang="0">
                    <a:pos x="T0" y="T1"/>
                  </a:cxn>
                  <a:cxn ang="0">
                    <a:pos x="T2" y="T3"/>
                  </a:cxn>
                  <a:cxn ang="0">
                    <a:pos x="T4" y="T5"/>
                  </a:cxn>
                  <a:cxn ang="0">
                    <a:pos x="T6" y="T7"/>
                  </a:cxn>
                </a:cxnLst>
                <a:rect l="0" t="0" r="r" b="b"/>
                <a:pathLst>
                  <a:path w="68" h="35">
                    <a:moveTo>
                      <a:pt x="0" y="35"/>
                    </a:moveTo>
                    <a:cubicBezTo>
                      <a:pt x="22" y="23"/>
                      <a:pt x="44" y="11"/>
                      <a:pt x="68" y="0"/>
                    </a:cubicBezTo>
                    <a:cubicBezTo>
                      <a:pt x="68" y="0"/>
                      <a:pt x="68" y="0"/>
                      <a:pt x="68" y="0"/>
                    </a:cubicBezTo>
                    <a:cubicBezTo>
                      <a:pt x="45" y="11"/>
                      <a:pt x="22" y="23"/>
                      <a:pt x="0" y="35"/>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 name="Freeform 1152">
                <a:extLst>
                  <a:ext uri="{FF2B5EF4-FFF2-40B4-BE49-F238E27FC236}">
                    <a16:creationId xmlns:a16="http://schemas.microsoft.com/office/drawing/2014/main" id="{ECC6B2E7-B276-4E7C-9FE8-201529B68F48}"/>
                  </a:ext>
                </a:extLst>
              </p:cNvPr>
              <p:cNvSpPr>
                <a:spLocks/>
              </p:cNvSpPr>
              <p:nvPr/>
            </p:nvSpPr>
            <p:spPr bwMode="auto">
              <a:xfrm>
                <a:off x="2696256" y="1978025"/>
                <a:ext cx="474663" cy="952500"/>
              </a:xfrm>
              <a:custGeom>
                <a:avLst/>
                <a:gdLst>
                  <a:gd name="T0" fmla="*/ 695 w 951"/>
                  <a:gd name="T1" fmla="*/ 1909 h 1909"/>
                  <a:gd name="T2" fmla="*/ 679 w 951"/>
                  <a:gd name="T3" fmla="*/ 1866 h 1909"/>
                  <a:gd name="T4" fmla="*/ 596 w 951"/>
                  <a:gd name="T5" fmla="*/ 1662 h 1909"/>
                  <a:gd name="T6" fmla="*/ 375 w 951"/>
                  <a:gd name="T7" fmla="*/ 1208 h 1909"/>
                  <a:gd name="T8" fmla="*/ 0 w 951"/>
                  <a:gd name="T9" fmla="*/ 366 h 1909"/>
                  <a:gd name="T10" fmla="*/ 363 w 951"/>
                  <a:gd name="T11" fmla="*/ 0 h 1909"/>
                  <a:gd name="T12" fmla="*/ 360 w 951"/>
                  <a:gd name="T13" fmla="*/ 539 h 1909"/>
                  <a:gd name="T14" fmla="*/ 790 w 951"/>
                  <a:gd name="T15" fmla="*/ 1595 h 1909"/>
                  <a:gd name="T16" fmla="*/ 951 w 951"/>
                  <a:gd name="T17" fmla="*/ 1665 h 1909"/>
                  <a:gd name="T18" fmla="*/ 883 w 951"/>
                  <a:gd name="T19" fmla="*/ 1700 h 1909"/>
                  <a:gd name="T20" fmla="*/ 821 w 951"/>
                  <a:gd name="T21" fmla="*/ 1740 h 1909"/>
                  <a:gd name="T22" fmla="*/ 821 w 951"/>
                  <a:gd name="T23" fmla="*/ 1740 h 1909"/>
                  <a:gd name="T24" fmla="*/ 695 w 951"/>
                  <a:gd name="T25" fmla="*/ 1909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1" h="1909">
                    <a:moveTo>
                      <a:pt x="695" y="1909"/>
                    </a:moveTo>
                    <a:cubicBezTo>
                      <a:pt x="690" y="1894"/>
                      <a:pt x="684" y="1880"/>
                      <a:pt x="679" y="1866"/>
                    </a:cubicBezTo>
                    <a:cubicBezTo>
                      <a:pt x="655" y="1797"/>
                      <a:pt x="626" y="1730"/>
                      <a:pt x="596" y="1662"/>
                    </a:cubicBezTo>
                    <a:cubicBezTo>
                      <a:pt x="527" y="1510"/>
                      <a:pt x="449" y="1359"/>
                      <a:pt x="375" y="1208"/>
                    </a:cubicBezTo>
                    <a:cubicBezTo>
                      <a:pt x="238" y="929"/>
                      <a:pt x="108" y="649"/>
                      <a:pt x="0" y="366"/>
                    </a:cubicBezTo>
                    <a:cubicBezTo>
                      <a:pt x="46" y="224"/>
                      <a:pt x="163" y="94"/>
                      <a:pt x="363" y="0"/>
                    </a:cubicBezTo>
                    <a:cubicBezTo>
                      <a:pt x="280" y="170"/>
                      <a:pt x="305" y="357"/>
                      <a:pt x="360" y="539"/>
                    </a:cubicBezTo>
                    <a:cubicBezTo>
                      <a:pt x="467" y="894"/>
                      <a:pt x="578" y="1253"/>
                      <a:pt x="790" y="1595"/>
                    </a:cubicBezTo>
                    <a:cubicBezTo>
                      <a:pt x="817" y="1637"/>
                      <a:pt x="877" y="1662"/>
                      <a:pt x="951" y="1665"/>
                    </a:cubicBezTo>
                    <a:cubicBezTo>
                      <a:pt x="927" y="1676"/>
                      <a:pt x="905" y="1688"/>
                      <a:pt x="883" y="1700"/>
                    </a:cubicBezTo>
                    <a:cubicBezTo>
                      <a:pt x="861" y="1713"/>
                      <a:pt x="840" y="1726"/>
                      <a:pt x="821" y="1740"/>
                    </a:cubicBezTo>
                    <a:lnTo>
                      <a:pt x="821" y="1740"/>
                    </a:lnTo>
                    <a:cubicBezTo>
                      <a:pt x="749" y="1791"/>
                      <a:pt x="704" y="1851"/>
                      <a:pt x="695" y="1909"/>
                    </a:cubicBezTo>
                    <a:close/>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 name="Freeform 1153">
                <a:extLst>
                  <a:ext uri="{FF2B5EF4-FFF2-40B4-BE49-F238E27FC236}">
                    <a16:creationId xmlns:a16="http://schemas.microsoft.com/office/drawing/2014/main" id="{F6E579AE-AC4B-4F28-A8AE-A2345DE843D0}"/>
                  </a:ext>
                </a:extLst>
              </p:cNvPr>
              <p:cNvSpPr>
                <a:spLocks/>
              </p:cNvSpPr>
              <p:nvPr/>
            </p:nvSpPr>
            <p:spPr bwMode="auto">
              <a:xfrm>
                <a:off x="3550331" y="2781300"/>
                <a:ext cx="77788" cy="66675"/>
              </a:xfrm>
              <a:custGeom>
                <a:avLst/>
                <a:gdLst>
                  <a:gd name="T0" fmla="*/ 145 w 156"/>
                  <a:gd name="T1" fmla="*/ 134 h 134"/>
                  <a:gd name="T2" fmla="*/ 1 w 156"/>
                  <a:gd name="T3" fmla="*/ 0 h 134"/>
                  <a:gd name="T4" fmla="*/ 0 w 156"/>
                  <a:gd name="T5" fmla="*/ 0 h 134"/>
                  <a:gd name="T6" fmla="*/ 145 w 156"/>
                  <a:gd name="T7" fmla="*/ 134 h 134"/>
                  <a:gd name="T8" fmla="*/ 156 w 156"/>
                  <a:gd name="T9" fmla="*/ 55 h 134"/>
                  <a:gd name="T10" fmla="*/ 145 w 156"/>
                  <a:gd name="T11" fmla="*/ 134 h 134"/>
                </a:gdLst>
                <a:ahLst/>
                <a:cxnLst>
                  <a:cxn ang="0">
                    <a:pos x="T0" y="T1"/>
                  </a:cxn>
                  <a:cxn ang="0">
                    <a:pos x="T2" y="T3"/>
                  </a:cxn>
                  <a:cxn ang="0">
                    <a:pos x="T4" y="T5"/>
                  </a:cxn>
                  <a:cxn ang="0">
                    <a:pos x="T6" y="T7"/>
                  </a:cxn>
                  <a:cxn ang="0">
                    <a:pos x="T8" y="T9"/>
                  </a:cxn>
                  <a:cxn ang="0">
                    <a:pos x="T10" y="T11"/>
                  </a:cxn>
                </a:cxnLst>
                <a:rect l="0" t="0" r="r" b="b"/>
                <a:pathLst>
                  <a:path w="156" h="134">
                    <a:moveTo>
                      <a:pt x="145" y="134"/>
                    </a:moveTo>
                    <a:cubicBezTo>
                      <a:pt x="138" y="76"/>
                      <a:pt x="81" y="32"/>
                      <a:pt x="1" y="0"/>
                    </a:cubicBezTo>
                    <a:cubicBezTo>
                      <a:pt x="1" y="0"/>
                      <a:pt x="0" y="0"/>
                      <a:pt x="0" y="0"/>
                    </a:cubicBezTo>
                    <a:cubicBezTo>
                      <a:pt x="81" y="31"/>
                      <a:pt x="138" y="76"/>
                      <a:pt x="145" y="134"/>
                    </a:cubicBezTo>
                    <a:cubicBezTo>
                      <a:pt x="153" y="108"/>
                      <a:pt x="156" y="82"/>
                      <a:pt x="156" y="55"/>
                    </a:cubicBezTo>
                    <a:cubicBezTo>
                      <a:pt x="156" y="82"/>
                      <a:pt x="153" y="108"/>
                      <a:pt x="145" y="134"/>
                    </a:cubicBezTo>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 name="Freeform 1154">
                <a:extLst>
                  <a:ext uri="{FF2B5EF4-FFF2-40B4-BE49-F238E27FC236}">
                    <a16:creationId xmlns:a16="http://schemas.microsoft.com/office/drawing/2014/main" id="{2A132A28-315C-4E55-92A2-7A86FD2F81AE}"/>
                  </a:ext>
                </a:extLst>
              </p:cNvPr>
              <p:cNvSpPr>
                <a:spLocks/>
              </p:cNvSpPr>
              <p:nvPr/>
            </p:nvSpPr>
            <p:spPr bwMode="auto">
              <a:xfrm>
                <a:off x="3213781" y="1927225"/>
                <a:ext cx="414338" cy="920750"/>
              </a:xfrm>
              <a:custGeom>
                <a:avLst/>
                <a:gdLst>
                  <a:gd name="T0" fmla="*/ 820 w 831"/>
                  <a:gd name="T1" fmla="*/ 1847 h 1847"/>
                  <a:gd name="T2" fmla="*/ 675 w 831"/>
                  <a:gd name="T3" fmla="*/ 1713 h 1847"/>
                  <a:gd name="T4" fmla="*/ 273 w 831"/>
                  <a:gd name="T5" fmla="*/ 551 h 1847"/>
                  <a:gd name="T6" fmla="*/ 0 w 831"/>
                  <a:gd name="T7" fmla="*/ 0 h 1847"/>
                  <a:gd name="T8" fmla="*/ 145 w 831"/>
                  <a:gd name="T9" fmla="*/ 38 h 1847"/>
                  <a:gd name="T10" fmla="*/ 311 w 831"/>
                  <a:gd name="T11" fmla="*/ 117 h 1847"/>
                  <a:gd name="T12" fmla="*/ 349 w 831"/>
                  <a:gd name="T13" fmla="*/ 338 h 1847"/>
                  <a:gd name="T14" fmla="*/ 419 w 831"/>
                  <a:gd name="T15" fmla="*/ 595 h 1847"/>
                  <a:gd name="T16" fmla="*/ 610 w 831"/>
                  <a:gd name="T17" fmla="*/ 1110 h 1847"/>
                  <a:gd name="T18" fmla="*/ 812 w 831"/>
                  <a:gd name="T19" fmla="*/ 1637 h 1847"/>
                  <a:gd name="T20" fmla="*/ 831 w 831"/>
                  <a:gd name="T21" fmla="*/ 1768 h 1847"/>
                  <a:gd name="T22" fmla="*/ 820 w 831"/>
                  <a:gd name="T23" fmla="*/ 1847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847">
                    <a:moveTo>
                      <a:pt x="820" y="1847"/>
                    </a:moveTo>
                    <a:cubicBezTo>
                      <a:pt x="813" y="1789"/>
                      <a:pt x="756" y="1744"/>
                      <a:pt x="675" y="1713"/>
                    </a:cubicBezTo>
                    <a:cubicBezTo>
                      <a:pt x="504" y="1324"/>
                      <a:pt x="362" y="929"/>
                      <a:pt x="273" y="551"/>
                    </a:cubicBezTo>
                    <a:cubicBezTo>
                      <a:pt x="238" y="401"/>
                      <a:pt x="198" y="148"/>
                      <a:pt x="0" y="0"/>
                    </a:cubicBezTo>
                    <a:cubicBezTo>
                      <a:pt x="52" y="7"/>
                      <a:pt x="101" y="20"/>
                      <a:pt x="145" y="38"/>
                    </a:cubicBezTo>
                    <a:cubicBezTo>
                      <a:pt x="176" y="51"/>
                      <a:pt x="294" y="100"/>
                      <a:pt x="311" y="117"/>
                    </a:cubicBezTo>
                    <a:cubicBezTo>
                      <a:pt x="321" y="127"/>
                      <a:pt x="340" y="297"/>
                      <a:pt x="349" y="338"/>
                    </a:cubicBezTo>
                    <a:cubicBezTo>
                      <a:pt x="367" y="424"/>
                      <a:pt x="393" y="510"/>
                      <a:pt x="419" y="595"/>
                    </a:cubicBezTo>
                    <a:cubicBezTo>
                      <a:pt x="474" y="768"/>
                      <a:pt x="535" y="940"/>
                      <a:pt x="610" y="1110"/>
                    </a:cubicBezTo>
                    <a:cubicBezTo>
                      <a:pt x="687" y="1285"/>
                      <a:pt x="769" y="1459"/>
                      <a:pt x="812" y="1637"/>
                    </a:cubicBezTo>
                    <a:cubicBezTo>
                      <a:pt x="822" y="1677"/>
                      <a:pt x="831" y="1723"/>
                      <a:pt x="831" y="1768"/>
                    </a:cubicBezTo>
                    <a:cubicBezTo>
                      <a:pt x="831" y="1795"/>
                      <a:pt x="828" y="1821"/>
                      <a:pt x="820" y="1847"/>
                    </a:cubicBezTo>
                    <a:close/>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4" name="Freeform 1155">
                <a:extLst>
                  <a:ext uri="{FF2B5EF4-FFF2-40B4-BE49-F238E27FC236}">
                    <a16:creationId xmlns:a16="http://schemas.microsoft.com/office/drawing/2014/main" id="{FCC3B295-8011-4D4A-A989-E5AC53815CB8}"/>
                  </a:ext>
                </a:extLst>
              </p:cNvPr>
              <p:cNvSpPr>
                <a:spLocks/>
              </p:cNvSpPr>
              <p:nvPr/>
            </p:nvSpPr>
            <p:spPr bwMode="auto">
              <a:xfrm>
                <a:off x="8738281" y="277812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5" name="Freeform 1156">
                <a:extLst>
                  <a:ext uri="{FF2B5EF4-FFF2-40B4-BE49-F238E27FC236}">
                    <a16:creationId xmlns:a16="http://schemas.microsoft.com/office/drawing/2014/main" id="{398C2F17-F10A-45CC-959E-0643708E3BB3}"/>
                  </a:ext>
                </a:extLst>
              </p:cNvPr>
              <p:cNvSpPr>
                <a:spLocks noEditPoints="1"/>
              </p:cNvSpPr>
              <p:nvPr/>
            </p:nvSpPr>
            <p:spPr bwMode="auto">
              <a:xfrm>
                <a:off x="8738281" y="2714625"/>
                <a:ext cx="57150" cy="63500"/>
              </a:xfrm>
              <a:custGeom>
                <a:avLst/>
                <a:gdLst>
                  <a:gd name="T0" fmla="*/ 0 w 115"/>
                  <a:gd name="T1" fmla="*/ 129 h 129"/>
                  <a:gd name="T2" fmla="*/ 0 w 115"/>
                  <a:gd name="T3" fmla="*/ 129 h 129"/>
                  <a:gd name="T4" fmla="*/ 0 w 115"/>
                  <a:gd name="T5" fmla="*/ 129 h 129"/>
                  <a:gd name="T6" fmla="*/ 1 w 115"/>
                  <a:gd name="T7" fmla="*/ 119 h 129"/>
                  <a:gd name="T8" fmla="*/ 1 w 115"/>
                  <a:gd name="T9" fmla="*/ 119 h 129"/>
                  <a:gd name="T10" fmla="*/ 1 w 115"/>
                  <a:gd name="T11" fmla="*/ 119 h 129"/>
                  <a:gd name="T12" fmla="*/ 1 w 115"/>
                  <a:gd name="T13" fmla="*/ 119 h 129"/>
                  <a:gd name="T14" fmla="*/ 115 w 115"/>
                  <a:gd name="T15" fmla="*/ 0 h 129"/>
                  <a:gd name="T16" fmla="*/ 115 w 115"/>
                  <a:gd name="T17" fmla="*/ 0 h 129"/>
                  <a:gd name="T18" fmla="*/ 1 w 115"/>
                  <a:gd name="T19"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29">
                    <a:moveTo>
                      <a:pt x="0" y="129"/>
                    </a:moveTo>
                    <a:lnTo>
                      <a:pt x="0" y="129"/>
                    </a:lnTo>
                    <a:lnTo>
                      <a:pt x="0" y="129"/>
                    </a:lnTo>
                    <a:close/>
                    <a:moveTo>
                      <a:pt x="1" y="119"/>
                    </a:moveTo>
                    <a:cubicBezTo>
                      <a:pt x="1" y="119"/>
                      <a:pt x="1" y="119"/>
                      <a:pt x="1" y="119"/>
                    </a:cubicBezTo>
                    <a:cubicBezTo>
                      <a:pt x="1" y="119"/>
                      <a:pt x="1" y="119"/>
                      <a:pt x="1" y="119"/>
                    </a:cubicBezTo>
                    <a:close/>
                    <a:moveTo>
                      <a:pt x="1" y="119"/>
                    </a:moveTo>
                    <a:cubicBezTo>
                      <a:pt x="5" y="73"/>
                      <a:pt x="51" y="31"/>
                      <a:pt x="115" y="0"/>
                    </a:cubicBezTo>
                    <a:cubicBezTo>
                      <a:pt x="115" y="0"/>
                      <a:pt x="115" y="0"/>
                      <a:pt x="115" y="0"/>
                    </a:cubicBezTo>
                    <a:cubicBezTo>
                      <a:pt x="51" y="32"/>
                      <a:pt x="5" y="73"/>
                      <a:pt x="1" y="119"/>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6" name="Freeform 1157">
                <a:extLst>
                  <a:ext uri="{FF2B5EF4-FFF2-40B4-BE49-F238E27FC236}">
                    <a16:creationId xmlns:a16="http://schemas.microsoft.com/office/drawing/2014/main" id="{9E0BBE88-BF9A-4027-BC6D-7DFD5AD2DC63}"/>
                  </a:ext>
                </a:extLst>
              </p:cNvPr>
              <p:cNvSpPr>
                <a:spLocks/>
              </p:cNvSpPr>
              <p:nvPr/>
            </p:nvSpPr>
            <p:spPr bwMode="auto">
              <a:xfrm>
                <a:off x="8725581" y="1908175"/>
                <a:ext cx="393700" cy="871538"/>
              </a:xfrm>
              <a:custGeom>
                <a:avLst/>
                <a:gdLst>
                  <a:gd name="T0" fmla="*/ 27 w 790"/>
                  <a:gd name="T1" fmla="*/ 1745 h 1745"/>
                  <a:gd name="T2" fmla="*/ 0 w 790"/>
                  <a:gd name="T3" fmla="*/ 1639 h 1745"/>
                  <a:gd name="T4" fmla="*/ 4 w 790"/>
                  <a:gd name="T5" fmla="*/ 1592 h 1745"/>
                  <a:gd name="T6" fmla="*/ 106 w 790"/>
                  <a:gd name="T7" fmla="*/ 1342 h 1745"/>
                  <a:gd name="T8" fmla="*/ 215 w 790"/>
                  <a:gd name="T9" fmla="*/ 1097 h 1745"/>
                  <a:gd name="T10" fmla="*/ 380 w 790"/>
                  <a:gd name="T11" fmla="*/ 609 h 1745"/>
                  <a:gd name="T12" fmla="*/ 458 w 790"/>
                  <a:gd name="T13" fmla="*/ 354 h 1745"/>
                  <a:gd name="T14" fmla="*/ 492 w 790"/>
                  <a:gd name="T15" fmla="*/ 174 h 1745"/>
                  <a:gd name="T16" fmla="*/ 492 w 790"/>
                  <a:gd name="T17" fmla="*/ 174 h 1745"/>
                  <a:gd name="T18" fmla="*/ 486 w 790"/>
                  <a:gd name="T19" fmla="*/ 113 h 1745"/>
                  <a:gd name="T20" fmla="*/ 485 w 790"/>
                  <a:gd name="T21" fmla="*/ 112 h 1745"/>
                  <a:gd name="T22" fmla="*/ 790 w 790"/>
                  <a:gd name="T23" fmla="*/ 0 h 1745"/>
                  <a:gd name="T24" fmla="*/ 536 w 790"/>
                  <a:gd name="T25" fmla="*/ 603 h 1745"/>
                  <a:gd name="T26" fmla="*/ 282 w 790"/>
                  <a:gd name="T27" fmla="*/ 1196 h 1745"/>
                  <a:gd name="T28" fmla="*/ 142 w 790"/>
                  <a:gd name="T29" fmla="*/ 1615 h 1745"/>
                  <a:gd name="T30" fmla="*/ 28 w 790"/>
                  <a:gd name="T31" fmla="*/ 1734 h 1745"/>
                  <a:gd name="T32" fmla="*/ 28 w 790"/>
                  <a:gd name="T33" fmla="*/ 1734 h 1745"/>
                  <a:gd name="T34" fmla="*/ 28 w 790"/>
                  <a:gd name="T35" fmla="*/ 1734 h 1745"/>
                  <a:gd name="T36" fmla="*/ 27 w 790"/>
                  <a:gd name="T37" fmla="*/ 1744 h 1745"/>
                  <a:gd name="T38" fmla="*/ 27 w 790"/>
                  <a:gd name="T39" fmla="*/ 1744 h 1745"/>
                  <a:gd name="T40" fmla="*/ 27 w 790"/>
                  <a:gd name="T41" fmla="*/ 1744 h 1745"/>
                  <a:gd name="T42" fmla="*/ 27 w 790"/>
                  <a:gd name="T43" fmla="*/ 1745 h 1745"/>
                  <a:gd name="T44" fmla="*/ 27 w 790"/>
                  <a:gd name="T45" fmla="*/ 1745 h 1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0" h="1745">
                    <a:moveTo>
                      <a:pt x="27" y="1745"/>
                    </a:moveTo>
                    <a:cubicBezTo>
                      <a:pt x="7" y="1711"/>
                      <a:pt x="0" y="1675"/>
                      <a:pt x="0" y="1639"/>
                    </a:cubicBezTo>
                    <a:cubicBezTo>
                      <a:pt x="0" y="1623"/>
                      <a:pt x="1" y="1608"/>
                      <a:pt x="4" y="1592"/>
                    </a:cubicBezTo>
                    <a:cubicBezTo>
                      <a:pt x="17" y="1508"/>
                      <a:pt x="67" y="1424"/>
                      <a:pt x="106" y="1342"/>
                    </a:cubicBezTo>
                    <a:cubicBezTo>
                      <a:pt x="146" y="1261"/>
                      <a:pt x="181" y="1179"/>
                      <a:pt x="215" y="1097"/>
                    </a:cubicBezTo>
                    <a:cubicBezTo>
                      <a:pt x="281" y="935"/>
                      <a:pt x="331" y="772"/>
                      <a:pt x="380" y="609"/>
                    </a:cubicBezTo>
                    <a:cubicBezTo>
                      <a:pt x="406" y="524"/>
                      <a:pt x="433" y="439"/>
                      <a:pt x="458" y="354"/>
                    </a:cubicBezTo>
                    <a:cubicBezTo>
                      <a:pt x="476" y="295"/>
                      <a:pt x="492" y="234"/>
                      <a:pt x="492" y="174"/>
                    </a:cubicBezTo>
                    <a:lnTo>
                      <a:pt x="492" y="174"/>
                    </a:lnTo>
                    <a:cubicBezTo>
                      <a:pt x="492" y="153"/>
                      <a:pt x="490" y="133"/>
                      <a:pt x="486" y="113"/>
                    </a:cubicBezTo>
                    <a:lnTo>
                      <a:pt x="485" y="112"/>
                    </a:lnTo>
                    <a:cubicBezTo>
                      <a:pt x="581" y="68"/>
                      <a:pt x="682" y="30"/>
                      <a:pt x="790" y="0"/>
                    </a:cubicBezTo>
                    <a:cubicBezTo>
                      <a:pt x="626" y="184"/>
                      <a:pt x="589" y="421"/>
                      <a:pt x="536" y="603"/>
                    </a:cubicBezTo>
                    <a:cubicBezTo>
                      <a:pt x="477" y="804"/>
                      <a:pt x="353" y="996"/>
                      <a:pt x="282" y="1196"/>
                    </a:cubicBezTo>
                    <a:cubicBezTo>
                      <a:pt x="238" y="1320"/>
                      <a:pt x="122" y="1478"/>
                      <a:pt x="142" y="1615"/>
                    </a:cubicBezTo>
                    <a:cubicBezTo>
                      <a:pt x="78" y="1646"/>
                      <a:pt x="32" y="1688"/>
                      <a:pt x="28" y="1734"/>
                    </a:cubicBezTo>
                    <a:cubicBezTo>
                      <a:pt x="28" y="1734"/>
                      <a:pt x="28" y="1734"/>
                      <a:pt x="28" y="1734"/>
                    </a:cubicBezTo>
                    <a:cubicBezTo>
                      <a:pt x="28" y="1734"/>
                      <a:pt x="28" y="1734"/>
                      <a:pt x="28" y="1734"/>
                    </a:cubicBezTo>
                    <a:cubicBezTo>
                      <a:pt x="27" y="1737"/>
                      <a:pt x="27" y="1741"/>
                      <a:pt x="27" y="1744"/>
                    </a:cubicBezTo>
                    <a:lnTo>
                      <a:pt x="27" y="1744"/>
                    </a:lnTo>
                    <a:cubicBezTo>
                      <a:pt x="27" y="1744"/>
                      <a:pt x="27" y="1744"/>
                      <a:pt x="27" y="1744"/>
                    </a:cubicBezTo>
                    <a:cubicBezTo>
                      <a:pt x="27" y="1745"/>
                      <a:pt x="27" y="1745"/>
                      <a:pt x="27" y="1745"/>
                    </a:cubicBezTo>
                    <a:lnTo>
                      <a:pt x="27" y="1745"/>
                    </a:lnTo>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7" name="Freeform 1158">
                <a:extLst>
                  <a:ext uri="{FF2B5EF4-FFF2-40B4-BE49-F238E27FC236}">
                    <a16:creationId xmlns:a16="http://schemas.microsoft.com/office/drawing/2014/main" id="{8DDE18F0-9D83-453D-8E70-9E308EB30697}"/>
                  </a:ext>
                </a:extLst>
              </p:cNvPr>
              <p:cNvSpPr>
                <a:spLocks/>
              </p:cNvSpPr>
              <p:nvPr/>
            </p:nvSpPr>
            <p:spPr bwMode="auto">
              <a:xfrm>
                <a:off x="9314544" y="2782888"/>
                <a:ext cx="17463" cy="101600"/>
              </a:xfrm>
              <a:custGeom>
                <a:avLst/>
                <a:gdLst>
                  <a:gd name="T0" fmla="*/ 0 w 34"/>
                  <a:gd name="T1" fmla="*/ 203 h 203"/>
                  <a:gd name="T2" fmla="*/ 1 w 34"/>
                  <a:gd name="T3" fmla="*/ 0 h 203"/>
                  <a:gd name="T4" fmla="*/ 2 w 34"/>
                  <a:gd name="T5" fmla="*/ 0 h 203"/>
                  <a:gd name="T6" fmla="*/ 26 w 34"/>
                  <a:gd name="T7" fmla="*/ 101 h 203"/>
                  <a:gd name="T8" fmla="*/ 0 w 34"/>
                  <a:gd name="T9" fmla="*/ 203 h 203"/>
                </a:gdLst>
                <a:ahLst/>
                <a:cxnLst>
                  <a:cxn ang="0">
                    <a:pos x="T0" y="T1"/>
                  </a:cxn>
                  <a:cxn ang="0">
                    <a:pos x="T2" y="T3"/>
                  </a:cxn>
                  <a:cxn ang="0">
                    <a:pos x="T4" y="T5"/>
                  </a:cxn>
                  <a:cxn ang="0">
                    <a:pos x="T6" y="T7"/>
                  </a:cxn>
                  <a:cxn ang="0">
                    <a:pos x="T8" y="T9"/>
                  </a:cxn>
                </a:cxnLst>
                <a:rect l="0" t="0" r="r" b="b"/>
                <a:pathLst>
                  <a:path w="34" h="203">
                    <a:moveTo>
                      <a:pt x="0" y="203"/>
                    </a:moveTo>
                    <a:cubicBezTo>
                      <a:pt x="33" y="139"/>
                      <a:pt x="34" y="66"/>
                      <a:pt x="1" y="0"/>
                    </a:cubicBezTo>
                    <a:cubicBezTo>
                      <a:pt x="1" y="0"/>
                      <a:pt x="1" y="0"/>
                      <a:pt x="2" y="0"/>
                    </a:cubicBezTo>
                    <a:cubicBezTo>
                      <a:pt x="18" y="33"/>
                      <a:pt x="26" y="67"/>
                      <a:pt x="26" y="101"/>
                    </a:cubicBezTo>
                    <a:cubicBezTo>
                      <a:pt x="26" y="136"/>
                      <a:pt x="17" y="171"/>
                      <a:pt x="0" y="203"/>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8" name="Freeform 1159">
                <a:extLst>
                  <a:ext uri="{FF2B5EF4-FFF2-40B4-BE49-F238E27FC236}">
                    <a16:creationId xmlns:a16="http://schemas.microsoft.com/office/drawing/2014/main" id="{B48B46A3-12C6-4D79-8A1D-CEF8702ABA45}"/>
                  </a:ext>
                </a:extLst>
              </p:cNvPr>
              <p:cNvSpPr>
                <a:spLocks/>
              </p:cNvSpPr>
              <p:nvPr/>
            </p:nvSpPr>
            <p:spPr bwMode="auto">
              <a:xfrm>
                <a:off x="9241519" y="1928813"/>
                <a:ext cx="538163" cy="1025525"/>
              </a:xfrm>
              <a:custGeom>
                <a:avLst/>
                <a:gdLst>
                  <a:gd name="T0" fmla="*/ 0 w 1079"/>
                  <a:gd name="T1" fmla="*/ 2057 h 2057"/>
                  <a:gd name="T2" fmla="*/ 147 w 1079"/>
                  <a:gd name="T3" fmla="*/ 1916 h 2057"/>
                  <a:gd name="T4" fmla="*/ 147 w 1079"/>
                  <a:gd name="T5" fmla="*/ 1916 h 2057"/>
                  <a:gd name="T6" fmla="*/ 173 w 1079"/>
                  <a:gd name="T7" fmla="*/ 1814 h 2057"/>
                  <a:gd name="T8" fmla="*/ 149 w 1079"/>
                  <a:gd name="T9" fmla="*/ 1713 h 2057"/>
                  <a:gd name="T10" fmla="*/ 287 w 1079"/>
                  <a:gd name="T11" fmla="*/ 1643 h 2057"/>
                  <a:gd name="T12" fmla="*/ 831 w 1079"/>
                  <a:gd name="T13" fmla="*/ 552 h 2057"/>
                  <a:gd name="T14" fmla="*/ 810 w 1079"/>
                  <a:gd name="T15" fmla="*/ 0 h 2057"/>
                  <a:gd name="T16" fmla="*/ 1079 w 1079"/>
                  <a:gd name="T17" fmla="*/ 232 h 2057"/>
                  <a:gd name="T18" fmla="*/ 995 w 1079"/>
                  <a:gd name="T19" fmla="*/ 462 h 2057"/>
                  <a:gd name="T20" fmla="*/ 600 w 1079"/>
                  <a:gd name="T21" fmla="*/ 1370 h 2057"/>
                  <a:gd name="T22" fmla="*/ 213 w 1079"/>
                  <a:gd name="T23" fmla="*/ 1935 h 2057"/>
                  <a:gd name="T24" fmla="*/ 17 w 1079"/>
                  <a:gd name="T25" fmla="*/ 2051 h 2057"/>
                  <a:gd name="T26" fmla="*/ 0 w 1079"/>
                  <a:gd name="T27" fmla="*/ 2057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9" h="2057">
                    <a:moveTo>
                      <a:pt x="0" y="2057"/>
                    </a:moveTo>
                    <a:cubicBezTo>
                      <a:pt x="66" y="2020"/>
                      <a:pt x="118" y="1974"/>
                      <a:pt x="147" y="1916"/>
                    </a:cubicBezTo>
                    <a:lnTo>
                      <a:pt x="147" y="1916"/>
                    </a:lnTo>
                    <a:cubicBezTo>
                      <a:pt x="164" y="1884"/>
                      <a:pt x="173" y="1849"/>
                      <a:pt x="173" y="1814"/>
                    </a:cubicBezTo>
                    <a:cubicBezTo>
                      <a:pt x="173" y="1780"/>
                      <a:pt x="165" y="1746"/>
                      <a:pt x="149" y="1713"/>
                    </a:cubicBezTo>
                    <a:cubicBezTo>
                      <a:pt x="212" y="1709"/>
                      <a:pt x="269" y="1688"/>
                      <a:pt x="287" y="1643"/>
                    </a:cubicBezTo>
                    <a:cubicBezTo>
                      <a:pt x="435" y="1275"/>
                      <a:pt x="677" y="920"/>
                      <a:pt x="831" y="552"/>
                    </a:cubicBezTo>
                    <a:cubicBezTo>
                      <a:pt x="903" y="381"/>
                      <a:pt x="928" y="173"/>
                      <a:pt x="810" y="0"/>
                    </a:cubicBezTo>
                    <a:cubicBezTo>
                      <a:pt x="949" y="62"/>
                      <a:pt x="1028" y="136"/>
                      <a:pt x="1079" y="232"/>
                    </a:cubicBezTo>
                    <a:cubicBezTo>
                      <a:pt x="1072" y="302"/>
                      <a:pt x="1020" y="385"/>
                      <a:pt x="995" y="462"/>
                    </a:cubicBezTo>
                    <a:cubicBezTo>
                      <a:pt x="931" y="656"/>
                      <a:pt x="700" y="1175"/>
                      <a:pt x="600" y="1370"/>
                    </a:cubicBezTo>
                    <a:cubicBezTo>
                      <a:pt x="501" y="1562"/>
                      <a:pt x="393" y="1760"/>
                      <a:pt x="213" y="1935"/>
                    </a:cubicBezTo>
                    <a:cubicBezTo>
                      <a:pt x="164" y="1982"/>
                      <a:pt x="97" y="2021"/>
                      <a:pt x="17" y="2051"/>
                    </a:cubicBezTo>
                    <a:cubicBezTo>
                      <a:pt x="11" y="2053"/>
                      <a:pt x="6" y="2055"/>
                      <a:pt x="0" y="2057"/>
                    </a:cubicBezTo>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9" name="Freeform 1160">
                <a:extLst>
                  <a:ext uri="{FF2B5EF4-FFF2-40B4-BE49-F238E27FC236}">
                    <a16:creationId xmlns:a16="http://schemas.microsoft.com/office/drawing/2014/main" id="{A0361D76-491B-49BC-BD3F-24D20AD3E2A0}"/>
                  </a:ext>
                </a:extLst>
              </p:cNvPr>
              <p:cNvSpPr>
                <a:spLocks/>
              </p:cNvSpPr>
              <p:nvPr/>
            </p:nvSpPr>
            <p:spPr bwMode="auto">
              <a:xfrm>
                <a:off x="2877231" y="1887538"/>
                <a:ext cx="517525" cy="879475"/>
              </a:xfrm>
              <a:custGeom>
                <a:avLst/>
                <a:gdLst>
                  <a:gd name="T0" fmla="*/ 479 w 1037"/>
                  <a:gd name="T1" fmla="*/ 205 h 1763"/>
                  <a:gd name="T2" fmla="*/ 734 w 1037"/>
                  <a:gd name="T3" fmla="*/ 105 h 1763"/>
                  <a:gd name="T4" fmla="*/ 41 w 1037"/>
                  <a:gd name="T5" fmla="*/ 166 h 1763"/>
                  <a:gd name="T6" fmla="*/ 0 w 1037"/>
                  <a:gd name="T7" fmla="*/ 180 h 1763"/>
                  <a:gd name="T8" fmla="*/ 285 w 1037"/>
                  <a:gd name="T9" fmla="*/ 260 h 1763"/>
                  <a:gd name="T10" fmla="*/ 815 w 1037"/>
                  <a:gd name="T11" fmla="*/ 1763 h 1763"/>
                  <a:gd name="T12" fmla="*/ 1037 w 1037"/>
                  <a:gd name="T13" fmla="*/ 1742 h 1763"/>
                  <a:gd name="T14" fmla="*/ 479 w 1037"/>
                  <a:gd name="T15" fmla="*/ 205 h 1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1763">
                    <a:moveTo>
                      <a:pt x="479" y="205"/>
                    </a:moveTo>
                    <a:cubicBezTo>
                      <a:pt x="428" y="61"/>
                      <a:pt x="734" y="105"/>
                      <a:pt x="734" y="105"/>
                    </a:cubicBezTo>
                    <a:cubicBezTo>
                      <a:pt x="469" y="0"/>
                      <a:pt x="41" y="166"/>
                      <a:pt x="41" y="166"/>
                    </a:cubicBezTo>
                    <a:lnTo>
                      <a:pt x="0" y="180"/>
                    </a:lnTo>
                    <a:cubicBezTo>
                      <a:pt x="72" y="155"/>
                      <a:pt x="234" y="155"/>
                      <a:pt x="285" y="260"/>
                    </a:cubicBezTo>
                    <a:cubicBezTo>
                      <a:pt x="336" y="365"/>
                      <a:pt x="815" y="1763"/>
                      <a:pt x="815" y="1763"/>
                    </a:cubicBezTo>
                    <a:cubicBezTo>
                      <a:pt x="917" y="1741"/>
                      <a:pt x="1037" y="1742"/>
                      <a:pt x="1037" y="1742"/>
                    </a:cubicBezTo>
                    <a:cubicBezTo>
                      <a:pt x="1037" y="1742"/>
                      <a:pt x="530" y="348"/>
                      <a:pt x="479" y="2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0" name="Freeform 1161">
                <a:extLst>
                  <a:ext uri="{FF2B5EF4-FFF2-40B4-BE49-F238E27FC236}">
                    <a16:creationId xmlns:a16="http://schemas.microsoft.com/office/drawing/2014/main" id="{AE5A21D1-DC69-4365-AAB1-8B8616DD177D}"/>
                  </a:ext>
                </a:extLst>
              </p:cNvPr>
              <p:cNvSpPr>
                <a:spLocks/>
              </p:cNvSpPr>
              <p:nvPr/>
            </p:nvSpPr>
            <p:spPr bwMode="auto">
              <a:xfrm>
                <a:off x="9009744" y="1838325"/>
                <a:ext cx="636588" cy="831850"/>
              </a:xfrm>
              <a:custGeom>
                <a:avLst/>
                <a:gdLst>
                  <a:gd name="T0" fmla="*/ 351 w 1277"/>
                  <a:gd name="T1" fmla="*/ 110 h 1668"/>
                  <a:gd name="T2" fmla="*/ 687 w 1277"/>
                  <a:gd name="T3" fmla="*/ 259 h 1668"/>
                  <a:gd name="T4" fmla="*/ 0 w 1277"/>
                  <a:gd name="T5" fmla="*/ 1651 h 1668"/>
                  <a:gd name="T6" fmla="*/ 229 w 1277"/>
                  <a:gd name="T7" fmla="*/ 1668 h 1668"/>
                  <a:gd name="T8" fmla="*/ 855 w 1277"/>
                  <a:gd name="T9" fmla="*/ 350 h 1668"/>
                  <a:gd name="T10" fmla="*/ 1277 w 1277"/>
                  <a:gd name="T11" fmla="*/ 183 h 1668"/>
                  <a:gd name="T12" fmla="*/ 351 w 1277"/>
                  <a:gd name="T13" fmla="*/ 110 h 1668"/>
                </a:gdLst>
                <a:ahLst/>
                <a:cxnLst>
                  <a:cxn ang="0">
                    <a:pos x="T0" y="T1"/>
                  </a:cxn>
                  <a:cxn ang="0">
                    <a:pos x="T2" y="T3"/>
                  </a:cxn>
                  <a:cxn ang="0">
                    <a:pos x="T4" y="T5"/>
                  </a:cxn>
                  <a:cxn ang="0">
                    <a:pos x="T6" y="T7"/>
                  </a:cxn>
                  <a:cxn ang="0">
                    <a:pos x="T8" y="T9"/>
                  </a:cxn>
                  <a:cxn ang="0">
                    <a:pos x="T10" y="T11"/>
                  </a:cxn>
                  <a:cxn ang="0">
                    <a:pos x="T12" y="T13"/>
                  </a:cxn>
                </a:cxnLst>
                <a:rect l="0" t="0" r="r" b="b"/>
                <a:pathLst>
                  <a:path w="1277" h="1668">
                    <a:moveTo>
                      <a:pt x="351" y="110"/>
                    </a:moveTo>
                    <a:cubicBezTo>
                      <a:pt x="611" y="85"/>
                      <a:pt x="748" y="135"/>
                      <a:pt x="687" y="259"/>
                    </a:cubicBezTo>
                    <a:cubicBezTo>
                      <a:pt x="626" y="383"/>
                      <a:pt x="0" y="1651"/>
                      <a:pt x="0" y="1651"/>
                    </a:cubicBezTo>
                    <a:lnTo>
                      <a:pt x="229" y="1668"/>
                    </a:lnTo>
                    <a:cubicBezTo>
                      <a:pt x="229" y="1668"/>
                      <a:pt x="764" y="615"/>
                      <a:pt x="855" y="350"/>
                    </a:cubicBezTo>
                    <a:cubicBezTo>
                      <a:pt x="947" y="85"/>
                      <a:pt x="1277" y="183"/>
                      <a:pt x="1277" y="183"/>
                    </a:cubicBezTo>
                    <a:cubicBezTo>
                      <a:pt x="859" y="0"/>
                      <a:pt x="351" y="110"/>
                      <a:pt x="351"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1" name="Freeform 1162">
                <a:extLst>
                  <a:ext uri="{FF2B5EF4-FFF2-40B4-BE49-F238E27FC236}">
                    <a16:creationId xmlns:a16="http://schemas.microsoft.com/office/drawing/2014/main" id="{621EC392-E120-4530-8869-584D523E975F}"/>
                  </a:ext>
                </a:extLst>
              </p:cNvPr>
              <p:cNvSpPr>
                <a:spLocks/>
              </p:cNvSpPr>
              <p:nvPr/>
            </p:nvSpPr>
            <p:spPr bwMode="auto">
              <a:xfrm>
                <a:off x="3947206" y="1916113"/>
                <a:ext cx="4779963" cy="182563"/>
              </a:xfrm>
              <a:custGeom>
                <a:avLst/>
                <a:gdLst>
                  <a:gd name="T0" fmla="*/ 0 w 9580"/>
                  <a:gd name="T1" fmla="*/ 367 h 367"/>
                  <a:gd name="T2" fmla="*/ 4619 w 9580"/>
                  <a:gd name="T3" fmla="*/ 49 h 367"/>
                  <a:gd name="T4" fmla="*/ 9580 w 9580"/>
                  <a:gd name="T5" fmla="*/ 350 h 367"/>
                  <a:gd name="T6" fmla="*/ 4497 w 9580"/>
                  <a:gd name="T7" fmla="*/ 99 h 367"/>
                  <a:gd name="T8" fmla="*/ 0 w 9580"/>
                  <a:gd name="T9" fmla="*/ 367 h 367"/>
                </a:gdLst>
                <a:ahLst/>
                <a:cxnLst>
                  <a:cxn ang="0">
                    <a:pos x="T0" y="T1"/>
                  </a:cxn>
                  <a:cxn ang="0">
                    <a:pos x="T2" y="T3"/>
                  </a:cxn>
                  <a:cxn ang="0">
                    <a:pos x="T4" y="T5"/>
                  </a:cxn>
                  <a:cxn ang="0">
                    <a:pos x="T6" y="T7"/>
                  </a:cxn>
                  <a:cxn ang="0">
                    <a:pos x="T8" y="T9"/>
                  </a:cxn>
                </a:cxnLst>
                <a:rect l="0" t="0" r="r" b="b"/>
                <a:pathLst>
                  <a:path w="9580" h="367">
                    <a:moveTo>
                      <a:pt x="0" y="367"/>
                    </a:moveTo>
                    <a:cubicBezTo>
                      <a:pt x="0" y="367"/>
                      <a:pt x="1685" y="0"/>
                      <a:pt x="4619" y="49"/>
                    </a:cubicBezTo>
                    <a:cubicBezTo>
                      <a:pt x="7190" y="93"/>
                      <a:pt x="8022" y="143"/>
                      <a:pt x="9580" y="350"/>
                    </a:cubicBezTo>
                    <a:cubicBezTo>
                      <a:pt x="9580" y="350"/>
                      <a:pt x="7309" y="116"/>
                      <a:pt x="4497" y="99"/>
                    </a:cubicBezTo>
                    <a:cubicBezTo>
                      <a:pt x="1685" y="82"/>
                      <a:pt x="0" y="367"/>
                      <a:pt x="0" y="36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46" name="TextBox 45">
              <a:extLst>
                <a:ext uri="{FF2B5EF4-FFF2-40B4-BE49-F238E27FC236}">
                  <a16:creationId xmlns:a16="http://schemas.microsoft.com/office/drawing/2014/main" id="{9775D417-1F50-43C4-90C7-4294948E37F1}"/>
                </a:ext>
              </a:extLst>
            </p:cNvPr>
            <p:cNvSpPr txBox="1"/>
            <p:nvPr/>
          </p:nvSpPr>
          <p:spPr>
            <a:xfrm>
              <a:off x="4036282" y="707642"/>
              <a:ext cx="3810520" cy="738664"/>
            </a:xfrm>
            <a:prstGeom prst="rect">
              <a:avLst/>
            </a:prstGeom>
            <a:noFill/>
          </p:spPr>
          <p:txBody>
            <a:bodyPr wrap="square" rtlCol="0">
              <a:spAutoFit/>
            </a:bodyPr>
            <a:lstStyle/>
            <a:p>
              <a:pPr algn="ctr"/>
              <a:r>
                <a:rPr lang="en-US" sz="3000" b="1">
                  <a:solidFill>
                    <a:schemeClr val="bg1"/>
                  </a:solidFill>
                  <a:latin typeface="Arial" panose="020B0604020202020204" pitchFamily="34" charset="0"/>
                  <a:cs typeface="Arial" panose="020B0604020202020204" pitchFamily="34" charset="0"/>
                </a:rPr>
                <a:t>CÂU HỎI</a:t>
              </a:r>
            </a:p>
          </p:txBody>
        </p:sp>
      </p:grpSp>
      <p:sp>
        <p:nvSpPr>
          <p:cNvPr id="47" name="TextBox 46">
            <a:extLst>
              <a:ext uri="{FF2B5EF4-FFF2-40B4-BE49-F238E27FC236}">
                <a16:creationId xmlns:a16="http://schemas.microsoft.com/office/drawing/2014/main" id="{CEDE4EC8-4F8A-49BC-9163-932912FCA3C1}"/>
              </a:ext>
            </a:extLst>
          </p:cNvPr>
          <p:cNvSpPr txBox="1"/>
          <p:nvPr/>
        </p:nvSpPr>
        <p:spPr>
          <a:xfrm>
            <a:off x="2315063" y="1357517"/>
            <a:ext cx="4860226" cy="2139047"/>
          </a:xfrm>
          <a:prstGeom prst="rect">
            <a:avLst/>
          </a:prstGeom>
          <a:noFill/>
        </p:spPr>
        <p:txBody>
          <a:bodyPr wrap="square">
            <a:spAutoFit/>
          </a:bodyPr>
          <a:lstStyle/>
          <a:p>
            <a:r>
              <a:rPr lang="vi-VN" b="1">
                <a:solidFill>
                  <a:schemeClr val="accent3"/>
                </a:solidFill>
              </a:rPr>
              <a:t>Câu 4: Một trong những nội dung cơ bản của bản “Yêu sách của nhân dân An Nam” do Nguyễn Ái Quốc gửi đến Hội nghị Vecxay (Pháp) là gì?</a:t>
            </a:r>
            <a:endParaRPr lang="en-US" b="1">
              <a:solidFill>
                <a:schemeClr val="accent3"/>
              </a:solidFill>
            </a:endParaRPr>
          </a:p>
          <a:p>
            <a:r>
              <a:rPr lang="vi-VN" b="1">
                <a:solidFill>
                  <a:schemeClr val="accent3"/>
                </a:solidFill>
              </a:rPr>
              <a:t>A. Đòi quyền tự do, dân chủ tối thiểu cho người dân An Nam.</a:t>
            </a:r>
            <a:endParaRPr lang="en-US" b="1">
              <a:solidFill>
                <a:schemeClr val="accent3"/>
              </a:solidFill>
            </a:endParaRPr>
          </a:p>
          <a:p>
            <a:r>
              <a:rPr lang="vi-VN" b="1">
                <a:solidFill>
                  <a:schemeClr val="accent3"/>
                </a:solidFill>
              </a:rPr>
              <a:t>B. Đòi quyền độc lập, tự do cho dân tộc Việt Nam.</a:t>
            </a:r>
            <a:endParaRPr lang="en-US" b="1">
              <a:solidFill>
                <a:schemeClr val="accent3"/>
              </a:solidFill>
            </a:endParaRPr>
          </a:p>
          <a:p>
            <a:r>
              <a:rPr lang="vi-VN" b="1">
                <a:solidFill>
                  <a:schemeClr val="accent3"/>
                </a:solidFill>
              </a:rPr>
              <a:t>C. Đòi quyền tự trị của dân tộc Việt Nam.</a:t>
            </a:r>
            <a:endParaRPr lang="en-US" b="1">
              <a:solidFill>
                <a:schemeClr val="accent3"/>
              </a:solidFill>
            </a:endParaRPr>
          </a:p>
          <a:p>
            <a:r>
              <a:rPr lang="vi-VN" b="1">
                <a:solidFill>
                  <a:schemeClr val="accent3"/>
                </a:solidFill>
              </a:rPr>
              <a:t>D. Đòi lại ruộng đất cho dân cày.</a:t>
            </a:r>
            <a:endParaRPr lang="en-US" b="1">
              <a:solidFill>
                <a:schemeClr val="accent3"/>
              </a:solidFill>
            </a:endParaRPr>
          </a:p>
          <a:p>
            <a:pPr algn="ctr"/>
            <a:endParaRPr lang="vi-VN" sz="2100" b="1">
              <a:solidFill>
                <a:schemeClr val="tx2"/>
              </a:solidFill>
              <a:latin typeface="Arial" panose="020B0604020202020204" pitchFamily="34" charset="0"/>
              <a:cs typeface="Arial" panose="020B0604020202020204" pitchFamily="34" charset="0"/>
            </a:endParaRPr>
          </a:p>
        </p:txBody>
      </p:sp>
      <p:pic>
        <p:nvPicPr>
          <p:cNvPr id="48" name="Picture 47">
            <a:hlinkClick r:id="rId5" action="ppaction://hlinksldjump"/>
            <a:extLst>
              <a:ext uri="{FF2B5EF4-FFF2-40B4-BE49-F238E27FC236}">
                <a16:creationId xmlns:a16="http://schemas.microsoft.com/office/drawing/2014/main" id="{F55223AB-E59F-40A8-A30C-7EB4A5405A8E}"/>
              </a:ext>
            </a:extLst>
          </p:cNvPr>
          <p:cNvPicPr>
            <a:picLocks noChangeAspect="1"/>
          </p:cNvPicPr>
          <p:nvPr/>
        </p:nvPicPr>
        <p:blipFill rotWithShape="1">
          <a:blip r:embed="rId6">
            <a:extLst>
              <a:ext uri="{28A0092B-C50C-407E-A947-70E740481C1C}">
                <a14:useLocalDpi xmlns:a14="http://schemas.microsoft.com/office/drawing/2010/main" val="0"/>
              </a:ext>
            </a:extLst>
          </a:blip>
          <a:srcRect l="28585" t="29757" r="27796" b="28785"/>
          <a:stretch/>
        </p:blipFill>
        <p:spPr>
          <a:xfrm>
            <a:off x="633909" y="2292653"/>
            <a:ext cx="1655894" cy="1573864"/>
          </a:xfrm>
          <a:prstGeom prst="rect">
            <a:avLst/>
          </a:prstGeom>
        </p:spPr>
      </p:pic>
      <p:pic>
        <p:nvPicPr>
          <p:cNvPr id="4" name="Sai">
            <a:extLst>
              <a:ext uri="{FF2B5EF4-FFF2-40B4-BE49-F238E27FC236}">
                <a16:creationId xmlns:a16="http://schemas.microsoft.com/office/drawing/2014/main" id="{61C60729-608E-49A5-A22E-BCA4474C0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9214" y="5642037"/>
            <a:ext cx="1096710" cy="1070042"/>
          </a:xfrm>
          <a:prstGeom prst="rect">
            <a:avLst/>
          </a:prstGeom>
        </p:spPr>
      </p:pic>
      <p:pic>
        <p:nvPicPr>
          <p:cNvPr id="50" name="Đúng">
            <a:extLst>
              <a:ext uri="{FF2B5EF4-FFF2-40B4-BE49-F238E27FC236}">
                <a16:creationId xmlns:a16="http://schemas.microsoft.com/office/drawing/2014/main" id="{A1A17A7A-13CD-4F22-A028-CAA66AAC56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9915" y="5634099"/>
            <a:ext cx="954914" cy="992537"/>
          </a:xfrm>
          <a:prstGeom prst="rect">
            <a:avLst/>
          </a:prstGeom>
        </p:spPr>
      </p:pic>
    </p:spTree>
    <p:extLst>
      <p:ext uri="{BB962C8B-B14F-4D97-AF65-F5344CB8AC3E}">
        <p14:creationId xmlns:p14="http://schemas.microsoft.com/office/powerpoint/2010/main" val="28273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53" presetClass="entr" presetSubtype="16" fill="hold" nodeType="withEffect">
                                  <p:stCondLst>
                                    <p:cond delay="50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30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30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300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42"/>
                    </p:tgtEl>
                  </p:cond>
                </p:stCondLst>
                <p:endSync evt="end" delay="0">
                  <p:rtn val="all"/>
                </p:endSync>
                <p:childTnLst>
                  <p:par>
                    <p:cTn id="35" fill="hold">
                      <p:stCondLst>
                        <p:cond delay="0"/>
                      </p:stCondLst>
                      <p:childTnLst>
                        <p:par>
                          <p:cTn id="36" fill="hold">
                            <p:stCondLst>
                              <p:cond delay="0"/>
                            </p:stCondLst>
                            <p:childTnLst>
                              <p:par>
                                <p:cTn id="37" presetID="1" presetClass="emph" presetSubtype="2" fill="hold" nodeType="afterEffect">
                                  <p:stCondLst>
                                    <p:cond delay="0"/>
                                  </p:stCondLst>
                                  <p:childTnLst>
                                    <p:animClr clrSpc="rgb" dir="cw">
                                      <p:cBhvr>
                                        <p:cTn id="38" dur="250" fill="hold"/>
                                        <p:tgtEl>
                                          <p:spTgt spid="42"/>
                                        </p:tgtEl>
                                        <p:attrNameLst>
                                          <p:attrName>fillcolor</p:attrName>
                                        </p:attrNameLst>
                                      </p:cBhvr>
                                      <p:to>
                                        <a:srgbClr val="FF0000"/>
                                      </p:to>
                                    </p:animClr>
                                    <p:set>
                                      <p:cBhvr>
                                        <p:cTn id="39" dur="250" fill="hold"/>
                                        <p:tgtEl>
                                          <p:spTgt spid="42"/>
                                        </p:tgtEl>
                                        <p:attrNameLst>
                                          <p:attrName>fill.type</p:attrName>
                                        </p:attrNameLst>
                                      </p:cBhvr>
                                      <p:to>
                                        <p:strVal val="solid"/>
                                      </p:to>
                                    </p:set>
                                    <p:set>
                                      <p:cBhvr>
                                        <p:cTn id="40" dur="250" fill="hold"/>
                                        <p:tgtEl>
                                          <p:spTgt spid="42"/>
                                        </p:tgtEl>
                                        <p:attrNameLst>
                                          <p:attrName>fill.on</p:attrName>
                                        </p:attrNameLst>
                                      </p:cBhvr>
                                      <p:to>
                                        <p:strVal val="true"/>
                                      </p:to>
                                    </p:set>
                                  </p:childTnLst>
                                </p:cTn>
                              </p:par>
                              <p:par>
                                <p:cTn id="41" presetID="64" presetClass="path" presetSubtype="0" accel="50000" decel="50000" fill="hold" nodeType="withEffect">
                                  <p:stCondLst>
                                    <p:cond delay="0"/>
                                  </p:stCondLst>
                                  <p:childTnLst>
                                    <p:animMotion origin="layout" path="M 0.01024 0.13148 L -0.1599 -0.33087 " pathEditMode="relative" rAng="0" ptsTypes="AA">
                                      <p:cBhvr>
                                        <p:cTn id="42" dur="250" fill="hold"/>
                                        <p:tgtEl>
                                          <p:spTgt spid="4"/>
                                        </p:tgtEl>
                                        <p:attrNameLst>
                                          <p:attrName>ppt_x</p:attrName>
                                          <p:attrName>ppt_y</p:attrName>
                                        </p:attrNameLst>
                                      </p:cBhvr>
                                      <p:rCtr x="-8507" y="-23117"/>
                                    </p:animMotion>
                                  </p:childTnLst>
                                  <p:subTnLst>
                                    <p:audio>
                                      <p:cMediaNode>
                                        <p:cTn display="0" masterRel="sameClick">
                                          <p:stCondLst>
                                            <p:cond evt="begin" delay="0">
                                              <p:tn val="41"/>
                                            </p:cond>
                                          </p:stCondLst>
                                          <p:endCondLst>
                                            <p:cond evt="onStopAudio" delay="0">
                                              <p:tgtEl>
                                                <p:sldTgt/>
                                              </p:tgtEl>
                                            </p:cond>
                                          </p:endCondLst>
                                        </p:cTn>
                                        <p:tgtEl>
                                          <p:sndTgt r:embed="rId2" name="Sai.wav"/>
                                        </p:tgtEl>
                                      </p:cMediaNode>
                                    </p:audio>
                                  </p:subTnLst>
                                </p:cTn>
                              </p:par>
                            </p:childTnLst>
                          </p:cTn>
                        </p:par>
                      </p:childTnLst>
                    </p:cTn>
                  </p:par>
                </p:childTnLst>
              </p:cTn>
              <p:nextCondLst>
                <p:cond evt="onClick" delay="0">
                  <p:tgtEl>
                    <p:spTgt spid="42"/>
                  </p:tgtEl>
                </p:cond>
              </p:nextCondLst>
            </p:seq>
            <p:seq concurrent="1" nextAc="seek">
              <p:cTn id="43" restart="whenNotActive" fill="hold" evtFilter="cancelBubble" nodeType="interactiveSeq">
                <p:stCondLst>
                  <p:cond evt="onClick" delay="0">
                    <p:tgtEl>
                      <p:spTgt spid="43"/>
                    </p:tgtEl>
                  </p:cond>
                </p:stCondLst>
                <p:endSync evt="end" delay="0">
                  <p:rtn val="all"/>
                </p:endSync>
                <p:childTnLst>
                  <p:par>
                    <p:cTn id="44" fill="hold">
                      <p:stCondLst>
                        <p:cond delay="0"/>
                      </p:stCondLst>
                      <p:childTnLst>
                        <p:par>
                          <p:cTn id="45" fill="hold">
                            <p:stCondLst>
                              <p:cond delay="0"/>
                            </p:stCondLst>
                            <p:childTnLst>
                              <p:par>
                                <p:cTn id="46" presetID="1" presetClass="emph" presetSubtype="2" fill="hold" nodeType="afterEffect">
                                  <p:stCondLst>
                                    <p:cond delay="0"/>
                                  </p:stCondLst>
                                  <p:childTnLst>
                                    <p:animClr clrSpc="rgb" dir="cw">
                                      <p:cBhvr>
                                        <p:cTn id="47" dur="250" fill="hold"/>
                                        <p:tgtEl>
                                          <p:spTgt spid="43"/>
                                        </p:tgtEl>
                                        <p:attrNameLst>
                                          <p:attrName>fillcolor</p:attrName>
                                        </p:attrNameLst>
                                      </p:cBhvr>
                                      <p:to>
                                        <a:srgbClr val="FF0000"/>
                                      </p:to>
                                    </p:animClr>
                                    <p:set>
                                      <p:cBhvr>
                                        <p:cTn id="48" dur="250" fill="hold"/>
                                        <p:tgtEl>
                                          <p:spTgt spid="43"/>
                                        </p:tgtEl>
                                        <p:attrNameLst>
                                          <p:attrName>fill.type</p:attrName>
                                        </p:attrNameLst>
                                      </p:cBhvr>
                                      <p:to>
                                        <p:strVal val="solid"/>
                                      </p:to>
                                    </p:set>
                                    <p:set>
                                      <p:cBhvr>
                                        <p:cTn id="49" dur="250" fill="hold"/>
                                        <p:tgtEl>
                                          <p:spTgt spid="43"/>
                                        </p:tgtEl>
                                        <p:attrNameLst>
                                          <p:attrName>fill.on</p:attrName>
                                        </p:attrNameLst>
                                      </p:cBhvr>
                                      <p:to>
                                        <p:strVal val="true"/>
                                      </p:to>
                                    </p:set>
                                  </p:childTnLst>
                                </p:cTn>
                              </p:par>
                              <p:par>
                                <p:cTn id="50" presetID="64" presetClass="path" presetSubtype="0" accel="50000" decel="50000" fill="hold" nodeType="withEffect">
                                  <p:stCondLst>
                                    <p:cond delay="0"/>
                                  </p:stCondLst>
                                  <p:childTnLst>
                                    <p:animMotion origin="layout" path="M -1.45833E-6 4.07407E-6 L 0.14336 -0.46227 " pathEditMode="relative" rAng="0" ptsTypes="AA">
                                      <p:cBhvr>
                                        <p:cTn id="51" dur="250" fill="hold"/>
                                        <p:tgtEl>
                                          <p:spTgt spid="4"/>
                                        </p:tgtEl>
                                        <p:attrNameLst>
                                          <p:attrName>ppt_x</p:attrName>
                                          <p:attrName>ppt_y</p:attrName>
                                        </p:attrNameLst>
                                      </p:cBhvr>
                                      <p:rCtr x="7161" y="-23125"/>
                                    </p:animMotion>
                                  </p:childTnLst>
                                  <p:subTnLst>
                                    <p:audio>
                                      <p:cMediaNode>
                                        <p:cTn display="0" masterRel="sameClick">
                                          <p:stCondLst>
                                            <p:cond evt="begin" delay="0">
                                              <p:tn val="50"/>
                                            </p:cond>
                                          </p:stCondLst>
                                          <p:endCondLst>
                                            <p:cond evt="onStopAudio" delay="0">
                                              <p:tgtEl>
                                                <p:sldTgt/>
                                              </p:tgtEl>
                                            </p:cond>
                                          </p:endCondLst>
                                        </p:cTn>
                                        <p:tgtEl>
                                          <p:sndTgt r:embed="rId2" name="Sai.wav"/>
                                        </p:tgtEl>
                                      </p:cMediaNode>
                                    </p:audio>
                                  </p:subTnLst>
                                </p:cTn>
                              </p:par>
                            </p:childTnLst>
                          </p:cTn>
                        </p:par>
                      </p:childTnLst>
                    </p:cTn>
                  </p:par>
                </p:childTnLst>
              </p:cTn>
              <p:nextCondLst>
                <p:cond evt="onClick" delay="0">
                  <p:tgtEl>
                    <p:spTgt spid="43"/>
                  </p:tgtEl>
                </p:cond>
              </p:nextCondLst>
            </p:seq>
            <p:seq concurrent="1" nextAc="seek">
              <p:cTn id="52" restart="whenNotActive" fill="hold" evtFilter="cancelBubble" nodeType="interactiveSeq">
                <p:stCondLst>
                  <p:cond evt="onClick" delay="0">
                    <p:tgtEl>
                      <p:spTgt spid="44"/>
                    </p:tgtEl>
                  </p:cond>
                </p:stCondLst>
                <p:endSync evt="end" delay="0">
                  <p:rtn val="all"/>
                </p:endSync>
                <p:childTnLst>
                  <p:par>
                    <p:cTn id="53" fill="hold">
                      <p:stCondLst>
                        <p:cond delay="0"/>
                      </p:stCondLst>
                      <p:childTnLst>
                        <p:par>
                          <p:cTn id="54" fill="hold">
                            <p:stCondLst>
                              <p:cond delay="0"/>
                            </p:stCondLst>
                            <p:childTnLst>
                              <p:par>
                                <p:cTn id="55" presetID="1" presetClass="emph" presetSubtype="2" fill="hold" nodeType="afterEffect">
                                  <p:stCondLst>
                                    <p:cond delay="0"/>
                                  </p:stCondLst>
                                  <p:childTnLst>
                                    <p:animClr clrSpc="rgb" dir="cw">
                                      <p:cBhvr>
                                        <p:cTn id="56" dur="250" fill="hold"/>
                                        <p:tgtEl>
                                          <p:spTgt spid="44"/>
                                        </p:tgtEl>
                                        <p:attrNameLst>
                                          <p:attrName>fillcolor</p:attrName>
                                        </p:attrNameLst>
                                      </p:cBhvr>
                                      <p:to>
                                        <a:srgbClr val="00B0F0"/>
                                      </p:to>
                                    </p:animClr>
                                    <p:set>
                                      <p:cBhvr>
                                        <p:cTn id="57" dur="250" fill="hold"/>
                                        <p:tgtEl>
                                          <p:spTgt spid="44"/>
                                        </p:tgtEl>
                                        <p:attrNameLst>
                                          <p:attrName>fill.type</p:attrName>
                                        </p:attrNameLst>
                                      </p:cBhvr>
                                      <p:to>
                                        <p:strVal val="solid"/>
                                      </p:to>
                                    </p:set>
                                    <p:set>
                                      <p:cBhvr>
                                        <p:cTn id="58" dur="250" fill="hold"/>
                                        <p:tgtEl>
                                          <p:spTgt spid="44"/>
                                        </p:tgtEl>
                                        <p:attrNameLst>
                                          <p:attrName>fill.on</p:attrName>
                                        </p:attrNameLst>
                                      </p:cBhvr>
                                      <p:to>
                                        <p:strVal val="true"/>
                                      </p:to>
                                    </p:set>
                                  </p:childTnLst>
                                </p:cTn>
                              </p:par>
                              <p:par>
                                <p:cTn id="59" presetID="64" presetClass="path" presetSubtype="0" accel="50000" decel="50000" fill="hold" nodeType="withEffect">
                                  <p:stCondLst>
                                    <p:cond delay="0"/>
                                  </p:stCondLst>
                                  <p:childTnLst>
                                    <p:animMotion origin="layout" path="M 3.61111E-6 -0.14599 L -0.43907 -0.45926 " pathEditMode="relative" rAng="0" ptsTypes="AA">
                                      <p:cBhvr>
                                        <p:cTn id="60" dur="250" fill="hold"/>
                                        <p:tgtEl>
                                          <p:spTgt spid="50"/>
                                        </p:tgtEl>
                                        <p:attrNameLst>
                                          <p:attrName>ppt_x</p:attrName>
                                          <p:attrName>ppt_y</p:attrName>
                                        </p:attrNameLst>
                                      </p:cBhvr>
                                      <p:rCtr x="-21962" y="-15679"/>
                                    </p:animMotion>
                                  </p:childTnLst>
                                  <p:subTnLst>
                                    <p:audio>
                                      <p:cMediaNode>
                                        <p:cTn display="0" masterRel="sameClick">
                                          <p:stCondLst>
                                            <p:cond evt="begin" delay="0">
                                              <p:tn val="59"/>
                                            </p:cond>
                                          </p:stCondLst>
                                          <p:endCondLst>
                                            <p:cond evt="onStopAudio" delay="0">
                                              <p:tgtEl>
                                                <p:sldTgt/>
                                              </p:tgtEl>
                                            </p:cond>
                                          </p:endCondLst>
                                        </p:cTn>
                                        <p:tgtEl>
                                          <p:sndTgt r:embed="rId3" name="applause.wav"/>
                                        </p:tgtEl>
                                      </p:cMediaNode>
                                    </p:audio>
                                  </p:subTnLst>
                                </p:cTn>
                              </p:par>
                            </p:childTnLst>
                          </p:cTn>
                        </p:par>
                      </p:childTnLst>
                    </p:cTn>
                  </p:par>
                </p:childTnLst>
              </p:cTn>
              <p:nextCondLst>
                <p:cond evt="onClick" delay="0">
                  <p:tgtEl>
                    <p:spTgt spid="44"/>
                  </p:tgtEl>
                </p:cond>
              </p:nextCondLst>
            </p:seq>
            <p:seq concurrent="1" nextAc="seek">
              <p:cTn id="61" restart="whenNotActive" fill="hold" evtFilter="cancelBubble" nodeType="interactiveSeq">
                <p:stCondLst>
                  <p:cond evt="onClick" delay="0">
                    <p:tgtEl>
                      <p:spTgt spid="45"/>
                    </p:tgtEl>
                  </p:cond>
                </p:stCondLst>
                <p:endSync evt="end" delay="0">
                  <p:rtn val="all"/>
                </p:endSync>
                <p:childTnLst>
                  <p:par>
                    <p:cTn id="62" fill="hold">
                      <p:stCondLst>
                        <p:cond delay="0"/>
                      </p:stCondLst>
                      <p:childTnLst>
                        <p:par>
                          <p:cTn id="63" fill="hold">
                            <p:stCondLst>
                              <p:cond delay="0"/>
                            </p:stCondLst>
                            <p:childTnLst>
                              <p:par>
                                <p:cTn id="64" presetID="1" presetClass="emph" presetSubtype="2" fill="hold" nodeType="afterEffect">
                                  <p:stCondLst>
                                    <p:cond delay="0"/>
                                  </p:stCondLst>
                                  <p:childTnLst>
                                    <p:animClr clrSpc="rgb" dir="cw">
                                      <p:cBhvr>
                                        <p:cTn id="65" dur="250" fill="hold"/>
                                        <p:tgtEl>
                                          <p:spTgt spid="45"/>
                                        </p:tgtEl>
                                        <p:attrNameLst>
                                          <p:attrName>fillcolor</p:attrName>
                                        </p:attrNameLst>
                                      </p:cBhvr>
                                      <p:to>
                                        <a:srgbClr val="FF0000"/>
                                      </p:to>
                                    </p:animClr>
                                    <p:set>
                                      <p:cBhvr>
                                        <p:cTn id="66" dur="250" fill="hold"/>
                                        <p:tgtEl>
                                          <p:spTgt spid="45"/>
                                        </p:tgtEl>
                                        <p:attrNameLst>
                                          <p:attrName>fill.type</p:attrName>
                                        </p:attrNameLst>
                                      </p:cBhvr>
                                      <p:to>
                                        <p:strVal val="solid"/>
                                      </p:to>
                                    </p:set>
                                    <p:set>
                                      <p:cBhvr>
                                        <p:cTn id="67" dur="250" fill="hold"/>
                                        <p:tgtEl>
                                          <p:spTgt spid="45"/>
                                        </p:tgtEl>
                                        <p:attrNameLst>
                                          <p:attrName>fill.on</p:attrName>
                                        </p:attrNameLst>
                                      </p:cBhvr>
                                      <p:to>
                                        <p:strVal val="true"/>
                                      </p:to>
                                    </p:set>
                                  </p:childTnLst>
                                </p:cTn>
                              </p:par>
                              <p:par>
                                <p:cTn id="68" presetID="64" presetClass="path" presetSubtype="0" accel="50000" decel="50000" fill="hold" nodeType="withEffect">
                                  <p:stCondLst>
                                    <p:cond delay="0"/>
                                  </p:stCondLst>
                                  <p:childTnLst>
                                    <p:animMotion origin="layout" path="M -1.45833E-6 4.07407E-6 L 0.1405 -0.30417 " pathEditMode="relative" rAng="0" ptsTypes="AA">
                                      <p:cBhvr>
                                        <p:cTn id="69" dur="250" fill="hold"/>
                                        <p:tgtEl>
                                          <p:spTgt spid="4"/>
                                        </p:tgtEl>
                                        <p:attrNameLst>
                                          <p:attrName>ppt_x</p:attrName>
                                          <p:attrName>ppt_y</p:attrName>
                                        </p:attrNameLst>
                                      </p:cBhvr>
                                      <p:rCtr x="7018" y="-15208"/>
                                    </p:animMotion>
                                  </p:childTnLst>
                                  <p:subTnLst>
                                    <p:audio>
                                      <p:cMediaNode>
                                        <p:cTn display="0" masterRel="sameClick">
                                          <p:stCondLst>
                                            <p:cond evt="begin" delay="0">
                                              <p:tn val="68"/>
                                            </p:cond>
                                          </p:stCondLst>
                                          <p:endCondLst>
                                            <p:cond evt="onStopAudio" delay="0">
                                              <p:tgtEl>
                                                <p:sldTgt/>
                                              </p:tgtEl>
                                            </p:cond>
                                          </p:endCondLst>
                                        </p:cTn>
                                        <p:tgtEl>
                                          <p:sndTgt r:embed="rId2" name="Sai.wav"/>
                                        </p:tgtEl>
                                      </p:cMediaNode>
                                    </p:audio>
                                  </p:subTnLst>
                                </p:cTn>
                              </p:par>
                            </p:childTnLst>
                          </p:cTn>
                        </p:par>
                      </p:childTnLst>
                    </p:cTn>
                  </p:par>
                </p:childTnLst>
              </p:cTn>
              <p:nextCondLst>
                <p:cond evt="onClick" delay="0">
                  <p:tgtEl>
                    <p:spTgt spid="45"/>
                  </p:tgtEl>
                </p:cond>
              </p:nextCondLst>
            </p:seq>
          </p:childTnLst>
        </p:cTn>
      </p:par>
    </p:tnLst>
    <p:bldLst>
      <p:bldP spid="5" grpId="0" animBg="1"/>
      <p:bldP spid="42" grpId="0" animBg="1"/>
      <p:bldP spid="43" grpId="0" animBg="1"/>
      <p:bldP spid="44" grpId="0" animBg="1"/>
      <p:bldP spid="45" grpId="0" animBg="1"/>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98" name="Picture 179" descr="Fire Peashooter (Plants vs Zombies) by NinjaWoodpeckers91 on DeviantArt">
            <a:extLst>
              <a:ext uri="{FF2B5EF4-FFF2-40B4-BE49-F238E27FC236}">
                <a16:creationId xmlns:a16="http://schemas.microsoft.com/office/drawing/2014/main" id="{500859FA-A247-46DF-8A93-82C84148CA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17" y="2818504"/>
            <a:ext cx="923318" cy="1407953"/>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179" descr="Fire Peashooter (Plants vs Zombies) by NinjaWoodpeckers91 on DeviantArt">
            <a:extLst>
              <a:ext uri="{FF2B5EF4-FFF2-40B4-BE49-F238E27FC236}">
                <a16:creationId xmlns:a16="http://schemas.microsoft.com/office/drawing/2014/main" id="{BB645085-E8E1-4AF5-85F9-2DDCA8D906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17" y="3725256"/>
            <a:ext cx="923318" cy="140795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4345089A-E08E-4340-9B5B-F049F8026C5A}"/>
              </a:ext>
            </a:extLst>
          </p:cNvPr>
          <p:cNvSpPr/>
          <p:nvPr/>
        </p:nvSpPr>
        <p:spPr>
          <a:xfrm>
            <a:off x="203658" y="112125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a:extLst>
              <a:ext uri="{FF2B5EF4-FFF2-40B4-BE49-F238E27FC236}">
                <a16:creationId xmlns:a16="http://schemas.microsoft.com/office/drawing/2014/main" id="{E70A2308-EB10-47ED-8F4A-97F061362FD3}"/>
              </a:ext>
            </a:extLst>
          </p:cNvPr>
          <p:cNvSpPr/>
          <p:nvPr/>
        </p:nvSpPr>
        <p:spPr>
          <a:xfrm>
            <a:off x="137309" y="2685132"/>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a:extLst>
              <a:ext uri="{FF2B5EF4-FFF2-40B4-BE49-F238E27FC236}">
                <a16:creationId xmlns:a16="http://schemas.microsoft.com/office/drawing/2014/main" id="{E3954B70-308D-43AA-B4E0-02AA646670CD}"/>
              </a:ext>
            </a:extLst>
          </p:cNvPr>
          <p:cNvSpPr/>
          <p:nvPr/>
        </p:nvSpPr>
        <p:spPr>
          <a:xfrm>
            <a:off x="137309" y="361602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94964C97-896D-48FE-8B86-1507D47B71E3}"/>
              </a:ext>
            </a:extLst>
          </p:cNvPr>
          <p:cNvSpPr/>
          <p:nvPr/>
        </p:nvSpPr>
        <p:spPr>
          <a:xfrm>
            <a:off x="137309" y="458800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 name="Hoa 1" descr="Peashooter/Gallery | Plants vs. Zombies Wiki | Fandom">
            <a:extLst>
              <a:ext uri="{FF2B5EF4-FFF2-40B4-BE49-F238E27FC236}">
                <a16:creationId xmlns:a16="http://schemas.microsoft.com/office/drawing/2014/main" id="{4B2A375F-93D3-4216-AD06-80D999544C3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653328"/>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7" name="Hoa 2" descr="Peashooter/Gallery | Plants vs. Zombies Wiki | Fandom">
            <a:extLst>
              <a:ext uri="{FF2B5EF4-FFF2-40B4-BE49-F238E27FC236}">
                <a16:creationId xmlns:a16="http://schemas.microsoft.com/office/drawing/2014/main" id="{8ABDF249-FABE-49E3-92E9-4C246929E435}"/>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1410565"/>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8" name="Hoa 3" descr="Peashooter/Gallery | Plants vs. Zombies Wiki | Fandom">
            <a:extLst>
              <a:ext uri="{FF2B5EF4-FFF2-40B4-BE49-F238E27FC236}">
                <a16:creationId xmlns:a16="http://schemas.microsoft.com/office/drawing/2014/main" id="{A4435000-DBD7-4F2D-94BE-1049721AF49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2314574"/>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9" name="Hoa 4" descr="Peashooter/Gallery | Plants vs. Zombies Wiki | Fandom">
            <a:extLst>
              <a:ext uri="{FF2B5EF4-FFF2-40B4-BE49-F238E27FC236}">
                <a16:creationId xmlns:a16="http://schemas.microsoft.com/office/drawing/2014/main" id="{B9E89CA4-420E-42E4-BE8A-DF997F4C6D6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3275733"/>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10" name="Hoa 5" descr="Peashooter/Gallery | Plants vs. Zombies Wiki | Fandom">
            <a:extLst>
              <a:ext uri="{FF2B5EF4-FFF2-40B4-BE49-F238E27FC236}">
                <a16:creationId xmlns:a16="http://schemas.microsoft.com/office/drawing/2014/main" id="{B0B21127-E0D1-4CCB-A2EB-9555A5938E05}"/>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142" y="4148572"/>
            <a:ext cx="879332" cy="879332"/>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E774E798-E5CF-4D95-AD0F-2FB09AD7E72E}"/>
              </a:ext>
            </a:extLst>
          </p:cNvPr>
          <p:cNvSpPr/>
          <p:nvPr/>
        </p:nvSpPr>
        <p:spPr>
          <a:xfrm>
            <a:off x="2395631" y="287587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a:extLst>
              <a:ext uri="{FF2B5EF4-FFF2-40B4-BE49-F238E27FC236}">
                <a16:creationId xmlns:a16="http://schemas.microsoft.com/office/drawing/2014/main" id="{2EB8C6C9-6AAD-4CD1-AC17-BF690C0B26AB}"/>
              </a:ext>
            </a:extLst>
          </p:cNvPr>
          <p:cNvSpPr/>
          <p:nvPr/>
        </p:nvSpPr>
        <p:spPr>
          <a:xfrm>
            <a:off x="3107517" y="126064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a:extLst>
              <a:ext uri="{FF2B5EF4-FFF2-40B4-BE49-F238E27FC236}">
                <a16:creationId xmlns:a16="http://schemas.microsoft.com/office/drawing/2014/main" id="{448C1F59-7264-4BD5-9F7C-940986BDCB80}"/>
              </a:ext>
            </a:extLst>
          </p:cNvPr>
          <p:cNvSpPr/>
          <p:nvPr/>
        </p:nvSpPr>
        <p:spPr>
          <a:xfrm>
            <a:off x="4260583" y="361602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Oval 27">
            <a:extLst>
              <a:ext uri="{FF2B5EF4-FFF2-40B4-BE49-F238E27FC236}">
                <a16:creationId xmlns:a16="http://schemas.microsoft.com/office/drawing/2014/main" id="{033ECEDB-6FC7-440E-B826-9B94CD94AD67}"/>
              </a:ext>
            </a:extLst>
          </p:cNvPr>
          <p:cNvSpPr/>
          <p:nvPr/>
        </p:nvSpPr>
        <p:spPr>
          <a:xfrm>
            <a:off x="5379939" y="445326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Oval 28">
            <a:extLst>
              <a:ext uri="{FF2B5EF4-FFF2-40B4-BE49-F238E27FC236}">
                <a16:creationId xmlns:a16="http://schemas.microsoft.com/office/drawing/2014/main" id="{0A2BE852-05CF-4508-9423-ECE975AA399F}"/>
              </a:ext>
            </a:extLst>
          </p:cNvPr>
          <p:cNvSpPr/>
          <p:nvPr/>
        </p:nvSpPr>
        <p:spPr>
          <a:xfrm>
            <a:off x="4449364" y="1981645"/>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 name="Zombies 4" descr="Rammin Animation Ghouls And Game Overs 28 Prev Next Zombie Animated GIF -  LowGif">
            <a:extLst>
              <a:ext uri="{FF2B5EF4-FFF2-40B4-BE49-F238E27FC236}">
                <a16:creationId xmlns:a16="http://schemas.microsoft.com/office/drawing/2014/main" id="{90E0010F-7B78-4161-A338-467F677415A0}"/>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122284" y="2645133"/>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20" name="Zombies 5" descr="Rammin Animation Ghouls And Game Overs 28 Prev Next Zombie Animated GIF -  LowGif">
            <a:extLst>
              <a:ext uri="{FF2B5EF4-FFF2-40B4-BE49-F238E27FC236}">
                <a16:creationId xmlns:a16="http://schemas.microsoft.com/office/drawing/2014/main" id="{149A46D2-4D95-4A82-B329-337782C37068}"/>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291940" y="3450104"/>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03A6E9A-288E-4DBA-9517-E20456CEC25D}"/>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764735"/>
            <a:ext cx="355826" cy="323205"/>
          </a:xfrm>
          <a:prstGeom prst="rect">
            <a:avLst/>
          </a:prstGeom>
        </p:spPr>
      </p:pic>
      <p:pic>
        <p:nvPicPr>
          <p:cNvPr id="31" name="Picture 30">
            <a:extLst>
              <a:ext uri="{FF2B5EF4-FFF2-40B4-BE49-F238E27FC236}">
                <a16:creationId xmlns:a16="http://schemas.microsoft.com/office/drawing/2014/main" id="{99095D32-B834-44BB-99D7-EFA6780E667B}"/>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1509353"/>
            <a:ext cx="355826" cy="323205"/>
          </a:xfrm>
          <a:prstGeom prst="rect">
            <a:avLst/>
          </a:prstGeom>
        </p:spPr>
      </p:pic>
      <p:pic>
        <p:nvPicPr>
          <p:cNvPr id="32" name="Picture 31">
            <a:extLst>
              <a:ext uri="{FF2B5EF4-FFF2-40B4-BE49-F238E27FC236}">
                <a16:creationId xmlns:a16="http://schemas.microsoft.com/office/drawing/2014/main" id="{9AF20B7C-A436-4D97-AD90-75E91ABAE1D1}"/>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2430871"/>
            <a:ext cx="355826" cy="323205"/>
          </a:xfrm>
          <a:prstGeom prst="rect">
            <a:avLst/>
          </a:prstGeom>
        </p:spPr>
      </p:pic>
      <p:pic>
        <p:nvPicPr>
          <p:cNvPr id="33" name="Picture 32">
            <a:extLst>
              <a:ext uri="{FF2B5EF4-FFF2-40B4-BE49-F238E27FC236}">
                <a16:creationId xmlns:a16="http://schemas.microsoft.com/office/drawing/2014/main" id="{99F5D1AD-6495-4117-AB1F-C9712D18EBB0}"/>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3403252"/>
            <a:ext cx="355826" cy="323205"/>
          </a:xfrm>
          <a:prstGeom prst="rect">
            <a:avLst/>
          </a:prstGeom>
        </p:spPr>
      </p:pic>
      <p:pic>
        <p:nvPicPr>
          <p:cNvPr id="34" name="Picture 33">
            <a:extLst>
              <a:ext uri="{FF2B5EF4-FFF2-40B4-BE49-F238E27FC236}">
                <a16:creationId xmlns:a16="http://schemas.microsoft.com/office/drawing/2014/main" id="{A8DFA9EC-8984-4026-B840-A342FF587083}"/>
              </a:ext>
            </a:extLst>
          </p:cNvPr>
          <p:cNvPicPr>
            <a:picLocks noChangeAspect="1"/>
          </p:cNvPicPr>
          <p:nvPr/>
        </p:nvPicPr>
        <p:blipFill rotWithShape="1">
          <a:blip r:embed="rId9">
            <a:extLst>
              <a:ext uri="{28A0092B-C50C-407E-A947-70E740481C1C}">
                <a14:useLocalDpi xmlns:a14="http://schemas.microsoft.com/office/drawing/2010/main" val="0"/>
              </a:ext>
            </a:extLst>
          </a:blip>
          <a:srcRect l="30637" t="32043" r="27438" b="29876"/>
          <a:stretch/>
        </p:blipFill>
        <p:spPr>
          <a:xfrm>
            <a:off x="1324679" y="4267630"/>
            <a:ext cx="355826" cy="323205"/>
          </a:xfrm>
          <a:prstGeom prst="rect">
            <a:avLst/>
          </a:prstGeom>
        </p:spPr>
      </p:pic>
      <p:pic>
        <p:nvPicPr>
          <p:cNvPr id="81" name="Picture 2" descr="Download Free png Download Angle Burst Sparks Light Point Of Pattern  Clipart PNG ... - DLPNG.com">
            <a:extLst>
              <a:ext uri="{FF2B5EF4-FFF2-40B4-BE49-F238E27FC236}">
                <a16:creationId xmlns:a16="http://schemas.microsoft.com/office/drawing/2014/main" id="{E276529D-398C-4669-B468-1F1324B2D9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562" t="3555"/>
          <a:stretch/>
        </p:blipFill>
        <p:spPr bwMode="auto">
          <a:xfrm>
            <a:off x="4498552" y="3099758"/>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Download Free png Download Angle Burst Sparks Light Point Of Pattern  Clipart PNG ... - DLPNG.com">
            <a:extLst>
              <a:ext uri="{FF2B5EF4-FFF2-40B4-BE49-F238E27FC236}">
                <a16:creationId xmlns:a16="http://schemas.microsoft.com/office/drawing/2014/main" id="{EC346996-F089-4101-AC5B-8E546318DF2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562" t="3555"/>
          <a:stretch/>
        </p:blipFill>
        <p:spPr bwMode="auto">
          <a:xfrm>
            <a:off x="5685784" y="3934418"/>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12363" name="Picture 12362">
            <a:hlinkClick r:id="rId11" action="ppaction://hlinksldjump"/>
            <a:extLst>
              <a:ext uri="{FF2B5EF4-FFF2-40B4-BE49-F238E27FC236}">
                <a16:creationId xmlns:a16="http://schemas.microsoft.com/office/drawing/2014/main" id="{A1C93219-F007-413C-8012-8B54FDC5D2A2}"/>
              </a:ext>
            </a:extLst>
          </p:cNvPr>
          <p:cNvPicPr>
            <a:picLocks noChangeAspect="1"/>
          </p:cNvPicPr>
          <p:nvPr/>
        </p:nvPicPr>
        <p:blipFill rotWithShape="1">
          <a:blip r:embed="rId12">
            <a:extLst>
              <a:ext uri="{28A0092B-C50C-407E-A947-70E740481C1C}">
                <a14:useLocalDpi xmlns:a14="http://schemas.microsoft.com/office/drawing/2010/main" val="0"/>
              </a:ext>
            </a:extLst>
          </a:blip>
          <a:srcRect l="14993" t="13001" r="11961" b="10462"/>
          <a:stretch/>
        </p:blipFill>
        <p:spPr>
          <a:xfrm>
            <a:off x="8323426" y="81157"/>
            <a:ext cx="711896" cy="745925"/>
          </a:xfrm>
          <a:prstGeom prst="rect">
            <a:avLst/>
          </a:prstGeom>
        </p:spPr>
      </p:pic>
      <p:pic>
        <p:nvPicPr>
          <p:cNvPr id="12365" name="Picture 12364">
            <a:hlinkClick r:id="rId13" action="ppaction://hlinksldjump"/>
            <a:extLst>
              <a:ext uri="{FF2B5EF4-FFF2-40B4-BE49-F238E27FC236}">
                <a16:creationId xmlns:a16="http://schemas.microsoft.com/office/drawing/2014/main" id="{57F1A64F-D371-4921-951F-9300C712466F}"/>
              </a:ext>
            </a:extLst>
          </p:cNvPr>
          <p:cNvPicPr>
            <a:picLocks noChangeAspect="1"/>
          </p:cNvPicPr>
          <p:nvPr/>
        </p:nvPicPr>
        <p:blipFill rotWithShape="1">
          <a:blip r:embed="rId14">
            <a:extLst>
              <a:ext uri="{28A0092B-C50C-407E-A947-70E740481C1C}">
                <a14:useLocalDpi xmlns:a14="http://schemas.microsoft.com/office/drawing/2010/main" val="0"/>
              </a:ext>
            </a:extLst>
          </a:blip>
          <a:srcRect l="13487" t="22087" r="13468" b="15742"/>
          <a:stretch/>
        </p:blipFill>
        <p:spPr>
          <a:xfrm>
            <a:off x="8323426" y="900541"/>
            <a:ext cx="711896" cy="605921"/>
          </a:xfrm>
          <a:prstGeom prst="rect">
            <a:avLst/>
          </a:prstGeom>
        </p:spPr>
      </p:pic>
      <p:pic>
        <p:nvPicPr>
          <p:cNvPr id="12374" name="Picture 12373">
            <a:hlinkClick r:id="rId15" action="ppaction://hlinksldjump"/>
            <a:extLst>
              <a:ext uri="{FF2B5EF4-FFF2-40B4-BE49-F238E27FC236}">
                <a16:creationId xmlns:a16="http://schemas.microsoft.com/office/drawing/2014/main" id="{FEC57334-ECAC-4472-8EAD-CC5F47B32EB3}"/>
              </a:ext>
            </a:extLst>
          </p:cNvPr>
          <p:cNvPicPr>
            <a:picLocks noChangeAspect="1"/>
          </p:cNvPicPr>
          <p:nvPr/>
        </p:nvPicPr>
        <p:blipFill rotWithShape="1">
          <a:blip r:embed="rId16">
            <a:extLst>
              <a:ext uri="{28A0092B-C50C-407E-A947-70E740481C1C}">
                <a14:useLocalDpi xmlns:a14="http://schemas.microsoft.com/office/drawing/2010/main" val="0"/>
              </a:ext>
            </a:extLst>
          </a:blip>
          <a:srcRect l="17604" t="21831" r="12037" b="17330"/>
          <a:stretch/>
        </p:blipFill>
        <p:spPr>
          <a:xfrm>
            <a:off x="8361525" y="1579919"/>
            <a:ext cx="685714" cy="592932"/>
          </a:xfrm>
          <a:prstGeom prst="rect">
            <a:avLst/>
          </a:prstGeom>
        </p:spPr>
      </p:pic>
      <p:pic>
        <p:nvPicPr>
          <p:cNvPr id="12376" name="Picture 12375">
            <a:hlinkClick r:id="rId17" action="ppaction://hlinksldjump"/>
            <a:extLst>
              <a:ext uri="{FF2B5EF4-FFF2-40B4-BE49-F238E27FC236}">
                <a16:creationId xmlns:a16="http://schemas.microsoft.com/office/drawing/2014/main" id="{31C012E7-3347-4A59-9E26-4C00E8081CE8}"/>
              </a:ext>
            </a:extLst>
          </p:cNvPr>
          <p:cNvPicPr>
            <a:picLocks noChangeAspect="1"/>
          </p:cNvPicPr>
          <p:nvPr/>
        </p:nvPicPr>
        <p:blipFill rotWithShape="1">
          <a:blip r:embed="rId18">
            <a:extLst>
              <a:ext uri="{28A0092B-C50C-407E-A947-70E740481C1C}">
                <a14:useLocalDpi xmlns:a14="http://schemas.microsoft.com/office/drawing/2010/main" val="0"/>
              </a:ext>
            </a:extLst>
          </a:blip>
          <a:srcRect l="13460" t="17416" r="11302" b="13150"/>
          <a:stretch/>
        </p:blipFill>
        <p:spPr>
          <a:xfrm>
            <a:off x="8323425" y="2246310"/>
            <a:ext cx="733267" cy="676708"/>
          </a:xfrm>
          <a:prstGeom prst="rect">
            <a:avLst/>
          </a:prstGeom>
        </p:spPr>
      </p:pic>
      <p:pic>
        <p:nvPicPr>
          <p:cNvPr id="12378" name="Picture 12377">
            <a:hlinkClick r:id="rId19" action="ppaction://hlinksldjump"/>
            <a:extLst>
              <a:ext uri="{FF2B5EF4-FFF2-40B4-BE49-F238E27FC236}">
                <a16:creationId xmlns:a16="http://schemas.microsoft.com/office/drawing/2014/main" id="{A2967D98-3A00-4218-8F7C-3F1BC74CF765}"/>
              </a:ext>
            </a:extLst>
          </p:cNvPr>
          <p:cNvPicPr>
            <a:picLocks noChangeAspect="1"/>
          </p:cNvPicPr>
          <p:nvPr/>
        </p:nvPicPr>
        <p:blipFill rotWithShape="1">
          <a:blip r:embed="rId20">
            <a:extLst>
              <a:ext uri="{28A0092B-C50C-407E-A947-70E740481C1C}">
                <a14:useLocalDpi xmlns:a14="http://schemas.microsoft.com/office/drawing/2010/main" val="0"/>
              </a:ext>
            </a:extLst>
          </a:blip>
          <a:srcRect l="13603" t="16919" r="19565" b="13647"/>
          <a:stretch/>
        </p:blipFill>
        <p:spPr>
          <a:xfrm>
            <a:off x="8332951" y="2996476"/>
            <a:ext cx="651335" cy="676709"/>
          </a:xfrm>
          <a:prstGeom prst="rect">
            <a:avLst/>
          </a:prstGeom>
        </p:spPr>
      </p:pic>
      <p:pic>
        <p:nvPicPr>
          <p:cNvPr id="55" name="Picture 54">
            <a:extLst>
              <a:ext uri="{FF2B5EF4-FFF2-40B4-BE49-F238E27FC236}">
                <a16:creationId xmlns:a16="http://schemas.microsoft.com/office/drawing/2014/main" id="{9F3C8BDF-AFD4-484D-AEF9-BC3E7EC543A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79429" y="3139753"/>
            <a:ext cx="385010" cy="526998"/>
          </a:xfrm>
          <a:prstGeom prst="rect">
            <a:avLst/>
          </a:prstGeom>
        </p:spPr>
      </p:pic>
      <p:pic>
        <p:nvPicPr>
          <p:cNvPr id="56" name="Picture 55">
            <a:extLst>
              <a:ext uri="{FF2B5EF4-FFF2-40B4-BE49-F238E27FC236}">
                <a16:creationId xmlns:a16="http://schemas.microsoft.com/office/drawing/2014/main" id="{81CD1452-8722-414D-AFB2-809CBC32AAF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30010" y="3936855"/>
            <a:ext cx="385010" cy="526998"/>
          </a:xfrm>
          <a:prstGeom prst="rect">
            <a:avLst/>
          </a:prstGeom>
        </p:spPr>
      </p:pic>
      <p:pic>
        <p:nvPicPr>
          <p:cNvPr id="43" name="Picture 42">
            <a:hlinkClick r:id="rId22" action="ppaction://hlinksldjump"/>
            <a:extLst>
              <a:ext uri="{FF2B5EF4-FFF2-40B4-BE49-F238E27FC236}">
                <a16:creationId xmlns:a16="http://schemas.microsoft.com/office/drawing/2014/main" id="{728C0C7F-C737-4661-AC40-60F62BAF746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518714" y="265965"/>
            <a:ext cx="741780" cy="857383"/>
          </a:xfrm>
          <a:prstGeom prst="rect">
            <a:avLst/>
          </a:prstGeom>
        </p:spPr>
      </p:pic>
    </p:spTree>
    <p:extLst>
      <p:ext uri="{BB962C8B-B14F-4D97-AF65-F5344CB8AC3E}">
        <p14:creationId xmlns:p14="http://schemas.microsoft.com/office/powerpoint/2010/main" val="14544866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subTnLst>
                                    <p:audio>
                                      <p:cMediaNode>
                                        <p:cTn display="0" masterRel="sameClick">
                                          <p:stCondLst>
                                            <p:cond evt="begin" delay="0">
                                              <p:tn val="5"/>
                                            </p:cond>
                                          </p:stCondLst>
                                          <p:endCondLst>
                                            <p:cond evt="onStopAudio" delay="0">
                                              <p:tgtEl>
                                                <p:sldTgt/>
                                              </p:tgtEl>
                                            </p:cond>
                                          </p:endCondLst>
                                        </p:cTn>
                                        <p:tgtEl>
                                          <p:sndTgt r:embed="rId2" name="arrow.wav"/>
                                        </p:tgtEl>
                                      </p:cMediaNode>
                                    </p:audio>
                                  </p:subTnLst>
                                </p:cTn>
                              </p:par>
                              <p:par>
                                <p:cTn id="8" presetID="42" presetClass="path" presetSubtype="0" accel="50000" decel="50000" fill="hold" nodeType="withEffect">
                                  <p:stCondLst>
                                    <p:cond delay="250"/>
                                  </p:stCondLst>
                                  <p:childTnLst>
                                    <p:animMotion origin="layout" path="M -3.75E-6 -2.59259E-6 L 0.26485 -0.00625 " pathEditMode="relative" rAng="0" ptsTypes="AA">
                                      <p:cBhvr>
                                        <p:cTn id="9" dur="2000" fill="hold"/>
                                        <p:tgtEl>
                                          <p:spTgt spid="11"/>
                                        </p:tgtEl>
                                        <p:attrNameLst>
                                          <p:attrName>ppt_x</p:attrName>
                                          <p:attrName>ppt_y</p:attrName>
                                        </p:attrNameLst>
                                      </p:cBhvr>
                                      <p:rCtr x="13216" y="-324"/>
                                    </p:animMotion>
                                  </p:childTnLst>
                                  <p:subTnLst>
                                    <p:audio>
                                      <p:cMediaNode>
                                        <p:cTn display="0" masterRel="sameClick">
                                          <p:stCondLst>
                                            <p:cond evt="begin" delay="0">
                                              <p:tn val="8"/>
                                            </p:cond>
                                          </p:stCondLst>
                                          <p:endCondLst>
                                            <p:cond evt="onStopAudio" delay="0">
                                              <p:tgtEl>
                                                <p:sldTgt/>
                                              </p:tgtEl>
                                            </p:cond>
                                          </p:endCondLst>
                                        </p:cTn>
                                        <p:tgtEl>
                                          <p:sndTgt r:embed="rId3" name="Đánh bay Zombie.wav"/>
                                        </p:tgtEl>
                                      </p:cMediaNode>
                                    </p:audio>
                                  </p:subTnLst>
                                </p:cTn>
                              </p:par>
                            </p:childTnLst>
                          </p:cTn>
                        </p:par>
                        <p:par>
                          <p:cTn id="10" fill="hold">
                            <p:stCondLst>
                              <p:cond delay="2250"/>
                            </p:stCondLst>
                            <p:childTnLst>
                              <p:par>
                                <p:cTn id="11" presetID="10" presetClass="exit" presetSubtype="0" fill="hold" nodeType="after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subTnLst>
                                    <p:audio>
                                      <p:cMediaNode>
                                        <p:cTn display="0" masterRel="sameClick">
                                          <p:stCondLst>
                                            <p:cond evt="begin" delay="0">
                                              <p:tn val="17"/>
                                            </p:cond>
                                          </p:stCondLst>
                                          <p:endCondLst>
                                            <p:cond evt="onStopAudio" delay="0">
                                              <p:tgtEl>
                                                <p:sldTgt/>
                                              </p:tgtEl>
                                            </p:cond>
                                          </p:endCondLst>
                                        </p:cTn>
                                        <p:tgtEl>
                                          <p:sndTgt r:embed="rId2" name="arrow.wav"/>
                                        </p:tgtEl>
                                      </p:cMediaNode>
                                    </p:audio>
                                  </p:subTnLst>
                                </p:cTn>
                              </p:par>
                              <p:par>
                                <p:cTn id="20" presetID="42" presetClass="path" presetSubtype="0" accel="50000" decel="50000" fill="hold" nodeType="withEffect">
                                  <p:stCondLst>
                                    <p:cond delay="250"/>
                                  </p:stCondLst>
                                  <p:childTnLst>
                                    <p:animMotion origin="layout" path="M -2.91667E-6 1.48148E-6 L 0.39818 -0.00556 " pathEditMode="relative" rAng="0" ptsTypes="AA">
                                      <p:cBhvr>
                                        <p:cTn id="21" dur="2000" fill="hold"/>
                                        <p:tgtEl>
                                          <p:spTgt spid="31"/>
                                        </p:tgtEl>
                                        <p:attrNameLst>
                                          <p:attrName>ppt_x</p:attrName>
                                          <p:attrName>ppt_y</p:attrName>
                                        </p:attrNameLst>
                                      </p:cBhvr>
                                      <p:rCtr x="19909" y="-278"/>
                                    </p:animMotion>
                                  </p:childTnLst>
                                  <p:subTnLst>
                                    <p:audio>
                                      <p:cMediaNode>
                                        <p:cTn display="0" masterRel="sameClick">
                                          <p:stCondLst>
                                            <p:cond evt="begin" delay="0">
                                              <p:tn val="20"/>
                                            </p:cond>
                                          </p:stCondLst>
                                          <p:endCondLst>
                                            <p:cond evt="onStopAudio" delay="0">
                                              <p:tgtEl>
                                                <p:sldTgt/>
                                              </p:tgtEl>
                                            </p:cond>
                                          </p:endCondLst>
                                        </p:cTn>
                                        <p:tgtEl>
                                          <p:sndTgt r:embed="rId3" name="Đánh bay Zombie.wav"/>
                                        </p:tgtEl>
                                      </p:cMediaNode>
                                    </p:audio>
                                  </p:subTnLst>
                                </p:cTn>
                              </p:par>
                            </p:childTnLst>
                          </p:cTn>
                        </p:par>
                        <p:par>
                          <p:cTn id="22" fill="hold">
                            <p:stCondLst>
                              <p:cond delay="2250"/>
                            </p:stCondLst>
                            <p:childTnLst>
                              <p:par>
                                <p:cTn id="23" presetID="10" presetClass="exit" presetSubtype="0" fill="hold" nodeType="after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subTnLst>
                                    <p:audio>
                                      <p:cMediaNode>
                                        <p:cTn display="0" masterRel="sameClick">
                                          <p:stCondLst>
                                            <p:cond evt="begin" delay="0">
                                              <p:tn val="29"/>
                                            </p:cond>
                                          </p:stCondLst>
                                          <p:endCondLst>
                                            <p:cond evt="onStopAudio" delay="0">
                                              <p:tgtEl>
                                                <p:sldTgt/>
                                              </p:tgtEl>
                                            </p:cond>
                                          </p:endCondLst>
                                        </p:cTn>
                                        <p:tgtEl>
                                          <p:sndTgt r:embed="rId2" name="arrow.wav"/>
                                        </p:tgtEl>
                                      </p:cMediaNode>
                                    </p:audio>
                                  </p:subTnLst>
                                </p:cTn>
                              </p:par>
                              <p:par>
                                <p:cTn id="32" presetID="42" presetClass="path" presetSubtype="0" accel="50000" decel="50000" fill="hold" nodeType="withEffect">
                                  <p:stCondLst>
                                    <p:cond delay="250"/>
                                  </p:stCondLst>
                                  <p:childTnLst>
                                    <p:animMotion origin="layout" path="M -2.91667E-6 4.81481E-6 L 0.18425 0.00347 " pathEditMode="relative" rAng="0" ptsTypes="AA">
                                      <p:cBhvr>
                                        <p:cTn id="33" dur="2000" fill="hold"/>
                                        <p:tgtEl>
                                          <p:spTgt spid="32"/>
                                        </p:tgtEl>
                                        <p:attrNameLst>
                                          <p:attrName>ppt_x</p:attrName>
                                          <p:attrName>ppt_y</p:attrName>
                                        </p:attrNameLst>
                                      </p:cBhvr>
                                      <p:rCtr x="9206" y="162"/>
                                    </p:animMotion>
                                  </p:childTnLst>
                                  <p:subTnLst>
                                    <p:audio>
                                      <p:cMediaNode>
                                        <p:cTn display="0" masterRel="sameClick">
                                          <p:stCondLst>
                                            <p:cond evt="begin" delay="0">
                                              <p:tn val="32"/>
                                            </p:cond>
                                          </p:stCondLst>
                                          <p:endCondLst>
                                            <p:cond evt="onStopAudio" delay="0">
                                              <p:tgtEl>
                                                <p:sldTgt/>
                                              </p:tgtEl>
                                            </p:cond>
                                          </p:endCondLst>
                                        </p:cTn>
                                        <p:tgtEl>
                                          <p:sndTgt r:embed="rId3" name="Đánh bay Zombie.wav"/>
                                        </p:tgtEl>
                                      </p:cMediaNode>
                                    </p:audio>
                                  </p:subTnLst>
                                </p:cTn>
                              </p:par>
                            </p:childTnLst>
                          </p:cTn>
                        </p:par>
                        <p:par>
                          <p:cTn id="34" fill="hold">
                            <p:stCondLst>
                              <p:cond delay="2250"/>
                            </p:stCondLst>
                            <p:childTnLst>
                              <p:par>
                                <p:cTn id="35" presetID="10" presetClass="exit" presetSubtype="0" fill="hold" nodeType="afterEffect">
                                  <p:stCondLst>
                                    <p:cond delay="0"/>
                                  </p:stCondLst>
                                  <p:childTnLst>
                                    <p:animEffect transition="out" filter="fade">
                                      <p:cBhvr>
                                        <p:cTn id="36" dur="500"/>
                                        <p:tgtEl>
                                          <p:spTgt spid="32"/>
                                        </p:tgtEl>
                                      </p:cBhvr>
                                    </p:animEffect>
                                    <p:set>
                                      <p:cBhvr>
                                        <p:cTn id="37"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38" restart="whenNotActive" fill="hold" evtFilter="cancelBubble" nodeType="interactiveSeq">
                <p:stCondLst>
                  <p:cond evt="onClick" delay="0">
                    <p:tgtEl>
                      <p:spTgt spid="9"/>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subTnLst>
                                    <p:audio>
                                      <p:cMediaNode>
                                        <p:cTn display="0" masterRel="sameClick">
                                          <p:stCondLst>
                                            <p:cond evt="begin" delay="0">
                                              <p:tn val="41"/>
                                            </p:cond>
                                          </p:stCondLst>
                                          <p:endCondLst>
                                            <p:cond evt="onStopAudio" delay="0">
                                              <p:tgtEl>
                                                <p:sldTgt/>
                                              </p:tgtEl>
                                            </p:cond>
                                          </p:endCondLst>
                                        </p:cTn>
                                        <p:tgtEl>
                                          <p:sndTgt r:embed="rId2" name="arrow.wav"/>
                                        </p:tgtEl>
                                      </p:cMediaNode>
                                    </p:audio>
                                  </p:subTnLst>
                                </p:cTn>
                              </p:par>
                              <p:par>
                                <p:cTn id="44" presetID="42" presetClass="path" presetSubtype="0" accel="50000" decel="50000" fill="hold" nodeType="withEffect">
                                  <p:stCondLst>
                                    <p:cond delay="250"/>
                                  </p:stCondLst>
                                  <p:childTnLst>
                                    <p:animMotion origin="layout" path="M -2.91667E-6 4.44444E-6 L 0.3931 -0.02223 " pathEditMode="relative" rAng="0" ptsTypes="AA">
                                      <p:cBhvr>
                                        <p:cTn id="45" dur="2000" fill="hold"/>
                                        <p:tgtEl>
                                          <p:spTgt spid="33"/>
                                        </p:tgtEl>
                                        <p:attrNameLst>
                                          <p:attrName>ppt_x</p:attrName>
                                          <p:attrName>ppt_y</p:attrName>
                                        </p:attrNameLst>
                                      </p:cBhvr>
                                      <p:rCtr x="19648" y="-1111"/>
                                    </p:animMotion>
                                  </p:childTnLst>
                                  <p:subTnLst>
                                    <p:audio>
                                      <p:cMediaNode>
                                        <p:cTn display="0" masterRel="sameClick">
                                          <p:stCondLst>
                                            <p:cond evt="begin" delay="0">
                                              <p:tn val="44"/>
                                            </p:cond>
                                          </p:stCondLst>
                                          <p:endCondLst>
                                            <p:cond evt="onStopAudio" delay="0">
                                              <p:tgtEl>
                                                <p:sldTgt/>
                                              </p:tgtEl>
                                            </p:cond>
                                          </p:endCondLst>
                                        </p:cTn>
                                        <p:tgtEl>
                                          <p:sndTgt r:embed="rId3" name="Đánh bay Zombie.wav"/>
                                        </p:tgtEl>
                                      </p:cMediaNode>
                                    </p:audio>
                                  </p:subTnLst>
                                </p:cTn>
                              </p:par>
                            </p:childTnLst>
                          </p:cTn>
                        </p:par>
                        <p:par>
                          <p:cTn id="46" fill="hold">
                            <p:stCondLst>
                              <p:cond delay="2250"/>
                            </p:stCondLst>
                            <p:childTnLst>
                              <p:par>
                                <p:cTn id="47" presetID="10" presetClass="exit" presetSubtype="0" fill="hold" nodeType="afterEffect">
                                  <p:stCondLst>
                                    <p:cond delay="0"/>
                                  </p:stCondLst>
                                  <p:childTnLst>
                                    <p:animEffect transition="out" filter="fad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par>
                                <p:cTn id="53" presetID="23" presetClass="entr" presetSubtype="16"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anim calcmode="lin" valueType="num">
                                      <p:cBhvr>
                                        <p:cTn id="55" dur="250" fill="hold"/>
                                        <p:tgtEl>
                                          <p:spTgt spid="81"/>
                                        </p:tgtEl>
                                        <p:attrNameLst>
                                          <p:attrName>ppt_w</p:attrName>
                                        </p:attrNameLst>
                                      </p:cBhvr>
                                      <p:tavLst>
                                        <p:tav tm="0">
                                          <p:val>
                                            <p:fltVal val="0"/>
                                          </p:val>
                                        </p:tav>
                                        <p:tav tm="100000">
                                          <p:val>
                                            <p:strVal val="#ppt_w"/>
                                          </p:val>
                                        </p:tav>
                                      </p:tavLst>
                                    </p:anim>
                                    <p:anim calcmode="lin" valueType="num">
                                      <p:cBhvr>
                                        <p:cTn id="56" dur="250" fill="hold"/>
                                        <p:tgtEl>
                                          <p:spTgt spid="81"/>
                                        </p:tgtEl>
                                        <p:attrNameLst>
                                          <p:attrName>ppt_h</p:attrName>
                                        </p:attrNameLst>
                                      </p:cBhvr>
                                      <p:tavLst>
                                        <p:tav tm="0">
                                          <p:val>
                                            <p:fltVal val="0"/>
                                          </p:val>
                                        </p:tav>
                                        <p:tav tm="100000">
                                          <p:val>
                                            <p:strVal val="#ppt_h"/>
                                          </p:val>
                                        </p:tav>
                                      </p:tavLst>
                                    </p:anim>
                                  </p:childTnLst>
                                </p:cTn>
                              </p:par>
                              <p:par>
                                <p:cTn id="57" presetID="23" presetClass="exit" presetSubtype="32" fill="hold" nodeType="withEffect">
                                  <p:stCondLst>
                                    <p:cond delay="0"/>
                                  </p:stCondLst>
                                  <p:childTnLst>
                                    <p:anim calcmode="lin" valueType="num">
                                      <p:cBhvr>
                                        <p:cTn id="58" dur="250"/>
                                        <p:tgtEl>
                                          <p:spTgt spid="81"/>
                                        </p:tgtEl>
                                        <p:attrNameLst>
                                          <p:attrName>ppt_w</p:attrName>
                                        </p:attrNameLst>
                                      </p:cBhvr>
                                      <p:tavLst>
                                        <p:tav tm="0">
                                          <p:val>
                                            <p:strVal val="ppt_w"/>
                                          </p:val>
                                        </p:tav>
                                        <p:tav tm="100000">
                                          <p:val>
                                            <p:fltVal val="0"/>
                                          </p:val>
                                        </p:tav>
                                      </p:tavLst>
                                    </p:anim>
                                    <p:anim calcmode="lin" valueType="num">
                                      <p:cBhvr>
                                        <p:cTn id="59" dur="250"/>
                                        <p:tgtEl>
                                          <p:spTgt spid="81"/>
                                        </p:tgtEl>
                                        <p:attrNameLst>
                                          <p:attrName>ppt_h</p:attrName>
                                        </p:attrNameLst>
                                      </p:cBhvr>
                                      <p:tavLst>
                                        <p:tav tm="0">
                                          <p:val>
                                            <p:strVal val="ppt_h"/>
                                          </p:val>
                                        </p:tav>
                                        <p:tav tm="100000">
                                          <p:val>
                                            <p:fltVal val="0"/>
                                          </p:val>
                                        </p:tav>
                                      </p:tavLst>
                                    </p:anim>
                                    <p:set>
                                      <p:cBhvr>
                                        <p:cTn id="60" dur="1" fill="hold">
                                          <p:stCondLst>
                                            <p:cond delay="249"/>
                                          </p:stCondLst>
                                        </p:cTn>
                                        <p:tgtEl>
                                          <p:spTgt spid="81"/>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250"/>
                                        <p:tgtEl>
                                          <p:spTgt spid="55"/>
                                        </p:tgtEl>
                                      </p:cBhvr>
                                    </p:animEffect>
                                  </p:childTnLst>
                                </p:cTn>
                              </p:par>
                            </p:childTnLst>
                          </p:cTn>
                        </p:par>
                        <p:par>
                          <p:cTn id="64" fill="hold">
                            <p:stCondLst>
                              <p:cond delay="2750"/>
                            </p:stCondLst>
                            <p:childTnLst>
                              <p:par>
                                <p:cTn id="65" presetID="42" presetClass="path" presetSubtype="0" accel="50000" decel="50000" fill="hold" nodeType="afterEffect">
                                  <p:stCondLst>
                                    <p:cond delay="0"/>
                                  </p:stCondLst>
                                  <p:childTnLst>
                                    <p:animMotion origin="layout" path="M 1.66667E-6 -1.85185E-6 L 0.24635 0.25255 " pathEditMode="relative" rAng="0" ptsTypes="AA">
                                      <p:cBhvr>
                                        <p:cTn id="66" dur="1500" fill="hold"/>
                                        <p:tgtEl>
                                          <p:spTgt spid="55"/>
                                        </p:tgtEl>
                                        <p:attrNameLst>
                                          <p:attrName>ppt_x</p:attrName>
                                          <p:attrName>ppt_y</p:attrName>
                                        </p:attrNameLst>
                                      </p:cBhvr>
                                      <p:rCtr x="12292" y="12801"/>
                                    </p:animMotion>
                                  </p:childTnLst>
                                  <p:subTnLst>
                                    <p:audio>
                                      <p:cMediaNode>
                                        <p:cTn display="0" masterRel="sameClick">
                                          <p:stCondLst>
                                            <p:cond evt="begin" delay="0">
                                              <p:tn val="65"/>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9"/>
                  </p:tgtEl>
                </p:cond>
              </p:nextCondLst>
            </p:seq>
            <p:seq concurrent="1" nextAc="seek">
              <p:cTn id="67" restart="whenNotActive" fill="hold" evtFilter="cancelBubble" nodeType="interactiveSeq">
                <p:stCondLst>
                  <p:cond evt="onClick" delay="0">
                    <p:tgtEl>
                      <p:spTgt spid="10"/>
                    </p:tgtEl>
                  </p:cond>
                </p:stCondLst>
                <p:endSync evt="end" delay="0">
                  <p:rtn val="all"/>
                </p:endSync>
                <p:childTnLst>
                  <p:par>
                    <p:cTn id="68" fill="hold">
                      <p:stCondLst>
                        <p:cond delay="0"/>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subTnLst>
                                    <p:audio>
                                      <p:cMediaNode>
                                        <p:cTn display="0" masterRel="sameClick">
                                          <p:stCondLst>
                                            <p:cond evt="begin" delay="0">
                                              <p:tn val="70"/>
                                            </p:cond>
                                          </p:stCondLst>
                                          <p:endCondLst>
                                            <p:cond evt="onStopAudio" delay="0">
                                              <p:tgtEl>
                                                <p:sldTgt/>
                                              </p:tgtEl>
                                            </p:cond>
                                          </p:endCondLst>
                                        </p:cTn>
                                        <p:tgtEl>
                                          <p:sndTgt r:embed="rId2" name="arrow.wav"/>
                                        </p:tgtEl>
                                      </p:cMediaNode>
                                    </p:audio>
                                  </p:subTnLst>
                                </p:cTn>
                              </p:par>
                              <p:par>
                                <p:cTn id="73" presetID="42" presetClass="path" presetSubtype="0" accel="50000" decel="50000" fill="hold" nodeType="withEffect">
                                  <p:stCondLst>
                                    <p:cond delay="250"/>
                                  </p:stCondLst>
                                  <p:childTnLst>
                                    <p:animMotion origin="layout" path="M -2.91667E-6 -1.11111E-6 L 0.51459 -0.02268 " pathEditMode="relative" rAng="0" ptsTypes="AA">
                                      <p:cBhvr>
                                        <p:cTn id="74" dur="2000" fill="hold"/>
                                        <p:tgtEl>
                                          <p:spTgt spid="34"/>
                                        </p:tgtEl>
                                        <p:attrNameLst>
                                          <p:attrName>ppt_x</p:attrName>
                                          <p:attrName>ppt_y</p:attrName>
                                        </p:attrNameLst>
                                      </p:cBhvr>
                                      <p:rCtr x="25729" y="-1134"/>
                                    </p:animMotion>
                                  </p:childTnLst>
                                  <p:subTnLst>
                                    <p:audio>
                                      <p:cMediaNode>
                                        <p:cTn display="0" masterRel="sameClick">
                                          <p:stCondLst>
                                            <p:cond evt="begin" delay="0">
                                              <p:tn val="73"/>
                                            </p:cond>
                                          </p:stCondLst>
                                          <p:endCondLst>
                                            <p:cond evt="onStopAudio" delay="0">
                                              <p:tgtEl>
                                                <p:sldTgt/>
                                              </p:tgtEl>
                                            </p:cond>
                                          </p:endCondLst>
                                        </p:cTn>
                                        <p:tgtEl>
                                          <p:sndTgt r:embed="rId3" name="Đánh bay Zombie.wav"/>
                                        </p:tgtEl>
                                      </p:cMediaNode>
                                    </p:audio>
                                  </p:subTnLst>
                                </p:cTn>
                              </p:par>
                            </p:childTnLst>
                          </p:cTn>
                        </p:par>
                        <p:par>
                          <p:cTn id="75" fill="hold">
                            <p:stCondLst>
                              <p:cond delay="2250"/>
                            </p:stCondLst>
                            <p:childTnLst>
                              <p:par>
                                <p:cTn id="76" presetID="10" presetClass="exit" presetSubtype="0" fill="hold" nodeType="afterEffect">
                                  <p:stCondLst>
                                    <p:cond delay="0"/>
                                  </p:stCondLst>
                                  <p:childTnLst>
                                    <p:animEffect transition="out" filter="fade">
                                      <p:cBhvr>
                                        <p:cTn id="77" dur="500"/>
                                        <p:tgtEl>
                                          <p:spTgt spid="34"/>
                                        </p:tgtEl>
                                      </p:cBhvr>
                                    </p:animEffect>
                                    <p:set>
                                      <p:cBhvr>
                                        <p:cTn id="78" dur="1" fill="hold">
                                          <p:stCondLst>
                                            <p:cond delay="499"/>
                                          </p:stCondLst>
                                        </p:cTn>
                                        <p:tgtEl>
                                          <p:spTgt spid="34"/>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par>
                                <p:cTn id="82" presetID="23" presetClass="entr" presetSubtype="16" fill="hold" nodeType="withEffect">
                                  <p:stCondLst>
                                    <p:cond delay="0"/>
                                  </p:stCondLst>
                                  <p:childTnLst>
                                    <p:set>
                                      <p:cBhvr>
                                        <p:cTn id="83" dur="1" fill="hold">
                                          <p:stCondLst>
                                            <p:cond delay="0"/>
                                          </p:stCondLst>
                                        </p:cTn>
                                        <p:tgtEl>
                                          <p:spTgt spid="82"/>
                                        </p:tgtEl>
                                        <p:attrNameLst>
                                          <p:attrName>style.visibility</p:attrName>
                                        </p:attrNameLst>
                                      </p:cBhvr>
                                      <p:to>
                                        <p:strVal val="visible"/>
                                      </p:to>
                                    </p:set>
                                    <p:anim calcmode="lin" valueType="num">
                                      <p:cBhvr>
                                        <p:cTn id="84" dur="250" fill="hold"/>
                                        <p:tgtEl>
                                          <p:spTgt spid="82"/>
                                        </p:tgtEl>
                                        <p:attrNameLst>
                                          <p:attrName>ppt_w</p:attrName>
                                        </p:attrNameLst>
                                      </p:cBhvr>
                                      <p:tavLst>
                                        <p:tav tm="0">
                                          <p:val>
                                            <p:fltVal val="0"/>
                                          </p:val>
                                        </p:tav>
                                        <p:tav tm="100000">
                                          <p:val>
                                            <p:strVal val="#ppt_w"/>
                                          </p:val>
                                        </p:tav>
                                      </p:tavLst>
                                    </p:anim>
                                    <p:anim calcmode="lin" valueType="num">
                                      <p:cBhvr>
                                        <p:cTn id="85" dur="250" fill="hold"/>
                                        <p:tgtEl>
                                          <p:spTgt spid="82"/>
                                        </p:tgtEl>
                                        <p:attrNameLst>
                                          <p:attrName>ppt_h</p:attrName>
                                        </p:attrNameLst>
                                      </p:cBhvr>
                                      <p:tavLst>
                                        <p:tav tm="0">
                                          <p:val>
                                            <p:fltVal val="0"/>
                                          </p:val>
                                        </p:tav>
                                        <p:tav tm="100000">
                                          <p:val>
                                            <p:strVal val="#ppt_h"/>
                                          </p:val>
                                        </p:tav>
                                      </p:tavLst>
                                    </p:anim>
                                  </p:childTnLst>
                                </p:cTn>
                              </p:par>
                              <p:par>
                                <p:cTn id="86" presetID="23" presetClass="exit" presetSubtype="32" fill="hold" nodeType="withEffect">
                                  <p:stCondLst>
                                    <p:cond delay="0"/>
                                  </p:stCondLst>
                                  <p:childTnLst>
                                    <p:anim calcmode="lin" valueType="num">
                                      <p:cBhvr>
                                        <p:cTn id="87" dur="250"/>
                                        <p:tgtEl>
                                          <p:spTgt spid="82"/>
                                        </p:tgtEl>
                                        <p:attrNameLst>
                                          <p:attrName>ppt_w</p:attrName>
                                        </p:attrNameLst>
                                      </p:cBhvr>
                                      <p:tavLst>
                                        <p:tav tm="0">
                                          <p:val>
                                            <p:strVal val="ppt_w"/>
                                          </p:val>
                                        </p:tav>
                                        <p:tav tm="100000">
                                          <p:val>
                                            <p:fltVal val="0"/>
                                          </p:val>
                                        </p:tav>
                                      </p:tavLst>
                                    </p:anim>
                                    <p:anim calcmode="lin" valueType="num">
                                      <p:cBhvr>
                                        <p:cTn id="88" dur="250"/>
                                        <p:tgtEl>
                                          <p:spTgt spid="82"/>
                                        </p:tgtEl>
                                        <p:attrNameLst>
                                          <p:attrName>ppt_h</p:attrName>
                                        </p:attrNameLst>
                                      </p:cBhvr>
                                      <p:tavLst>
                                        <p:tav tm="0">
                                          <p:val>
                                            <p:strVal val="ppt_h"/>
                                          </p:val>
                                        </p:tav>
                                        <p:tav tm="100000">
                                          <p:val>
                                            <p:fltVal val="0"/>
                                          </p:val>
                                        </p:tav>
                                      </p:tavLst>
                                    </p:anim>
                                    <p:set>
                                      <p:cBhvr>
                                        <p:cTn id="89" dur="1" fill="hold">
                                          <p:stCondLst>
                                            <p:cond delay="249"/>
                                          </p:stCondLst>
                                        </p:cTn>
                                        <p:tgtEl>
                                          <p:spTgt spid="82"/>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childTnLst>
                          </p:cTn>
                        </p:par>
                        <p:par>
                          <p:cTn id="93" fill="hold">
                            <p:stCondLst>
                              <p:cond delay="2750"/>
                            </p:stCondLst>
                            <p:childTnLst>
                              <p:par>
                                <p:cTn id="94" presetID="42" presetClass="path" presetSubtype="0" accel="50000" decel="50000" fill="hold" nodeType="afterEffect">
                                  <p:stCondLst>
                                    <p:cond delay="0"/>
                                  </p:stCondLst>
                                  <p:childTnLst>
                                    <p:animMotion origin="layout" path="M -1.66667E-6 -1.48148E-6 L 0.06953 0.09629 " pathEditMode="relative" rAng="0" ptsTypes="AA">
                                      <p:cBhvr>
                                        <p:cTn id="95" dur="1500" fill="hold"/>
                                        <p:tgtEl>
                                          <p:spTgt spid="56"/>
                                        </p:tgtEl>
                                        <p:attrNameLst>
                                          <p:attrName>ppt_x</p:attrName>
                                          <p:attrName>ppt_y</p:attrName>
                                        </p:attrNameLst>
                                      </p:cBhvr>
                                      <p:rCtr x="3385" y="5000"/>
                                    </p:animMotion>
                                  </p:childTnLst>
                                  <p:subTnLst>
                                    <p:audio>
                                      <p:cMediaNode>
                                        <p:cTn display="0" masterRel="sameClick">
                                          <p:stCondLst>
                                            <p:cond evt="begin" delay="0">
                                              <p:tn val="94"/>
                                            </p:cond>
                                          </p:stCondLst>
                                          <p:endCondLst>
                                            <p:cond evt="onStopAudio" delay="0">
                                              <p:tgtEl>
                                                <p:sldTgt/>
                                              </p:tgtEl>
                                            </p:cond>
                                          </p:endCondLst>
                                        </p:cTn>
                                        <p:tgtEl>
                                          <p:sndTgt r:embed="rId4" name="Chuông.wav"/>
                                        </p:tgtEl>
                                      </p:cMediaNode>
                                    </p:audio>
                                  </p:subTnLst>
                                </p:cTn>
                              </p:par>
                            </p:childTnLst>
                          </p:cTn>
                        </p:par>
                      </p:childTnLst>
                    </p:cTn>
                  </p:par>
                </p:childTnLst>
              </p:cTn>
              <p:nextCondLst>
                <p:cond evt="onClick" delay="0">
                  <p:tgtEl>
                    <p:spTgt spid="10"/>
                  </p:tgtEl>
                </p:cond>
              </p:nextCondLst>
            </p:seq>
            <p:seq concurrent="1" nextAc="seek">
              <p:cTn id="96" restart="whenNotActive" fill="hold" evtFilter="cancelBubble" nodeType="interactiveSeq">
                <p:stCondLst>
                  <p:cond evt="onClick" delay="0">
                    <p:tgtEl>
                      <p:spTgt spid="19"/>
                    </p:tgtEl>
                  </p:cond>
                </p:stCondLst>
                <p:endSync evt="end" delay="0">
                  <p:rtn val="all"/>
                </p:endSync>
                <p:childTnLst>
                  <p:par>
                    <p:cTn id="97" fill="hold">
                      <p:stCondLst>
                        <p:cond delay="0"/>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98"/>
                                        </p:tgtEl>
                                        <p:attrNameLst>
                                          <p:attrName>style.visibility</p:attrName>
                                        </p:attrNameLst>
                                      </p:cBhvr>
                                      <p:to>
                                        <p:strVal val="visible"/>
                                      </p:to>
                                    </p:set>
                                    <p:animEffect transition="in" filter="fade">
                                      <p:cBhvr>
                                        <p:cTn id="101" dur="500"/>
                                        <p:tgtEl>
                                          <p:spTgt spid="498"/>
                                        </p:tgtEl>
                                      </p:cBhvr>
                                    </p:animEffect>
                                  </p:childTnLst>
                                </p:cTn>
                              </p:par>
                              <p:par>
                                <p:cTn id="102" presetID="22" presetClass="exit" presetSubtype="4" fill="hold" nodeType="withEffect">
                                  <p:stCondLst>
                                    <p:cond delay="0"/>
                                  </p:stCondLst>
                                  <p:childTnLst>
                                    <p:animEffect transition="out" filter="wipe(down)">
                                      <p:cBhvr>
                                        <p:cTn id="103" dur="500"/>
                                        <p:tgtEl>
                                          <p:spTgt spid="9"/>
                                        </p:tgtEl>
                                      </p:cBhvr>
                                    </p:animEffect>
                                    <p:set>
                                      <p:cBhvr>
                                        <p:cTn id="104"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105" restart="whenNotActive" fill="hold" evtFilter="cancelBubble" nodeType="interactiveSeq">
                <p:stCondLst>
                  <p:cond evt="onClick" delay="0">
                    <p:tgtEl>
                      <p:spTgt spid="20"/>
                    </p:tgtEl>
                  </p:cond>
                </p:stCondLst>
                <p:endSync evt="end" delay="0">
                  <p:rtn val="all"/>
                </p:endSync>
                <p:childTnLst>
                  <p:par>
                    <p:cTn id="106" fill="hold">
                      <p:stCondLst>
                        <p:cond delay="0"/>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499"/>
                                        </p:tgtEl>
                                        <p:attrNameLst>
                                          <p:attrName>style.visibility</p:attrName>
                                        </p:attrNameLst>
                                      </p:cBhvr>
                                      <p:to>
                                        <p:strVal val="visible"/>
                                      </p:to>
                                    </p:set>
                                    <p:animEffect transition="in" filter="fade">
                                      <p:cBhvr>
                                        <p:cTn id="110" dur="500"/>
                                        <p:tgtEl>
                                          <p:spTgt spid="499"/>
                                        </p:tgtEl>
                                      </p:cBhvr>
                                    </p:animEffect>
                                  </p:childTnLst>
                                </p:cTn>
                              </p:par>
                              <p:par>
                                <p:cTn id="111" presetID="22" presetClass="exit" presetSubtype="4" fill="hold" nodeType="withEffect">
                                  <p:stCondLst>
                                    <p:cond delay="0"/>
                                  </p:stCondLst>
                                  <p:childTnLst>
                                    <p:animEffect transition="out" filter="wipe(down)">
                                      <p:cBhvr>
                                        <p:cTn id="112" dur="500"/>
                                        <p:tgtEl>
                                          <p:spTgt spid="10"/>
                                        </p:tgtEl>
                                      </p:cBhvr>
                                    </p:animEffect>
                                    <p:set>
                                      <p:cBhvr>
                                        <p:cTn id="113"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9F817C6-4AB3-4529-974D-63E69B65D6A4}"/>
              </a:ext>
            </a:extLst>
          </p:cNvPr>
          <p:cNvSpPr/>
          <p:nvPr/>
        </p:nvSpPr>
        <p:spPr>
          <a:xfrm>
            <a:off x="1803602" y="1046477"/>
            <a:ext cx="5475295" cy="2223112"/>
          </a:xfrm>
          <a:prstGeom prst="roundRect">
            <a:avLst>
              <a:gd name="adj" fmla="val 7227"/>
            </a:avLst>
          </a:prstGeom>
          <a:solidFill>
            <a:schemeClr val="tx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Đáp án A">
            <a:extLst>
              <a:ext uri="{FF2B5EF4-FFF2-40B4-BE49-F238E27FC236}">
                <a16:creationId xmlns:a16="http://schemas.microsoft.com/office/drawing/2014/main" id="{CF9EA178-637F-4043-B8D2-BC95EC5261AC}"/>
              </a:ext>
            </a:extLst>
          </p:cNvPr>
          <p:cNvSpPr/>
          <p:nvPr/>
        </p:nvSpPr>
        <p:spPr>
          <a:xfrm>
            <a:off x="1827849" y="3486286"/>
            <a:ext cx="2567960"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A</a:t>
            </a:r>
          </a:p>
        </p:txBody>
      </p:sp>
      <p:sp>
        <p:nvSpPr>
          <p:cNvPr id="43" name="Đáp án B">
            <a:extLst>
              <a:ext uri="{FF2B5EF4-FFF2-40B4-BE49-F238E27FC236}">
                <a16:creationId xmlns:a16="http://schemas.microsoft.com/office/drawing/2014/main" id="{6CE2E367-E000-402A-A46A-08AAF2FB929F}"/>
              </a:ext>
            </a:extLst>
          </p:cNvPr>
          <p:cNvSpPr/>
          <p:nvPr/>
        </p:nvSpPr>
        <p:spPr>
          <a:xfrm>
            <a:off x="4721560" y="3486286"/>
            <a:ext cx="2589662"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B</a:t>
            </a:r>
          </a:p>
        </p:txBody>
      </p:sp>
      <p:sp>
        <p:nvSpPr>
          <p:cNvPr id="44" name="Đáp án C">
            <a:extLst>
              <a:ext uri="{FF2B5EF4-FFF2-40B4-BE49-F238E27FC236}">
                <a16:creationId xmlns:a16="http://schemas.microsoft.com/office/drawing/2014/main" id="{22088E1A-F06B-4800-AF0C-20352418B69F}"/>
              </a:ext>
            </a:extLst>
          </p:cNvPr>
          <p:cNvSpPr/>
          <p:nvPr/>
        </p:nvSpPr>
        <p:spPr>
          <a:xfrm>
            <a:off x="1827849" y="4263443"/>
            <a:ext cx="2567960"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C</a:t>
            </a:r>
          </a:p>
        </p:txBody>
      </p:sp>
      <p:sp>
        <p:nvSpPr>
          <p:cNvPr id="45" name="Đáp án D">
            <a:extLst>
              <a:ext uri="{FF2B5EF4-FFF2-40B4-BE49-F238E27FC236}">
                <a16:creationId xmlns:a16="http://schemas.microsoft.com/office/drawing/2014/main" id="{103BF668-59AA-401D-818B-4C062F6D5B11}"/>
              </a:ext>
            </a:extLst>
          </p:cNvPr>
          <p:cNvSpPr/>
          <p:nvPr/>
        </p:nvSpPr>
        <p:spPr>
          <a:xfrm>
            <a:off x="4721560" y="4263443"/>
            <a:ext cx="2589662" cy="553098"/>
          </a:xfrm>
          <a:prstGeom prst="roundRect">
            <a:avLst>
              <a:gd name="adj" fmla="val 24115"/>
            </a:avLst>
          </a:prstGeom>
          <a:gradFill flip="none" rotWithShape="1">
            <a:gsLst>
              <a:gs pos="0">
                <a:srgbClr val="E7F18C"/>
              </a:gs>
              <a:gs pos="88000">
                <a:srgbClr val="2A9834"/>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a:latin typeface="Arial" panose="020B0604020202020204" pitchFamily="34" charset="0"/>
                <a:cs typeface="Arial" panose="020B0604020202020204" pitchFamily="34" charset="0"/>
              </a:rPr>
              <a:t>ĐÁP ÁN D</a:t>
            </a:r>
          </a:p>
        </p:txBody>
      </p:sp>
      <p:grpSp>
        <p:nvGrpSpPr>
          <p:cNvPr id="52" name="Group 51">
            <a:extLst>
              <a:ext uri="{FF2B5EF4-FFF2-40B4-BE49-F238E27FC236}">
                <a16:creationId xmlns:a16="http://schemas.microsoft.com/office/drawing/2014/main" id="{1EBA663B-F8CA-4203-9E5D-434C0B2E3C95}"/>
              </a:ext>
            </a:extLst>
          </p:cNvPr>
          <p:cNvGrpSpPr/>
          <p:nvPr/>
        </p:nvGrpSpPr>
        <p:grpSpPr>
          <a:xfrm>
            <a:off x="1403986" y="316227"/>
            <a:ext cx="6340989" cy="1092154"/>
            <a:chOff x="1871981" y="421635"/>
            <a:chExt cx="8454652" cy="1456205"/>
          </a:xfrm>
        </p:grpSpPr>
        <p:grpSp>
          <p:nvGrpSpPr>
            <p:cNvPr id="6" name="Group 5">
              <a:extLst>
                <a:ext uri="{FF2B5EF4-FFF2-40B4-BE49-F238E27FC236}">
                  <a16:creationId xmlns:a16="http://schemas.microsoft.com/office/drawing/2014/main" id="{C28C0A49-FAEF-4900-8E2A-C8BDCC7ED91D}"/>
                </a:ext>
              </a:extLst>
            </p:cNvPr>
            <p:cNvGrpSpPr/>
            <p:nvPr/>
          </p:nvGrpSpPr>
          <p:grpSpPr>
            <a:xfrm>
              <a:off x="1871981" y="421635"/>
              <a:ext cx="8454652" cy="1456205"/>
              <a:chOff x="2677206" y="1838325"/>
              <a:chExt cx="7124700" cy="1227138"/>
            </a:xfrm>
          </p:grpSpPr>
          <p:sp>
            <p:nvSpPr>
              <p:cNvPr id="7" name="Freeform 1125">
                <a:extLst>
                  <a:ext uri="{FF2B5EF4-FFF2-40B4-BE49-F238E27FC236}">
                    <a16:creationId xmlns:a16="http://schemas.microsoft.com/office/drawing/2014/main" id="{60B3ADAC-B763-4C54-A7F9-42095D47D217}"/>
                  </a:ext>
                </a:extLst>
              </p:cNvPr>
              <p:cNvSpPr>
                <a:spLocks/>
              </p:cNvSpPr>
              <p:nvPr/>
            </p:nvSpPr>
            <p:spPr bwMode="auto">
              <a:xfrm>
                <a:off x="3753531" y="1944688"/>
                <a:ext cx="5011738" cy="971550"/>
              </a:xfrm>
              <a:custGeom>
                <a:avLst/>
                <a:gdLst>
                  <a:gd name="T0" fmla="*/ 1221 w 10045"/>
                  <a:gd name="T1" fmla="*/ 1947 h 1947"/>
                  <a:gd name="T2" fmla="*/ 68 w 10045"/>
                  <a:gd name="T3" fmla="*/ 1201 h 1947"/>
                  <a:gd name="T4" fmla="*/ 784 w 10045"/>
                  <a:gd name="T5" fmla="*/ 273 h 1947"/>
                  <a:gd name="T6" fmla="*/ 871 w 10045"/>
                  <a:gd name="T7" fmla="*/ 237 h 1947"/>
                  <a:gd name="T8" fmla="*/ 2083 w 10045"/>
                  <a:gd name="T9" fmla="*/ 87 h 1947"/>
                  <a:gd name="T10" fmla="*/ 3561 w 10045"/>
                  <a:gd name="T11" fmla="*/ 14 h 1947"/>
                  <a:gd name="T12" fmla="*/ 4532 w 10045"/>
                  <a:gd name="T13" fmla="*/ 0 h 1947"/>
                  <a:gd name="T14" fmla="*/ 5049 w 10045"/>
                  <a:gd name="T15" fmla="*/ 4 h 1947"/>
                  <a:gd name="T16" fmla="*/ 6390 w 10045"/>
                  <a:gd name="T17" fmla="*/ 27 h 1947"/>
                  <a:gd name="T18" fmla="*/ 7740 w 10045"/>
                  <a:gd name="T19" fmla="*/ 81 h 1947"/>
                  <a:gd name="T20" fmla="*/ 9069 w 10045"/>
                  <a:gd name="T21" fmla="*/ 193 h 1947"/>
                  <a:gd name="T22" fmla="*/ 9711 w 10045"/>
                  <a:gd name="T23" fmla="*/ 266 h 1947"/>
                  <a:gd name="T24" fmla="*/ 9955 w 10045"/>
                  <a:gd name="T25" fmla="*/ 598 h 1947"/>
                  <a:gd name="T26" fmla="*/ 9524 w 10045"/>
                  <a:gd name="T27" fmla="*/ 1652 h 1947"/>
                  <a:gd name="T28" fmla="*/ 9152 w 10045"/>
                  <a:gd name="T29" fmla="*/ 1846 h 1947"/>
                  <a:gd name="T30" fmla="*/ 8943 w 10045"/>
                  <a:gd name="T31" fmla="*/ 1822 h 1947"/>
                  <a:gd name="T32" fmla="*/ 8185 w 10045"/>
                  <a:gd name="T33" fmla="*/ 1745 h 1947"/>
                  <a:gd name="T34" fmla="*/ 7753 w 10045"/>
                  <a:gd name="T35" fmla="*/ 1709 h 1947"/>
                  <a:gd name="T36" fmla="*/ 6291 w 10045"/>
                  <a:gd name="T37" fmla="*/ 1635 h 1947"/>
                  <a:gd name="T38" fmla="*/ 5853 w 10045"/>
                  <a:gd name="T39" fmla="*/ 1632 h 1947"/>
                  <a:gd name="T40" fmla="*/ 4790 w 10045"/>
                  <a:gd name="T41" fmla="*/ 1651 h 1947"/>
                  <a:gd name="T42" fmla="*/ 3328 w 10045"/>
                  <a:gd name="T43" fmla="*/ 1725 h 1947"/>
                  <a:gd name="T44" fmla="*/ 1221 w 10045"/>
                  <a:gd name="T45" fmla="*/ 194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45" h="1947">
                    <a:moveTo>
                      <a:pt x="1221" y="1947"/>
                    </a:moveTo>
                    <a:cubicBezTo>
                      <a:pt x="619" y="1828"/>
                      <a:pt x="143" y="1604"/>
                      <a:pt x="68" y="1201"/>
                    </a:cubicBezTo>
                    <a:cubicBezTo>
                      <a:pt x="0" y="838"/>
                      <a:pt x="255" y="499"/>
                      <a:pt x="784" y="273"/>
                    </a:cubicBezTo>
                    <a:cubicBezTo>
                      <a:pt x="812" y="261"/>
                      <a:pt x="842" y="249"/>
                      <a:pt x="871" y="237"/>
                    </a:cubicBezTo>
                    <a:cubicBezTo>
                      <a:pt x="1269" y="175"/>
                      <a:pt x="1673" y="122"/>
                      <a:pt x="2083" y="87"/>
                    </a:cubicBezTo>
                    <a:cubicBezTo>
                      <a:pt x="2572" y="46"/>
                      <a:pt x="3067" y="29"/>
                      <a:pt x="3561" y="14"/>
                    </a:cubicBezTo>
                    <a:cubicBezTo>
                      <a:pt x="3885" y="5"/>
                      <a:pt x="4208" y="0"/>
                      <a:pt x="4532" y="0"/>
                    </a:cubicBezTo>
                    <a:cubicBezTo>
                      <a:pt x="4704" y="0"/>
                      <a:pt x="4876" y="1"/>
                      <a:pt x="5049" y="4"/>
                    </a:cubicBezTo>
                    <a:cubicBezTo>
                      <a:pt x="5495" y="12"/>
                      <a:pt x="5942" y="26"/>
                      <a:pt x="6390" y="27"/>
                    </a:cubicBezTo>
                    <a:cubicBezTo>
                      <a:pt x="6841" y="28"/>
                      <a:pt x="7292" y="51"/>
                      <a:pt x="7740" y="81"/>
                    </a:cubicBezTo>
                    <a:cubicBezTo>
                      <a:pt x="8185" y="110"/>
                      <a:pt x="8629" y="146"/>
                      <a:pt x="9069" y="193"/>
                    </a:cubicBezTo>
                    <a:cubicBezTo>
                      <a:pt x="9282" y="216"/>
                      <a:pt x="9497" y="239"/>
                      <a:pt x="9711" y="266"/>
                    </a:cubicBezTo>
                    <a:cubicBezTo>
                      <a:pt x="9845" y="361"/>
                      <a:pt x="9925" y="478"/>
                      <a:pt x="9955" y="598"/>
                    </a:cubicBezTo>
                    <a:cubicBezTo>
                      <a:pt x="10045" y="960"/>
                      <a:pt x="9963" y="1358"/>
                      <a:pt x="9524" y="1652"/>
                    </a:cubicBezTo>
                    <a:cubicBezTo>
                      <a:pt x="9415" y="1725"/>
                      <a:pt x="9289" y="1789"/>
                      <a:pt x="9152" y="1846"/>
                    </a:cubicBezTo>
                    <a:cubicBezTo>
                      <a:pt x="9083" y="1838"/>
                      <a:pt x="9013" y="1830"/>
                      <a:pt x="8943" y="1822"/>
                    </a:cubicBezTo>
                    <a:cubicBezTo>
                      <a:pt x="8692" y="1792"/>
                      <a:pt x="8439" y="1767"/>
                      <a:pt x="8185" y="1745"/>
                    </a:cubicBezTo>
                    <a:cubicBezTo>
                      <a:pt x="8042" y="1732"/>
                      <a:pt x="7897" y="1720"/>
                      <a:pt x="7753" y="1709"/>
                    </a:cubicBezTo>
                    <a:cubicBezTo>
                      <a:pt x="7267" y="1671"/>
                      <a:pt x="6781" y="1644"/>
                      <a:pt x="6291" y="1635"/>
                    </a:cubicBezTo>
                    <a:cubicBezTo>
                      <a:pt x="6145" y="1633"/>
                      <a:pt x="5999" y="1632"/>
                      <a:pt x="5853" y="1632"/>
                    </a:cubicBezTo>
                    <a:cubicBezTo>
                      <a:pt x="5498" y="1632"/>
                      <a:pt x="5144" y="1639"/>
                      <a:pt x="4790" y="1651"/>
                    </a:cubicBezTo>
                    <a:cubicBezTo>
                      <a:pt x="4302" y="1667"/>
                      <a:pt x="3812" y="1689"/>
                      <a:pt x="3328" y="1725"/>
                    </a:cubicBezTo>
                    <a:cubicBezTo>
                      <a:pt x="2594" y="1779"/>
                      <a:pt x="1929" y="1848"/>
                      <a:pt x="1221" y="1947"/>
                    </a:cubicBezTo>
                  </a:path>
                </a:pathLst>
              </a:custGeom>
              <a:solidFill>
                <a:srgbClr val="D9A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8" name="Freeform 1126">
                <a:extLst>
                  <a:ext uri="{FF2B5EF4-FFF2-40B4-BE49-F238E27FC236}">
                    <a16:creationId xmlns:a16="http://schemas.microsoft.com/office/drawing/2014/main" id="{82C3780D-1084-4CEE-B136-5FFC6837BFAB}"/>
                  </a:ext>
                </a:extLst>
              </p:cNvPr>
              <p:cNvSpPr>
                <a:spLocks/>
              </p:cNvSpPr>
              <p:nvPr/>
            </p:nvSpPr>
            <p:spPr bwMode="auto">
              <a:xfrm>
                <a:off x="3882119" y="2925763"/>
                <a:ext cx="533400" cy="87313"/>
              </a:xfrm>
              <a:custGeom>
                <a:avLst/>
                <a:gdLst>
                  <a:gd name="T0" fmla="*/ 0 w 1069"/>
                  <a:gd name="T1" fmla="*/ 173 h 173"/>
                  <a:gd name="T2" fmla="*/ 1068 w 1069"/>
                  <a:gd name="T3" fmla="*/ 0 h 173"/>
                  <a:gd name="T4" fmla="*/ 1069 w 1069"/>
                  <a:gd name="T5" fmla="*/ 0 h 173"/>
                  <a:gd name="T6" fmla="*/ 0 w 1069"/>
                  <a:gd name="T7" fmla="*/ 173 h 173"/>
                  <a:gd name="T8" fmla="*/ 0 w 1069"/>
                  <a:gd name="T9" fmla="*/ 173 h 173"/>
                </a:gdLst>
                <a:ahLst/>
                <a:cxnLst>
                  <a:cxn ang="0">
                    <a:pos x="T0" y="T1"/>
                  </a:cxn>
                  <a:cxn ang="0">
                    <a:pos x="T2" y="T3"/>
                  </a:cxn>
                  <a:cxn ang="0">
                    <a:pos x="T4" y="T5"/>
                  </a:cxn>
                  <a:cxn ang="0">
                    <a:pos x="T6" y="T7"/>
                  </a:cxn>
                  <a:cxn ang="0">
                    <a:pos x="T8" y="T9"/>
                  </a:cxn>
                </a:cxnLst>
                <a:rect l="0" t="0" r="r" b="b"/>
                <a:pathLst>
                  <a:path w="1069" h="173">
                    <a:moveTo>
                      <a:pt x="0" y="173"/>
                    </a:moveTo>
                    <a:cubicBezTo>
                      <a:pt x="412" y="101"/>
                      <a:pt x="766" y="45"/>
                      <a:pt x="1068" y="0"/>
                    </a:cubicBezTo>
                    <a:cubicBezTo>
                      <a:pt x="1068" y="0"/>
                      <a:pt x="1069" y="0"/>
                      <a:pt x="1069" y="0"/>
                    </a:cubicBezTo>
                    <a:cubicBezTo>
                      <a:pt x="767" y="45"/>
                      <a:pt x="413" y="101"/>
                      <a:pt x="0" y="173"/>
                    </a:cubicBezTo>
                    <a:lnTo>
                      <a:pt x="0" y="173"/>
                    </a:lnTo>
                    <a:close/>
                  </a:path>
                </a:pathLst>
              </a:custGeom>
              <a:solidFill>
                <a:srgbClr val="6F8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9" name="Freeform 1127">
                <a:extLst>
                  <a:ext uri="{FF2B5EF4-FFF2-40B4-BE49-F238E27FC236}">
                    <a16:creationId xmlns:a16="http://schemas.microsoft.com/office/drawing/2014/main" id="{8714A6DE-43B3-4CED-98D3-207B7CEB5604}"/>
                  </a:ext>
                </a:extLst>
              </p:cNvPr>
              <p:cNvSpPr>
                <a:spLocks/>
              </p:cNvSpPr>
              <p:nvPr/>
            </p:nvSpPr>
            <p:spPr bwMode="auto">
              <a:xfrm>
                <a:off x="3486831" y="2063750"/>
                <a:ext cx="876300" cy="955675"/>
              </a:xfrm>
              <a:custGeom>
                <a:avLst/>
                <a:gdLst>
                  <a:gd name="T0" fmla="*/ 443 w 1756"/>
                  <a:gd name="T1" fmla="*/ 1917 h 1917"/>
                  <a:gd name="T2" fmla="*/ 321 w 1756"/>
                  <a:gd name="T3" fmla="*/ 1750 h 1917"/>
                  <a:gd name="T4" fmla="*/ 471 w 1756"/>
                  <a:gd name="T5" fmla="*/ 1417 h 1917"/>
                  <a:gd name="T6" fmla="*/ 297 w 1756"/>
                  <a:gd name="T7" fmla="*/ 965 h 1917"/>
                  <a:gd name="T8" fmla="*/ 0 w 1756"/>
                  <a:gd name="T9" fmla="*/ 241 h 1917"/>
                  <a:gd name="T10" fmla="*/ 518 w 1756"/>
                  <a:gd name="T11" fmla="*/ 144 h 1917"/>
                  <a:gd name="T12" fmla="*/ 1195 w 1756"/>
                  <a:gd name="T13" fmla="*/ 34 h 1917"/>
                  <a:gd name="T14" fmla="*/ 1406 w 1756"/>
                  <a:gd name="T15" fmla="*/ 0 h 1917"/>
                  <a:gd name="T16" fmla="*/ 1319 w 1756"/>
                  <a:gd name="T17" fmla="*/ 36 h 1917"/>
                  <a:gd name="T18" fmla="*/ 603 w 1756"/>
                  <a:gd name="T19" fmla="*/ 964 h 1917"/>
                  <a:gd name="T20" fmla="*/ 1756 w 1756"/>
                  <a:gd name="T21" fmla="*/ 1710 h 1917"/>
                  <a:gd name="T22" fmla="*/ 1626 w 1756"/>
                  <a:gd name="T23" fmla="*/ 1728 h 1917"/>
                  <a:gd name="T24" fmla="*/ 660 w 1756"/>
                  <a:gd name="T25" fmla="*/ 1891 h 1917"/>
                  <a:gd name="T26" fmla="*/ 490 w 1756"/>
                  <a:gd name="T27" fmla="*/ 1916 h 1917"/>
                  <a:gd name="T28" fmla="*/ 449 w 1756"/>
                  <a:gd name="T29" fmla="*/ 1917 h 1917"/>
                  <a:gd name="T30" fmla="*/ 443 w 1756"/>
                  <a:gd name="T31" fmla="*/ 1917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6" h="1917">
                    <a:moveTo>
                      <a:pt x="443" y="1917"/>
                    </a:moveTo>
                    <a:cubicBezTo>
                      <a:pt x="294" y="1917"/>
                      <a:pt x="206" y="1806"/>
                      <a:pt x="321" y="1750"/>
                    </a:cubicBezTo>
                    <a:cubicBezTo>
                      <a:pt x="505" y="1662"/>
                      <a:pt x="497" y="1542"/>
                      <a:pt x="471" y="1417"/>
                    </a:cubicBezTo>
                    <a:cubicBezTo>
                      <a:pt x="438" y="1264"/>
                      <a:pt x="366" y="1114"/>
                      <a:pt x="297" y="965"/>
                    </a:cubicBezTo>
                    <a:cubicBezTo>
                      <a:pt x="186" y="725"/>
                      <a:pt x="97" y="483"/>
                      <a:pt x="0" y="241"/>
                    </a:cubicBezTo>
                    <a:cubicBezTo>
                      <a:pt x="163" y="196"/>
                      <a:pt x="342" y="169"/>
                      <a:pt x="518" y="144"/>
                    </a:cubicBezTo>
                    <a:cubicBezTo>
                      <a:pt x="746" y="112"/>
                      <a:pt x="969" y="71"/>
                      <a:pt x="1195" y="34"/>
                    </a:cubicBezTo>
                    <a:cubicBezTo>
                      <a:pt x="1265" y="22"/>
                      <a:pt x="1335" y="11"/>
                      <a:pt x="1406" y="0"/>
                    </a:cubicBezTo>
                    <a:cubicBezTo>
                      <a:pt x="1377" y="12"/>
                      <a:pt x="1347" y="24"/>
                      <a:pt x="1319" y="36"/>
                    </a:cubicBezTo>
                    <a:cubicBezTo>
                      <a:pt x="790" y="262"/>
                      <a:pt x="535" y="601"/>
                      <a:pt x="603" y="964"/>
                    </a:cubicBezTo>
                    <a:cubicBezTo>
                      <a:pt x="678" y="1367"/>
                      <a:pt x="1154" y="1591"/>
                      <a:pt x="1756" y="1710"/>
                    </a:cubicBezTo>
                    <a:cubicBezTo>
                      <a:pt x="1713" y="1716"/>
                      <a:pt x="1669" y="1722"/>
                      <a:pt x="1626" y="1728"/>
                    </a:cubicBezTo>
                    <a:cubicBezTo>
                      <a:pt x="1323" y="1772"/>
                      <a:pt x="961" y="1847"/>
                      <a:pt x="660" y="1891"/>
                    </a:cubicBezTo>
                    <a:cubicBezTo>
                      <a:pt x="603" y="1899"/>
                      <a:pt x="547" y="1908"/>
                      <a:pt x="490" y="1916"/>
                    </a:cubicBezTo>
                    <a:cubicBezTo>
                      <a:pt x="477" y="1917"/>
                      <a:pt x="463" y="1917"/>
                      <a:pt x="449" y="1917"/>
                    </a:cubicBezTo>
                    <a:cubicBezTo>
                      <a:pt x="447" y="1917"/>
                      <a:pt x="445" y="1917"/>
                      <a:pt x="443" y="1917"/>
                    </a:cubicBezTo>
                  </a:path>
                </a:pathLst>
              </a:custGeom>
              <a:solidFill>
                <a:srgbClr val="CC8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0" name="Freeform 1130">
                <a:extLst>
                  <a:ext uri="{FF2B5EF4-FFF2-40B4-BE49-F238E27FC236}">
                    <a16:creationId xmlns:a16="http://schemas.microsoft.com/office/drawing/2014/main" id="{D0BBABF8-D0DA-4660-9EC2-35758E7BE879}"/>
                  </a:ext>
                </a:extLst>
              </p:cNvPr>
              <p:cNvSpPr>
                <a:spLocks/>
              </p:cNvSpPr>
              <p:nvPr/>
            </p:nvSpPr>
            <p:spPr bwMode="auto">
              <a:xfrm>
                <a:off x="3143931" y="2184400"/>
                <a:ext cx="595313" cy="865188"/>
              </a:xfrm>
              <a:custGeom>
                <a:avLst/>
                <a:gdLst>
                  <a:gd name="T0" fmla="*/ 519 w 1192"/>
                  <a:gd name="T1" fmla="*/ 1736 h 1736"/>
                  <a:gd name="T2" fmla="*/ 440 w 1192"/>
                  <a:gd name="T3" fmla="*/ 1735 h 1736"/>
                  <a:gd name="T4" fmla="*/ 350 w 1192"/>
                  <a:gd name="T5" fmla="*/ 1717 h 1736"/>
                  <a:gd name="T6" fmla="*/ 8 w 1192"/>
                  <a:gd name="T7" fmla="*/ 1498 h 1736"/>
                  <a:gd name="T8" fmla="*/ 90 w 1192"/>
                  <a:gd name="T9" fmla="*/ 1445 h 1736"/>
                  <a:gd name="T10" fmla="*/ 285 w 1192"/>
                  <a:gd name="T11" fmla="*/ 1488 h 1736"/>
                  <a:gd name="T12" fmla="*/ 587 w 1192"/>
                  <a:gd name="T13" fmla="*/ 1537 h 1736"/>
                  <a:gd name="T14" fmla="*/ 831 w 1192"/>
                  <a:gd name="T15" fmla="*/ 1495 h 1736"/>
                  <a:gd name="T16" fmla="*/ 1019 w 1192"/>
                  <a:gd name="T17" fmla="*/ 1205 h 1736"/>
                  <a:gd name="T18" fmla="*/ 842 w 1192"/>
                  <a:gd name="T19" fmla="*/ 682 h 1736"/>
                  <a:gd name="T20" fmla="*/ 629 w 1192"/>
                  <a:gd name="T21" fmla="*/ 136 h 1736"/>
                  <a:gd name="T22" fmla="*/ 594 w 1192"/>
                  <a:gd name="T23" fmla="*/ 29 h 1736"/>
                  <a:gd name="T24" fmla="*/ 595 w 1192"/>
                  <a:gd name="T25" fmla="*/ 29 h 1736"/>
                  <a:gd name="T26" fmla="*/ 687 w 1192"/>
                  <a:gd name="T27" fmla="*/ 0 h 1736"/>
                  <a:gd name="T28" fmla="*/ 984 w 1192"/>
                  <a:gd name="T29" fmla="*/ 724 h 1736"/>
                  <a:gd name="T30" fmla="*/ 1158 w 1192"/>
                  <a:gd name="T31" fmla="*/ 1176 h 1736"/>
                  <a:gd name="T32" fmla="*/ 1008 w 1192"/>
                  <a:gd name="T33" fmla="*/ 1509 h 1736"/>
                  <a:gd name="T34" fmla="*/ 1130 w 1192"/>
                  <a:gd name="T35" fmla="*/ 1676 h 1736"/>
                  <a:gd name="T36" fmla="*/ 1136 w 1192"/>
                  <a:gd name="T37" fmla="*/ 1676 h 1736"/>
                  <a:gd name="T38" fmla="*/ 1177 w 1192"/>
                  <a:gd name="T39" fmla="*/ 1675 h 1736"/>
                  <a:gd name="T40" fmla="*/ 918 w 1192"/>
                  <a:gd name="T41" fmla="*/ 1711 h 1736"/>
                  <a:gd name="T42" fmla="*/ 519 w 1192"/>
                  <a:gd name="T43" fmla="*/ 17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2" h="1736">
                    <a:moveTo>
                      <a:pt x="519" y="1736"/>
                    </a:moveTo>
                    <a:cubicBezTo>
                      <a:pt x="492" y="1736"/>
                      <a:pt x="466" y="1736"/>
                      <a:pt x="440" y="1735"/>
                    </a:cubicBezTo>
                    <a:cubicBezTo>
                      <a:pt x="409" y="1730"/>
                      <a:pt x="379" y="1724"/>
                      <a:pt x="350" y="1717"/>
                    </a:cubicBezTo>
                    <a:cubicBezTo>
                      <a:pt x="182" y="1676"/>
                      <a:pt x="0" y="1609"/>
                      <a:pt x="8" y="1498"/>
                    </a:cubicBezTo>
                    <a:cubicBezTo>
                      <a:pt x="11" y="1458"/>
                      <a:pt x="45" y="1445"/>
                      <a:pt x="90" y="1445"/>
                    </a:cubicBezTo>
                    <a:cubicBezTo>
                      <a:pt x="154" y="1445"/>
                      <a:pt x="239" y="1472"/>
                      <a:pt x="285" y="1488"/>
                    </a:cubicBezTo>
                    <a:cubicBezTo>
                      <a:pt x="376" y="1519"/>
                      <a:pt x="483" y="1537"/>
                      <a:pt x="587" y="1537"/>
                    </a:cubicBezTo>
                    <a:cubicBezTo>
                      <a:pt x="676" y="1537"/>
                      <a:pt x="761" y="1524"/>
                      <a:pt x="831" y="1495"/>
                    </a:cubicBezTo>
                    <a:cubicBezTo>
                      <a:pt x="1012" y="1438"/>
                      <a:pt x="1029" y="1309"/>
                      <a:pt x="1019" y="1205"/>
                    </a:cubicBezTo>
                    <a:cubicBezTo>
                      <a:pt x="1002" y="1029"/>
                      <a:pt x="918" y="853"/>
                      <a:pt x="842" y="682"/>
                    </a:cubicBezTo>
                    <a:cubicBezTo>
                      <a:pt x="761" y="501"/>
                      <a:pt x="691" y="320"/>
                      <a:pt x="629" y="136"/>
                    </a:cubicBezTo>
                    <a:cubicBezTo>
                      <a:pt x="617" y="101"/>
                      <a:pt x="605" y="65"/>
                      <a:pt x="594" y="29"/>
                    </a:cubicBezTo>
                    <a:lnTo>
                      <a:pt x="595" y="29"/>
                    </a:lnTo>
                    <a:cubicBezTo>
                      <a:pt x="625" y="19"/>
                      <a:pt x="656" y="9"/>
                      <a:pt x="687" y="0"/>
                    </a:cubicBezTo>
                    <a:cubicBezTo>
                      <a:pt x="784" y="242"/>
                      <a:pt x="873" y="484"/>
                      <a:pt x="984" y="724"/>
                    </a:cubicBezTo>
                    <a:cubicBezTo>
                      <a:pt x="1053" y="873"/>
                      <a:pt x="1125" y="1023"/>
                      <a:pt x="1158" y="1176"/>
                    </a:cubicBezTo>
                    <a:cubicBezTo>
                      <a:pt x="1184" y="1301"/>
                      <a:pt x="1192" y="1421"/>
                      <a:pt x="1008" y="1509"/>
                    </a:cubicBezTo>
                    <a:cubicBezTo>
                      <a:pt x="893" y="1565"/>
                      <a:pt x="981" y="1676"/>
                      <a:pt x="1130" y="1676"/>
                    </a:cubicBezTo>
                    <a:cubicBezTo>
                      <a:pt x="1132" y="1676"/>
                      <a:pt x="1134" y="1676"/>
                      <a:pt x="1136" y="1676"/>
                    </a:cubicBezTo>
                    <a:cubicBezTo>
                      <a:pt x="1150" y="1676"/>
                      <a:pt x="1164" y="1676"/>
                      <a:pt x="1177" y="1675"/>
                    </a:cubicBezTo>
                    <a:cubicBezTo>
                      <a:pt x="1091" y="1689"/>
                      <a:pt x="1005" y="1701"/>
                      <a:pt x="918" y="1711"/>
                    </a:cubicBezTo>
                    <a:cubicBezTo>
                      <a:pt x="786" y="1727"/>
                      <a:pt x="652" y="1736"/>
                      <a:pt x="519" y="1736"/>
                    </a:cubicBezTo>
                  </a:path>
                </a:pathLst>
              </a:custGeom>
              <a:solidFill>
                <a:srgbClr val="C17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1" name="Freeform 1131">
                <a:extLst>
                  <a:ext uri="{FF2B5EF4-FFF2-40B4-BE49-F238E27FC236}">
                    <a16:creationId xmlns:a16="http://schemas.microsoft.com/office/drawing/2014/main" id="{8F068CD7-F019-467D-91AD-CCF1E2DF1870}"/>
                  </a:ext>
                </a:extLst>
              </p:cNvPr>
              <p:cNvSpPr>
                <a:spLocks/>
              </p:cNvSpPr>
              <p:nvPr/>
            </p:nvSpPr>
            <p:spPr bwMode="auto">
              <a:xfrm>
                <a:off x="2978831" y="2832100"/>
                <a:ext cx="33338" cy="85725"/>
              </a:xfrm>
              <a:custGeom>
                <a:avLst/>
                <a:gdLst>
                  <a:gd name="T0" fmla="*/ 67 w 67"/>
                  <a:gd name="T1" fmla="*/ 170 h 170"/>
                  <a:gd name="T2" fmla="*/ 0 w 67"/>
                  <a:gd name="T3" fmla="*/ 0 h 170"/>
                  <a:gd name="T4" fmla="*/ 0 w 67"/>
                  <a:gd name="T5" fmla="*/ 0 h 170"/>
                  <a:gd name="T6" fmla="*/ 67 w 67"/>
                  <a:gd name="T7" fmla="*/ 170 h 170"/>
                </a:gdLst>
                <a:ahLst/>
                <a:cxnLst>
                  <a:cxn ang="0">
                    <a:pos x="T0" y="T1"/>
                  </a:cxn>
                  <a:cxn ang="0">
                    <a:pos x="T2" y="T3"/>
                  </a:cxn>
                  <a:cxn ang="0">
                    <a:pos x="T4" y="T5"/>
                  </a:cxn>
                  <a:cxn ang="0">
                    <a:pos x="T6" y="T7"/>
                  </a:cxn>
                </a:cxnLst>
                <a:rect l="0" t="0" r="r" b="b"/>
                <a:pathLst>
                  <a:path w="67" h="170">
                    <a:moveTo>
                      <a:pt x="67" y="170"/>
                    </a:moveTo>
                    <a:cubicBezTo>
                      <a:pt x="47" y="113"/>
                      <a:pt x="24" y="56"/>
                      <a:pt x="0" y="0"/>
                    </a:cubicBezTo>
                    <a:cubicBezTo>
                      <a:pt x="0" y="0"/>
                      <a:pt x="0" y="0"/>
                      <a:pt x="0" y="0"/>
                    </a:cubicBezTo>
                    <a:cubicBezTo>
                      <a:pt x="25" y="56"/>
                      <a:pt x="47" y="113"/>
                      <a:pt x="67" y="170"/>
                    </a:cubicBezTo>
                    <a:close/>
                  </a:path>
                </a:pathLst>
              </a:custGeom>
              <a:solidFill>
                <a:srgbClr val="B09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2" name="Freeform 1132">
                <a:extLst>
                  <a:ext uri="{FF2B5EF4-FFF2-40B4-BE49-F238E27FC236}">
                    <a16:creationId xmlns:a16="http://schemas.microsoft.com/office/drawing/2014/main" id="{E18223DF-E110-46D8-A646-D1CB1F447A23}"/>
                  </a:ext>
                </a:extLst>
              </p:cNvPr>
              <p:cNvSpPr>
                <a:spLocks noEditPoints="1"/>
              </p:cNvSpPr>
              <p:nvPr/>
            </p:nvSpPr>
            <p:spPr bwMode="auto">
              <a:xfrm>
                <a:off x="3058206" y="2771775"/>
                <a:ext cx="574675" cy="277813"/>
              </a:xfrm>
              <a:custGeom>
                <a:avLst/>
                <a:gdLst>
                  <a:gd name="T0" fmla="*/ 614 w 1152"/>
                  <a:gd name="T1" fmla="*/ 557 h 557"/>
                  <a:gd name="T2" fmla="*/ 388 w 1152"/>
                  <a:gd name="T3" fmla="*/ 539 h 557"/>
                  <a:gd name="T4" fmla="*/ 53 w 1152"/>
                  <a:gd name="T5" fmla="*/ 423 h 557"/>
                  <a:gd name="T6" fmla="*/ 48 w 1152"/>
                  <a:gd name="T7" fmla="*/ 256 h 557"/>
                  <a:gd name="T8" fmla="*/ 423 w 1152"/>
                  <a:gd name="T9" fmla="*/ 37 h 557"/>
                  <a:gd name="T10" fmla="*/ 753 w 1152"/>
                  <a:gd name="T11" fmla="*/ 344 h 557"/>
                  <a:gd name="T12" fmla="*/ 754 w 1152"/>
                  <a:gd name="T13" fmla="*/ 344 h 557"/>
                  <a:gd name="T14" fmla="*/ 762 w 1152"/>
                  <a:gd name="T15" fmla="*/ 339 h 557"/>
                  <a:gd name="T16" fmla="*/ 833 w 1152"/>
                  <a:gd name="T17" fmla="*/ 345 h 557"/>
                  <a:gd name="T18" fmla="*/ 970 w 1152"/>
                  <a:gd name="T19" fmla="*/ 325 h 557"/>
                  <a:gd name="T20" fmla="*/ 974 w 1152"/>
                  <a:gd name="T21" fmla="*/ 325 h 557"/>
                  <a:gd name="T22" fmla="*/ 981 w 1152"/>
                  <a:gd name="T23" fmla="*/ 324 h 557"/>
                  <a:gd name="T24" fmla="*/ 1005 w 1152"/>
                  <a:gd name="T25" fmla="*/ 317 h 557"/>
                  <a:gd name="T26" fmla="*/ 761 w 1152"/>
                  <a:gd name="T27" fmla="*/ 359 h 557"/>
                  <a:gd name="T28" fmla="*/ 459 w 1152"/>
                  <a:gd name="T29" fmla="*/ 310 h 557"/>
                  <a:gd name="T30" fmla="*/ 264 w 1152"/>
                  <a:gd name="T31" fmla="*/ 267 h 557"/>
                  <a:gd name="T32" fmla="*/ 182 w 1152"/>
                  <a:gd name="T33" fmla="*/ 320 h 557"/>
                  <a:gd name="T34" fmla="*/ 524 w 1152"/>
                  <a:gd name="T35" fmla="*/ 539 h 557"/>
                  <a:gd name="T36" fmla="*/ 614 w 1152"/>
                  <a:gd name="T37" fmla="*/ 557 h 557"/>
                  <a:gd name="T38" fmla="*/ 834 w 1152"/>
                  <a:gd name="T39" fmla="*/ 315 h 557"/>
                  <a:gd name="T40" fmla="*/ 685 w 1152"/>
                  <a:gd name="T41" fmla="*/ 288 h 557"/>
                  <a:gd name="T42" fmla="*/ 734 w 1152"/>
                  <a:gd name="T43" fmla="*/ 129 h 557"/>
                  <a:gd name="T44" fmla="*/ 780 w 1152"/>
                  <a:gd name="T45" fmla="*/ 132 h 557"/>
                  <a:gd name="T46" fmla="*/ 783 w 1152"/>
                  <a:gd name="T47" fmla="*/ 133 h 557"/>
                  <a:gd name="T48" fmla="*/ 785 w 1152"/>
                  <a:gd name="T49" fmla="*/ 132 h 557"/>
                  <a:gd name="T50" fmla="*/ 807 w 1152"/>
                  <a:gd name="T51" fmla="*/ 142 h 557"/>
                  <a:gd name="T52" fmla="*/ 809 w 1152"/>
                  <a:gd name="T53" fmla="*/ 142 h 557"/>
                  <a:gd name="T54" fmla="*/ 814 w 1152"/>
                  <a:gd name="T55" fmla="*/ 138 h 557"/>
                  <a:gd name="T56" fmla="*/ 696 w 1152"/>
                  <a:gd name="T57" fmla="*/ 0 h 557"/>
                  <a:gd name="T58" fmla="*/ 1061 w 1152"/>
                  <a:gd name="T59" fmla="*/ 231 h 557"/>
                  <a:gd name="T60" fmla="*/ 834 w 1152"/>
                  <a:gd name="T61" fmla="*/ 315 h 557"/>
                  <a:gd name="T62" fmla="*/ 570 w 1152"/>
                  <a:gd name="T63" fmla="*/ 234 h 557"/>
                  <a:gd name="T64" fmla="*/ 541 w 1152"/>
                  <a:gd name="T65" fmla="*/ 194 h 557"/>
                  <a:gd name="T66" fmla="*/ 450 w 1152"/>
                  <a:gd name="T67" fmla="*/ 30 h 557"/>
                  <a:gd name="T68" fmla="*/ 585 w 1152"/>
                  <a:gd name="T69" fmla="*/ 6 h 557"/>
                  <a:gd name="T70" fmla="*/ 652 w 1152"/>
                  <a:gd name="T71" fmla="*/ 1 h 557"/>
                  <a:gd name="T72" fmla="*/ 711 w 1152"/>
                  <a:gd name="T73" fmla="*/ 77 h 557"/>
                  <a:gd name="T74" fmla="*/ 758 w 1152"/>
                  <a:gd name="T75" fmla="*/ 117 h 557"/>
                  <a:gd name="T76" fmla="*/ 709 w 1152"/>
                  <a:gd name="T77" fmla="*/ 114 h 557"/>
                  <a:gd name="T78" fmla="*/ 570 w 1152"/>
                  <a:gd name="T79" fmla="*/ 234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2" h="557">
                    <a:moveTo>
                      <a:pt x="614" y="557"/>
                    </a:moveTo>
                    <a:cubicBezTo>
                      <a:pt x="538" y="555"/>
                      <a:pt x="463" y="549"/>
                      <a:pt x="388" y="539"/>
                    </a:cubicBezTo>
                    <a:cubicBezTo>
                      <a:pt x="256" y="522"/>
                      <a:pt x="122" y="490"/>
                      <a:pt x="53" y="423"/>
                    </a:cubicBezTo>
                    <a:cubicBezTo>
                      <a:pt x="0" y="372"/>
                      <a:pt x="13" y="309"/>
                      <a:pt x="48" y="256"/>
                    </a:cubicBezTo>
                    <a:cubicBezTo>
                      <a:pt x="110" y="162"/>
                      <a:pt x="255" y="82"/>
                      <a:pt x="423" y="37"/>
                    </a:cubicBezTo>
                    <a:cubicBezTo>
                      <a:pt x="465" y="147"/>
                      <a:pt x="513" y="317"/>
                      <a:pt x="753" y="344"/>
                    </a:cubicBezTo>
                    <a:cubicBezTo>
                      <a:pt x="753" y="344"/>
                      <a:pt x="754" y="344"/>
                      <a:pt x="754" y="344"/>
                    </a:cubicBezTo>
                    <a:cubicBezTo>
                      <a:pt x="759" y="344"/>
                      <a:pt x="762" y="342"/>
                      <a:pt x="762" y="339"/>
                    </a:cubicBezTo>
                    <a:cubicBezTo>
                      <a:pt x="786" y="343"/>
                      <a:pt x="810" y="345"/>
                      <a:pt x="833" y="345"/>
                    </a:cubicBezTo>
                    <a:cubicBezTo>
                      <a:pt x="882" y="345"/>
                      <a:pt x="928" y="337"/>
                      <a:pt x="970" y="325"/>
                    </a:cubicBezTo>
                    <a:cubicBezTo>
                      <a:pt x="971" y="325"/>
                      <a:pt x="972" y="325"/>
                      <a:pt x="974" y="325"/>
                    </a:cubicBezTo>
                    <a:cubicBezTo>
                      <a:pt x="976" y="325"/>
                      <a:pt x="978" y="325"/>
                      <a:pt x="981" y="324"/>
                    </a:cubicBezTo>
                    <a:cubicBezTo>
                      <a:pt x="989" y="322"/>
                      <a:pt x="997" y="320"/>
                      <a:pt x="1005" y="317"/>
                    </a:cubicBezTo>
                    <a:cubicBezTo>
                      <a:pt x="935" y="346"/>
                      <a:pt x="850" y="359"/>
                      <a:pt x="761" y="359"/>
                    </a:cubicBezTo>
                    <a:cubicBezTo>
                      <a:pt x="657" y="359"/>
                      <a:pt x="550" y="341"/>
                      <a:pt x="459" y="310"/>
                    </a:cubicBezTo>
                    <a:cubicBezTo>
                      <a:pt x="413" y="294"/>
                      <a:pt x="328" y="267"/>
                      <a:pt x="264" y="267"/>
                    </a:cubicBezTo>
                    <a:cubicBezTo>
                      <a:pt x="219" y="267"/>
                      <a:pt x="185" y="280"/>
                      <a:pt x="182" y="320"/>
                    </a:cubicBezTo>
                    <a:cubicBezTo>
                      <a:pt x="174" y="431"/>
                      <a:pt x="356" y="498"/>
                      <a:pt x="524" y="539"/>
                    </a:cubicBezTo>
                    <a:cubicBezTo>
                      <a:pt x="553" y="546"/>
                      <a:pt x="583" y="552"/>
                      <a:pt x="614" y="557"/>
                    </a:cubicBezTo>
                    <a:moveTo>
                      <a:pt x="834" y="315"/>
                    </a:moveTo>
                    <a:cubicBezTo>
                      <a:pt x="782" y="315"/>
                      <a:pt x="729" y="307"/>
                      <a:pt x="685" y="288"/>
                    </a:cubicBezTo>
                    <a:cubicBezTo>
                      <a:pt x="576" y="240"/>
                      <a:pt x="589" y="129"/>
                      <a:pt x="734" y="129"/>
                    </a:cubicBezTo>
                    <a:cubicBezTo>
                      <a:pt x="748" y="129"/>
                      <a:pt x="763" y="130"/>
                      <a:pt x="780" y="132"/>
                    </a:cubicBezTo>
                    <a:cubicBezTo>
                      <a:pt x="781" y="132"/>
                      <a:pt x="782" y="133"/>
                      <a:pt x="783" y="133"/>
                    </a:cubicBezTo>
                    <a:cubicBezTo>
                      <a:pt x="784" y="133"/>
                      <a:pt x="784" y="133"/>
                      <a:pt x="785" y="132"/>
                    </a:cubicBezTo>
                    <a:cubicBezTo>
                      <a:pt x="792" y="136"/>
                      <a:pt x="799" y="139"/>
                      <a:pt x="807" y="142"/>
                    </a:cubicBezTo>
                    <a:cubicBezTo>
                      <a:pt x="808" y="142"/>
                      <a:pt x="809" y="142"/>
                      <a:pt x="809" y="142"/>
                    </a:cubicBezTo>
                    <a:cubicBezTo>
                      <a:pt x="813" y="142"/>
                      <a:pt x="815" y="140"/>
                      <a:pt x="814" y="138"/>
                    </a:cubicBezTo>
                    <a:cubicBezTo>
                      <a:pt x="767" y="95"/>
                      <a:pt x="741" y="44"/>
                      <a:pt x="696" y="0"/>
                    </a:cubicBezTo>
                    <a:cubicBezTo>
                      <a:pt x="924" y="3"/>
                      <a:pt x="1152" y="93"/>
                      <a:pt x="1061" y="231"/>
                    </a:cubicBezTo>
                    <a:cubicBezTo>
                      <a:pt x="1026" y="285"/>
                      <a:pt x="931" y="315"/>
                      <a:pt x="834" y="315"/>
                    </a:cubicBezTo>
                    <a:moveTo>
                      <a:pt x="570" y="234"/>
                    </a:moveTo>
                    <a:cubicBezTo>
                      <a:pt x="559" y="221"/>
                      <a:pt x="550" y="207"/>
                      <a:pt x="541" y="194"/>
                    </a:cubicBezTo>
                    <a:cubicBezTo>
                      <a:pt x="506" y="140"/>
                      <a:pt x="488" y="84"/>
                      <a:pt x="450" y="30"/>
                    </a:cubicBezTo>
                    <a:cubicBezTo>
                      <a:pt x="494" y="20"/>
                      <a:pt x="539" y="12"/>
                      <a:pt x="585" y="6"/>
                    </a:cubicBezTo>
                    <a:cubicBezTo>
                      <a:pt x="607" y="3"/>
                      <a:pt x="630" y="2"/>
                      <a:pt x="652" y="1"/>
                    </a:cubicBezTo>
                    <a:cubicBezTo>
                      <a:pt x="664" y="27"/>
                      <a:pt x="691" y="53"/>
                      <a:pt x="711" y="77"/>
                    </a:cubicBezTo>
                    <a:cubicBezTo>
                      <a:pt x="724" y="91"/>
                      <a:pt x="739" y="105"/>
                      <a:pt x="758" y="117"/>
                    </a:cubicBezTo>
                    <a:cubicBezTo>
                      <a:pt x="740" y="115"/>
                      <a:pt x="724" y="114"/>
                      <a:pt x="709" y="114"/>
                    </a:cubicBezTo>
                    <a:cubicBezTo>
                      <a:pt x="596" y="114"/>
                      <a:pt x="548" y="176"/>
                      <a:pt x="570" y="234"/>
                    </a:cubicBezTo>
                    <a:close/>
                  </a:path>
                </a:pathLst>
              </a:custGeom>
              <a:solidFill>
                <a:srgbClr val="B66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3" name="Freeform 1133">
                <a:extLst>
                  <a:ext uri="{FF2B5EF4-FFF2-40B4-BE49-F238E27FC236}">
                    <a16:creationId xmlns:a16="http://schemas.microsoft.com/office/drawing/2014/main" id="{6D8EC73E-CCC8-4AAE-97F6-D10A0B1B8FE2}"/>
                  </a:ext>
                </a:extLst>
              </p:cNvPr>
              <p:cNvSpPr>
                <a:spLocks/>
              </p:cNvSpPr>
              <p:nvPr/>
            </p:nvSpPr>
            <p:spPr bwMode="auto">
              <a:xfrm>
                <a:off x="8319181" y="2078038"/>
                <a:ext cx="750888" cy="900113"/>
              </a:xfrm>
              <a:custGeom>
                <a:avLst/>
                <a:gdLst>
                  <a:gd name="T0" fmla="*/ 1142 w 1505"/>
                  <a:gd name="T1" fmla="*/ 1803 h 1803"/>
                  <a:gd name="T2" fmla="*/ 975 w 1505"/>
                  <a:gd name="T3" fmla="*/ 1770 h 1803"/>
                  <a:gd name="T4" fmla="*/ 407 w 1505"/>
                  <a:gd name="T5" fmla="*/ 1641 h 1803"/>
                  <a:gd name="T6" fmla="*/ 0 w 1505"/>
                  <a:gd name="T7" fmla="*/ 1580 h 1803"/>
                  <a:gd name="T8" fmla="*/ 372 w 1505"/>
                  <a:gd name="T9" fmla="*/ 1386 h 1803"/>
                  <a:gd name="T10" fmla="*/ 803 w 1505"/>
                  <a:gd name="T11" fmla="*/ 332 h 1803"/>
                  <a:gd name="T12" fmla="*/ 559 w 1505"/>
                  <a:gd name="T13" fmla="*/ 0 h 1803"/>
                  <a:gd name="T14" fmla="*/ 1195 w 1505"/>
                  <a:gd name="T15" fmla="*/ 94 h 1803"/>
                  <a:gd name="T16" fmla="*/ 1125 w 1505"/>
                  <a:gd name="T17" fmla="*/ 326 h 1803"/>
                  <a:gd name="T18" fmla="*/ 933 w 1505"/>
                  <a:gd name="T19" fmla="*/ 858 h 1803"/>
                  <a:gd name="T20" fmla="*/ 813 w 1505"/>
                  <a:gd name="T21" fmla="*/ 1114 h 1803"/>
                  <a:gd name="T22" fmla="*/ 785 w 1505"/>
                  <a:gd name="T23" fmla="*/ 1180 h 1803"/>
                  <a:gd name="T24" fmla="*/ 783 w 1505"/>
                  <a:gd name="T25" fmla="*/ 1487 h 1803"/>
                  <a:gd name="T26" fmla="*/ 1126 w 1505"/>
                  <a:gd name="T27" fmla="*/ 1592 h 1803"/>
                  <a:gd name="T28" fmla="*/ 1392 w 1505"/>
                  <a:gd name="T29" fmla="*/ 1640 h 1803"/>
                  <a:gd name="T30" fmla="*/ 1394 w 1505"/>
                  <a:gd name="T31" fmla="*/ 1765 h 1803"/>
                  <a:gd name="T32" fmla="*/ 1142 w 1505"/>
                  <a:gd name="T33" fmla="*/ 1803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5" h="1803">
                    <a:moveTo>
                      <a:pt x="1142" y="1803"/>
                    </a:moveTo>
                    <a:cubicBezTo>
                      <a:pt x="1085" y="1793"/>
                      <a:pt x="1029" y="1782"/>
                      <a:pt x="975" y="1770"/>
                    </a:cubicBezTo>
                    <a:cubicBezTo>
                      <a:pt x="785" y="1729"/>
                      <a:pt x="601" y="1678"/>
                      <a:pt x="407" y="1641"/>
                    </a:cubicBezTo>
                    <a:cubicBezTo>
                      <a:pt x="275" y="1615"/>
                      <a:pt x="138" y="1597"/>
                      <a:pt x="0" y="1580"/>
                    </a:cubicBezTo>
                    <a:cubicBezTo>
                      <a:pt x="137" y="1523"/>
                      <a:pt x="263" y="1459"/>
                      <a:pt x="372" y="1386"/>
                    </a:cubicBezTo>
                    <a:cubicBezTo>
                      <a:pt x="811" y="1092"/>
                      <a:pt x="893" y="694"/>
                      <a:pt x="803" y="332"/>
                    </a:cubicBezTo>
                    <a:cubicBezTo>
                      <a:pt x="773" y="212"/>
                      <a:pt x="693" y="95"/>
                      <a:pt x="559" y="0"/>
                    </a:cubicBezTo>
                    <a:cubicBezTo>
                      <a:pt x="774" y="27"/>
                      <a:pt x="987" y="57"/>
                      <a:pt x="1195" y="94"/>
                    </a:cubicBezTo>
                    <a:cubicBezTo>
                      <a:pt x="1173" y="171"/>
                      <a:pt x="1149" y="249"/>
                      <a:pt x="1125" y="326"/>
                    </a:cubicBezTo>
                    <a:cubicBezTo>
                      <a:pt x="1071" y="505"/>
                      <a:pt x="1010" y="682"/>
                      <a:pt x="933" y="858"/>
                    </a:cubicBezTo>
                    <a:cubicBezTo>
                      <a:pt x="896" y="944"/>
                      <a:pt x="854" y="1029"/>
                      <a:pt x="813" y="1114"/>
                    </a:cubicBezTo>
                    <a:cubicBezTo>
                      <a:pt x="803" y="1136"/>
                      <a:pt x="793" y="1158"/>
                      <a:pt x="785" y="1180"/>
                    </a:cubicBezTo>
                    <a:cubicBezTo>
                      <a:pt x="727" y="1281"/>
                      <a:pt x="679" y="1398"/>
                      <a:pt x="783" y="1487"/>
                    </a:cubicBezTo>
                    <a:cubicBezTo>
                      <a:pt x="866" y="1559"/>
                      <a:pt x="982" y="1577"/>
                      <a:pt x="1126" y="1592"/>
                    </a:cubicBezTo>
                    <a:cubicBezTo>
                      <a:pt x="1218" y="1601"/>
                      <a:pt x="1315" y="1609"/>
                      <a:pt x="1392" y="1640"/>
                    </a:cubicBezTo>
                    <a:cubicBezTo>
                      <a:pt x="1478" y="1676"/>
                      <a:pt x="1505" y="1735"/>
                      <a:pt x="1394" y="1765"/>
                    </a:cubicBezTo>
                    <a:cubicBezTo>
                      <a:pt x="1317" y="1786"/>
                      <a:pt x="1230" y="1796"/>
                      <a:pt x="1142" y="1803"/>
                    </a:cubicBezTo>
                    <a:close/>
                  </a:path>
                </a:pathLst>
              </a:custGeom>
              <a:solidFill>
                <a:srgbClr val="CC87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4" name="Freeform 1134">
                <a:extLst>
                  <a:ext uri="{FF2B5EF4-FFF2-40B4-BE49-F238E27FC236}">
                    <a16:creationId xmlns:a16="http://schemas.microsoft.com/office/drawing/2014/main" id="{C857A7F2-6E48-4534-AD6B-774DC79370DC}"/>
                  </a:ext>
                </a:extLst>
              </p:cNvPr>
              <p:cNvSpPr>
                <a:spLocks/>
              </p:cNvSpPr>
              <p:nvPr/>
            </p:nvSpPr>
            <p:spPr bwMode="auto">
              <a:xfrm>
                <a:off x="8292194" y="2876550"/>
                <a:ext cx="303213" cy="50800"/>
              </a:xfrm>
              <a:custGeom>
                <a:avLst/>
                <a:gdLst>
                  <a:gd name="T0" fmla="*/ 608 w 608"/>
                  <a:gd name="T1" fmla="*/ 102 h 102"/>
                  <a:gd name="T2" fmla="*/ 0 w 608"/>
                  <a:gd name="T3" fmla="*/ 0 h 102"/>
                  <a:gd name="T4" fmla="*/ 0 w 608"/>
                  <a:gd name="T5" fmla="*/ 0 h 102"/>
                  <a:gd name="T6" fmla="*/ 608 w 608"/>
                  <a:gd name="T7" fmla="*/ 102 h 102"/>
                </a:gdLst>
                <a:ahLst/>
                <a:cxnLst>
                  <a:cxn ang="0">
                    <a:pos x="T0" y="T1"/>
                  </a:cxn>
                  <a:cxn ang="0">
                    <a:pos x="T2" y="T3"/>
                  </a:cxn>
                  <a:cxn ang="0">
                    <a:pos x="T4" y="T5"/>
                  </a:cxn>
                  <a:cxn ang="0">
                    <a:pos x="T6" y="T7"/>
                  </a:cxn>
                </a:cxnLst>
                <a:rect l="0" t="0" r="r" b="b"/>
                <a:pathLst>
                  <a:path w="608" h="102">
                    <a:moveTo>
                      <a:pt x="608" y="102"/>
                    </a:moveTo>
                    <a:cubicBezTo>
                      <a:pt x="409" y="56"/>
                      <a:pt x="206" y="25"/>
                      <a:pt x="0" y="0"/>
                    </a:cubicBezTo>
                    <a:cubicBezTo>
                      <a:pt x="0" y="0"/>
                      <a:pt x="0" y="0"/>
                      <a:pt x="0" y="0"/>
                    </a:cubicBezTo>
                    <a:cubicBezTo>
                      <a:pt x="206" y="25"/>
                      <a:pt x="409" y="56"/>
                      <a:pt x="608" y="102"/>
                    </a:cubicBezTo>
                    <a:close/>
                  </a:path>
                </a:pathLst>
              </a:custGeom>
              <a:solidFill>
                <a:srgbClr val="6F8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5" name="Freeform 1135">
                <a:extLst>
                  <a:ext uri="{FF2B5EF4-FFF2-40B4-BE49-F238E27FC236}">
                    <a16:creationId xmlns:a16="http://schemas.microsoft.com/office/drawing/2014/main" id="{A21BADCA-911A-4DFA-B017-5427298DC714}"/>
                  </a:ext>
                </a:extLst>
              </p:cNvPr>
              <p:cNvSpPr>
                <a:spLocks/>
              </p:cNvSpPr>
              <p:nvPr/>
            </p:nvSpPr>
            <p:spPr bwMode="auto">
              <a:xfrm>
                <a:off x="8584294" y="2062163"/>
                <a:ext cx="6350" cy="1588"/>
              </a:xfrm>
              <a:custGeom>
                <a:avLst/>
                <a:gdLst>
                  <a:gd name="T0" fmla="*/ 11 w 11"/>
                  <a:gd name="T1" fmla="*/ 1 h 1"/>
                  <a:gd name="T2" fmla="*/ 0 w 11"/>
                  <a:gd name="T3" fmla="*/ 0 h 1"/>
                  <a:gd name="T4" fmla="*/ 11 w 11"/>
                  <a:gd name="T5" fmla="*/ 1 h 1"/>
                </a:gdLst>
                <a:ahLst/>
                <a:cxnLst>
                  <a:cxn ang="0">
                    <a:pos x="T0" y="T1"/>
                  </a:cxn>
                  <a:cxn ang="0">
                    <a:pos x="T2" y="T3"/>
                  </a:cxn>
                  <a:cxn ang="0">
                    <a:pos x="T4" y="T5"/>
                  </a:cxn>
                </a:cxnLst>
                <a:rect l="0" t="0" r="r" b="b"/>
                <a:pathLst>
                  <a:path w="11" h="1">
                    <a:moveTo>
                      <a:pt x="11" y="1"/>
                    </a:moveTo>
                    <a:cubicBezTo>
                      <a:pt x="7" y="1"/>
                      <a:pt x="3" y="0"/>
                      <a:pt x="0" y="0"/>
                    </a:cubicBezTo>
                    <a:cubicBezTo>
                      <a:pt x="3" y="0"/>
                      <a:pt x="7" y="1"/>
                      <a:pt x="11" y="1"/>
                    </a:cubicBezTo>
                    <a:close/>
                  </a:path>
                </a:pathLst>
              </a:custGeom>
              <a:solidFill>
                <a:srgbClr val="ECD2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6" name="Freeform 1137">
                <a:extLst>
                  <a:ext uri="{FF2B5EF4-FFF2-40B4-BE49-F238E27FC236}">
                    <a16:creationId xmlns:a16="http://schemas.microsoft.com/office/drawing/2014/main" id="{5CCA1083-FDFC-4357-AD6E-A4B305FB6855}"/>
                  </a:ext>
                </a:extLst>
              </p:cNvPr>
              <p:cNvSpPr>
                <a:spLocks noEditPoints="1"/>
              </p:cNvSpPr>
              <p:nvPr/>
            </p:nvSpPr>
            <p:spPr bwMode="auto">
              <a:xfrm>
                <a:off x="8658906" y="2667000"/>
                <a:ext cx="609600" cy="322263"/>
              </a:xfrm>
              <a:custGeom>
                <a:avLst/>
                <a:gdLst>
                  <a:gd name="T0" fmla="*/ 740 w 1222"/>
                  <a:gd name="T1" fmla="*/ 648 h 648"/>
                  <a:gd name="T2" fmla="*/ 463 w 1222"/>
                  <a:gd name="T3" fmla="*/ 623 h 648"/>
                  <a:gd name="T4" fmla="*/ 715 w 1222"/>
                  <a:gd name="T5" fmla="*/ 585 h 648"/>
                  <a:gd name="T6" fmla="*/ 713 w 1222"/>
                  <a:gd name="T7" fmla="*/ 460 h 648"/>
                  <a:gd name="T8" fmla="*/ 447 w 1222"/>
                  <a:gd name="T9" fmla="*/ 412 h 648"/>
                  <a:gd name="T10" fmla="*/ 104 w 1222"/>
                  <a:gd name="T11" fmla="*/ 307 h 648"/>
                  <a:gd name="T12" fmla="*/ 106 w 1222"/>
                  <a:gd name="T13" fmla="*/ 0 h 648"/>
                  <a:gd name="T14" fmla="*/ 87 w 1222"/>
                  <a:gd name="T15" fmla="*/ 179 h 648"/>
                  <a:gd name="T16" fmla="*/ 372 w 1222"/>
                  <a:gd name="T17" fmla="*/ 376 h 648"/>
                  <a:gd name="T18" fmla="*/ 495 w 1222"/>
                  <a:gd name="T19" fmla="*/ 392 h 648"/>
                  <a:gd name="T20" fmla="*/ 545 w 1222"/>
                  <a:gd name="T21" fmla="*/ 389 h 648"/>
                  <a:gd name="T22" fmla="*/ 728 w 1222"/>
                  <a:gd name="T23" fmla="*/ 302 h 648"/>
                  <a:gd name="T24" fmla="*/ 773 w 1222"/>
                  <a:gd name="T25" fmla="*/ 211 h 648"/>
                  <a:gd name="T26" fmla="*/ 805 w 1222"/>
                  <a:gd name="T27" fmla="*/ 148 h 648"/>
                  <a:gd name="T28" fmla="*/ 810 w 1222"/>
                  <a:gd name="T29" fmla="*/ 147 h 648"/>
                  <a:gd name="T30" fmla="*/ 819 w 1222"/>
                  <a:gd name="T31" fmla="*/ 149 h 648"/>
                  <a:gd name="T32" fmla="*/ 1198 w 1222"/>
                  <a:gd name="T33" fmla="*/ 366 h 648"/>
                  <a:gd name="T34" fmla="*/ 1212 w 1222"/>
                  <a:gd name="T35" fmla="*/ 503 h 648"/>
                  <a:gd name="T36" fmla="*/ 1008 w 1222"/>
                  <a:gd name="T37" fmla="*/ 612 h 648"/>
                  <a:gd name="T38" fmla="*/ 942 w 1222"/>
                  <a:gd name="T39" fmla="*/ 629 h 648"/>
                  <a:gd name="T40" fmla="*/ 774 w 1222"/>
                  <a:gd name="T41" fmla="*/ 648 h 648"/>
                  <a:gd name="T42" fmla="*/ 740 w 1222"/>
                  <a:gd name="T43" fmla="*/ 648 h 648"/>
                  <a:gd name="T44" fmla="*/ 481 w 1222"/>
                  <a:gd name="T45" fmla="*/ 369 h 648"/>
                  <a:gd name="T46" fmla="*/ 241 w 1222"/>
                  <a:gd name="T47" fmla="*/ 277 h 648"/>
                  <a:gd name="T48" fmla="*/ 229 w 1222"/>
                  <a:gd name="T49" fmla="*/ 264 h 648"/>
                  <a:gd name="T50" fmla="*/ 525 w 1222"/>
                  <a:gd name="T51" fmla="*/ 115 h 648"/>
                  <a:gd name="T52" fmla="*/ 534 w 1222"/>
                  <a:gd name="T53" fmla="*/ 114 h 648"/>
                  <a:gd name="T54" fmla="*/ 554 w 1222"/>
                  <a:gd name="T55" fmla="*/ 122 h 648"/>
                  <a:gd name="T56" fmla="*/ 540 w 1222"/>
                  <a:gd name="T57" fmla="*/ 152 h 648"/>
                  <a:gd name="T58" fmla="*/ 505 w 1222"/>
                  <a:gd name="T59" fmla="*/ 198 h 648"/>
                  <a:gd name="T60" fmla="*/ 493 w 1222"/>
                  <a:gd name="T61" fmla="*/ 206 h 648"/>
                  <a:gd name="T62" fmla="*/ 491 w 1222"/>
                  <a:gd name="T63" fmla="*/ 211 h 648"/>
                  <a:gd name="T64" fmla="*/ 496 w 1222"/>
                  <a:gd name="T65" fmla="*/ 217 h 648"/>
                  <a:gd name="T66" fmla="*/ 680 w 1222"/>
                  <a:gd name="T67" fmla="*/ 277 h 648"/>
                  <a:gd name="T68" fmla="*/ 481 w 1222"/>
                  <a:gd name="T69" fmla="*/ 369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648">
                    <a:moveTo>
                      <a:pt x="740" y="648"/>
                    </a:moveTo>
                    <a:cubicBezTo>
                      <a:pt x="648" y="648"/>
                      <a:pt x="554" y="638"/>
                      <a:pt x="463" y="623"/>
                    </a:cubicBezTo>
                    <a:cubicBezTo>
                      <a:pt x="551" y="616"/>
                      <a:pt x="638" y="606"/>
                      <a:pt x="715" y="585"/>
                    </a:cubicBezTo>
                    <a:cubicBezTo>
                      <a:pt x="826" y="555"/>
                      <a:pt x="799" y="496"/>
                      <a:pt x="713" y="460"/>
                    </a:cubicBezTo>
                    <a:cubicBezTo>
                      <a:pt x="636" y="429"/>
                      <a:pt x="539" y="421"/>
                      <a:pt x="447" y="412"/>
                    </a:cubicBezTo>
                    <a:cubicBezTo>
                      <a:pt x="303" y="397"/>
                      <a:pt x="187" y="379"/>
                      <a:pt x="104" y="307"/>
                    </a:cubicBezTo>
                    <a:cubicBezTo>
                      <a:pt x="0" y="218"/>
                      <a:pt x="48" y="101"/>
                      <a:pt x="106" y="0"/>
                    </a:cubicBezTo>
                    <a:cubicBezTo>
                      <a:pt x="84" y="59"/>
                      <a:pt x="73" y="118"/>
                      <a:pt x="87" y="179"/>
                    </a:cubicBezTo>
                    <a:cubicBezTo>
                      <a:pt x="110" y="274"/>
                      <a:pt x="217" y="347"/>
                      <a:pt x="372" y="376"/>
                    </a:cubicBezTo>
                    <a:cubicBezTo>
                      <a:pt x="410" y="386"/>
                      <a:pt x="453" y="392"/>
                      <a:pt x="495" y="392"/>
                    </a:cubicBezTo>
                    <a:cubicBezTo>
                      <a:pt x="512" y="392"/>
                      <a:pt x="529" y="391"/>
                      <a:pt x="545" y="389"/>
                    </a:cubicBezTo>
                    <a:cubicBezTo>
                      <a:pt x="629" y="384"/>
                      <a:pt x="713" y="347"/>
                      <a:pt x="728" y="302"/>
                    </a:cubicBezTo>
                    <a:cubicBezTo>
                      <a:pt x="751" y="273"/>
                      <a:pt x="759" y="240"/>
                      <a:pt x="773" y="211"/>
                    </a:cubicBezTo>
                    <a:cubicBezTo>
                      <a:pt x="782" y="190"/>
                      <a:pt x="793" y="169"/>
                      <a:pt x="805" y="148"/>
                    </a:cubicBezTo>
                    <a:cubicBezTo>
                      <a:pt x="807" y="148"/>
                      <a:pt x="808" y="147"/>
                      <a:pt x="810" y="147"/>
                    </a:cubicBezTo>
                    <a:cubicBezTo>
                      <a:pt x="813" y="147"/>
                      <a:pt x="816" y="148"/>
                      <a:pt x="819" y="149"/>
                    </a:cubicBezTo>
                    <a:cubicBezTo>
                      <a:pt x="1012" y="163"/>
                      <a:pt x="1153" y="267"/>
                      <a:pt x="1198" y="366"/>
                    </a:cubicBezTo>
                    <a:cubicBezTo>
                      <a:pt x="1218" y="412"/>
                      <a:pt x="1222" y="458"/>
                      <a:pt x="1212" y="503"/>
                    </a:cubicBezTo>
                    <a:cubicBezTo>
                      <a:pt x="1164" y="548"/>
                      <a:pt x="1095" y="586"/>
                      <a:pt x="1008" y="612"/>
                    </a:cubicBezTo>
                    <a:cubicBezTo>
                      <a:pt x="986" y="619"/>
                      <a:pt x="964" y="624"/>
                      <a:pt x="942" y="629"/>
                    </a:cubicBezTo>
                    <a:cubicBezTo>
                      <a:pt x="886" y="636"/>
                      <a:pt x="830" y="642"/>
                      <a:pt x="774" y="648"/>
                    </a:cubicBezTo>
                    <a:cubicBezTo>
                      <a:pt x="763" y="648"/>
                      <a:pt x="751" y="648"/>
                      <a:pt x="740" y="648"/>
                    </a:cubicBezTo>
                    <a:moveTo>
                      <a:pt x="481" y="369"/>
                    </a:moveTo>
                    <a:cubicBezTo>
                      <a:pt x="383" y="362"/>
                      <a:pt x="289" y="321"/>
                      <a:pt x="241" y="277"/>
                    </a:cubicBezTo>
                    <a:cubicBezTo>
                      <a:pt x="236" y="273"/>
                      <a:pt x="232" y="268"/>
                      <a:pt x="229" y="264"/>
                    </a:cubicBezTo>
                    <a:cubicBezTo>
                      <a:pt x="276" y="203"/>
                      <a:pt x="434" y="139"/>
                      <a:pt x="525" y="115"/>
                    </a:cubicBezTo>
                    <a:cubicBezTo>
                      <a:pt x="528" y="114"/>
                      <a:pt x="531" y="114"/>
                      <a:pt x="534" y="114"/>
                    </a:cubicBezTo>
                    <a:cubicBezTo>
                      <a:pt x="544" y="114"/>
                      <a:pt x="552" y="117"/>
                      <a:pt x="554" y="122"/>
                    </a:cubicBezTo>
                    <a:cubicBezTo>
                      <a:pt x="549" y="131"/>
                      <a:pt x="545" y="142"/>
                      <a:pt x="540" y="152"/>
                    </a:cubicBezTo>
                    <a:cubicBezTo>
                      <a:pt x="530" y="168"/>
                      <a:pt x="519" y="184"/>
                      <a:pt x="505" y="198"/>
                    </a:cubicBezTo>
                    <a:cubicBezTo>
                      <a:pt x="501" y="201"/>
                      <a:pt x="497" y="204"/>
                      <a:pt x="493" y="206"/>
                    </a:cubicBezTo>
                    <a:cubicBezTo>
                      <a:pt x="491" y="207"/>
                      <a:pt x="490" y="209"/>
                      <a:pt x="491" y="211"/>
                    </a:cubicBezTo>
                    <a:cubicBezTo>
                      <a:pt x="488" y="213"/>
                      <a:pt x="490" y="217"/>
                      <a:pt x="496" y="217"/>
                    </a:cubicBezTo>
                    <a:cubicBezTo>
                      <a:pt x="572" y="217"/>
                      <a:pt x="658" y="234"/>
                      <a:pt x="680" y="277"/>
                    </a:cubicBezTo>
                    <a:cubicBezTo>
                      <a:pt x="709" y="335"/>
                      <a:pt x="563" y="366"/>
                      <a:pt x="481" y="369"/>
                    </a:cubicBezTo>
                  </a:path>
                </a:pathLst>
              </a:custGeom>
              <a:solidFill>
                <a:srgbClr val="C17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 name="Freeform 1138">
                <a:extLst>
                  <a:ext uri="{FF2B5EF4-FFF2-40B4-BE49-F238E27FC236}">
                    <a16:creationId xmlns:a16="http://schemas.microsoft.com/office/drawing/2014/main" id="{5EC0623D-041B-4C0C-9895-F1986054379D}"/>
                  </a:ext>
                </a:extLst>
              </p:cNvPr>
              <p:cNvSpPr>
                <a:spLocks/>
              </p:cNvSpPr>
              <p:nvPr/>
            </p:nvSpPr>
            <p:spPr bwMode="auto">
              <a:xfrm>
                <a:off x="9028794" y="1922463"/>
                <a:ext cx="4763" cy="1588"/>
              </a:xfrm>
              <a:custGeom>
                <a:avLst/>
                <a:gdLst>
                  <a:gd name="T0" fmla="*/ 0 w 9"/>
                  <a:gd name="T1" fmla="*/ 4 h 4"/>
                  <a:gd name="T2" fmla="*/ 9 w 9"/>
                  <a:gd name="T3" fmla="*/ 0 h 4"/>
                  <a:gd name="T4" fmla="*/ 0 w 9"/>
                  <a:gd name="T5" fmla="*/ 4 h 4"/>
                </a:gdLst>
                <a:ahLst/>
                <a:cxnLst>
                  <a:cxn ang="0">
                    <a:pos x="T0" y="T1"/>
                  </a:cxn>
                  <a:cxn ang="0">
                    <a:pos x="T2" y="T3"/>
                  </a:cxn>
                  <a:cxn ang="0">
                    <a:pos x="T4" y="T5"/>
                  </a:cxn>
                </a:cxnLst>
                <a:rect l="0" t="0" r="r" b="b"/>
                <a:pathLst>
                  <a:path w="9" h="4">
                    <a:moveTo>
                      <a:pt x="0" y="4"/>
                    </a:moveTo>
                    <a:cubicBezTo>
                      <a:pt x="3" y="3"/>
                      <a:pt x="6" y="1"/>
                      <a:pt x="9" y="0"/>
                    </a:cubicBezTo>
                    <a:cubicBezTo>
                      <a:pt x="6" y="1"/>
                      <a:pt x="3" y="3"/>
                      <a:pt x="0" y="4"/>
                    </a:cubicBezTo>
                    <a:close/>
                  </a:path>
                </a:pathLst>
              </a:custGeom>
              <a:solidFill>
                <a:srgbClr val="868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 name="Freeform 1139">
                <a:extLst>
                  <a:ext uri="{FF2B5EF4-FFF2-40B4-BE49-F238E27FC236}">
                    <a16:creationId xmlns:a16="http://schemas.microsoft.com/office/drawing/2014/main" id="{CD9F2AE9-FB2B-4D86-8607-191236AAD4B7}"/>
                  </a:ext>
                </a:extLst>
              </p:cNvPr>
              <p:cNvSpPr>
                <a:spLocks noEditPoints="1"/>
              </p:cNvSpPr>
              <p:nvPr/>
            </p:nvSpPr>
            <p:spPr bwMode="auto">
              <a:xfrm>
                <a:off x="8747806" y="2684463"/>
                <a:ext cx="558800" cy="233363"/>
              </a:xfrm>
              <a:custGeom>
                <a:avLst/>
                <a:gdLst>
                  <a:gd name="T0" fmla="*/ 1031 w 1118"/>
                  <a:gd name="T1" fmla="*/ 467 h 467"/>
                  <a:gd name="T2" fmla="*/ 1017 w 1118"/>
                  <a:gd name="T3" fmla="*/ 330 h 467"/>
                  <a:gd name="T4" fmla="*/ 638 w 1118"/>
                  <a:gd name="T5" fmla="*/ 113 h 467"/>
                  <a:gd name="T6" fmla="*/ 629 w 1118"/>
                  <a:gd name="T7" fmla="*/ 111 h 467"/>
                  <a:gd name="T8" fmla="*/ 624 w 1118"/>
                  <a:gd name="T9" fmla="*/ 112 h 467"/>
                  <a:gd name="T10" fmla="*/ 679 w 1118"/>
                  <a:gd name="T11" fmla="*/ 5 h 467"/>
                  <a:gd name="T12" fmla="*/ 982 w 1118"/>
                  <a:gd name="T13" fmla="*/ 89 h 467"/>
                  <a:gd name="T14" fmla="*/ 1102 w 1118"/>
                  <a:gd name="T15" fmla="*/ 347 h 467"/>
                  <a:gd name="T16" fmla="*/ 1031 w 1118"/>
                  <a:gd name="T17" fmla="*/ 467 h 467"/>
                  <a:gd name="T18" fmla="*/ 48 w 1118"/>
                  <a:gd name="T19" fmla="*/ 228 h 467"/>
                  <a:gd name="T20" fmla="*/ 159 w 1118"/>
                  <a:gd name="T21" fmla="*/ 68 h 467"/>
                  <a:gd name="T22" fmla="*/ 423 w 1118"/>
                  <a:gd name="T23" fmla="*/ 7 h 467"/>
                  <a:gd name="T24" fmla="*/ 378 w 1118"/>
                  <a:gd name="T25" fmla="*/ 77 h 467"/>
                  <a:gd name="T26" fmla="*/ 373 w 1118"/>
                  <a:gd name="T27" fmla="*/ 86 h 467"/>
                  <a:gd name="T28" fmla="*/ 353 w 1118"/>
                  <a:gd name="T29" fmla="*/ 78 h 467"/>
                  <a:gd name="T30" fmla="*/ 344 w 1118"/>
                  <a:gd name="T31" fmla="*/ 79 h 467"/>
                  <a:gd name="T32" fmla="*/ 48 w 1118"/>
                  <a:gd name="T33" fmla="*/ 228 h 467"/>
                  <a:gd name="T34" fmla="*/ 535 w 1118"/>
                  <a:gd name="T35" fmla="*/ 216 h 467"/>
                  <a:gd name="T36" fmla="*/ 371 w 1118"/>
                  <a:gd name="T37" fmla="*/ 169 h 467"/>
                  <a:gd name="T38" fmla="*/ 349 w 1118"/>
                  <a:gd name="T39" fmla="*/ 170 h 467"/>
                  <a:gd name="T40" fmla="*/ 401 w 1118"/>
                  <a:gd name="T41" fmla="*/ 115 h 467"/>
                  <a:gd name="T42" fmla="*/ 478 w 1118"/>
                  <a:gd name="T43" fmla="*/ 3 h 467"/>
                  <a:gd name="T44" fmla="*/ 567 w 1118"/>
                  <a:gd name="T45" fmla="*/ 0 h 467"/>
                  <a:gd name="T46" fmla="*/ 585 w 1118"/>
                  <a:gd name="T47" fmla="*/ 0 h 467"/>
                  <a:gd name="T48" fmla="*/ 629 w 1118"/>
                  <a:gd name="T49" fmla="*/ 2 h 467"/>
                  <a:gd name="T50" fmla="*/ 535 w 1118"/>
                  <a:gd name="T51" fmla="*/ 216 h 467"/>
                  <a:gd name="T52" fmla="*/ 324 w 1118"/>
                  <a:gd name="T53" fmla="*/ 162 h 467"/>
                  <a:gd name="T54" fmla="*/ 359 w 1118"/>
                  <a:gd name="T55" fmla="*/ 116 h 467"/>
                  <a:gd name="T56" fmla="*/ 324 w 1118"/>
                  <a:gd name="T57" fmla="*/ 16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467">
                    <a:moveTo>
                      <a:pt x="1031" y="467"/>
                    </a:moveTo>
                    <a:cubicBezTo>
                      <a:pt x="1041" y="422"/>
                      <a:pt x="1037" y="376"/>
                      <a:pt x="1017" y="330"/>
                    </a:cubicBezTo>
                    <a:cubicBezTo>
                      <a:pt x="972" y="231"/>
                      <a:pt x="831" y="127"/>
                      <a:pt x="638" y="113"/>
                    </a:cubicBezTo>
                    <a:cubicBezTo>
                      <a:pt x="635" y="112"/>
                      <a:pt x="632" y="111"/>
                      <a:pt x="629" y="111"/>
                    </a:cubicBezTo>
                    <a:cubicBezTo>
                      <a:pt x="627" y="111"/>
                      <a:pt x="626" y="112"/>
                      <a:pt x="624" y="112"/>
                    </a:cubicBezTo>
                    <a:cubicBezTo>
                      <a:pt x="644" y="76"/>
                      <a:pt x="664" y="41"/>
                      <a:pt x="679" y="5"/>
                    </a:cubicBezTo>
                    <a:cubicBezTo>
                      <a:pt x="793" y="15"/>
                      <a:pt x="904" y="42"/>
                      <a:pt x="982" y="89"/>
                    </a:cubicBezTo>
                    <a:cubicBezTo>
                      <a:pt x="1093" y="154"/>
                      <a:pt x="1118" y="262"/>
                      <a:pt x="1102" y="347"/>
                    </a:cubicBezTo>
                    <a:cubicBezTo>
                      <a:pt x="1094" y="390"/>
                      <a:pt x="1070" y="431"/>
                      <a:pt x="1031" y="467"/>
                    </a:cubicBezTo>
                    <a:moveTo>
                      <a:pt x="48" y="228"/>
                    </a:moveTo>
                    <a:cubicBezTo>
                      <a:pt x="0" y="167"/>
                      <a:pt x="70" y="108"/>
                      <a:pt x="159" y="68"/>
                    </a:cubicBezTo>
                    <a:cubicBezTo>
                      <a:pt x="233" y="35"/>
                      <a:pt x="327" y="16"/>
                      <a:pt x="423" y="7"/>
                    </a:cubicBezTo>
                    <a:cubicBezTo>
                      <a:pt x="404" y="29"/>
                      <a:pt x="392" y="54"/>
                      <a:pt x="378" y="77"/>
                    </a:cubicBezTo>
                    <a:cubicBezTo>
                      <a:pt x="376" y="80"/>
                      <a:pt x="375" y="83"/>
                      <a:pt x="373" y="86"/>
                    </a:cubicBezTo>
                    <a:cubicBezTo>
                      <a:pt x="371" y="81"/>
                      <a:pt x="363" y="78"/>
                      <a:pt x="353" y="78"/>
                    </a:cubicBezTo>
                    <a:cubicBezTo>
                      <a:pt x="350" y="78"/>
                      <a:pt x="347" y="78"/>
                      <a:pt x="344" y="79"/>
                    </a:cubicBezTo>
                    <a:cubicBezTo>
                      <a:pt x="253" y="103"/>
                      <a:pt x="95" y="167"/>
                      <a:pt x="48" y="228"/>
                    </a:cubicBezTo>
                    <a:close/>
                    <a:moveTo>
                      <a:pt x="535" y="216"/>
                    </a:moveTo>
                    <a:cubicBezTo>
                      <a:pt x="505" y="185"/>
                      <a:pt x="437" y="169"/>
                      <a:pt x="371" y="169"/>
                    </a:cubicBezTo>
                    <a:cubicBezTo>
                      <a:pt x="364" y="169"/>
                      <a:pt x="356" y="169"/>
                      <a:pt x="349" y="170"/>
                    </a:cubicBezTo>
                    <a:cubicBezTo>
                      <a:pt x="375" y="155"/>
                      <a:pt x="389" y="132"/>
                      <a:pt x="401" y="115"/>
                    </a:cubicBezTo>
                    <a:cubicBezTo>
                      <a:pt x="430" y="79"/>
                      <a:pt x="454" y="40"/>
                      <a:pt x="478" y="3"/>
                    </a:cubicBezTo>
                    <a:cubicBezTo>
                      <a:pt x="508" y="1"/>
                      <a:pt x="538" y="0"/>
                      <a:pt x="567" y="0"/>
                    </a:cubicBezTo>
                    <a:cubicBezTo>
                      <a:pt x="573" y="0"/>
                      <a:pt x="579" y="0"/>
                      <a:pt x="585" y="0"/>
                    </a:cubicBezTo>
                    <a:cubicBezTo>
                      <a:pt x="600" y="0"/>
                      <a:pt x="615" y="1"/>
                      <a:pt x="629" y="2"/>
                    </a:cubicBezTo>
                    <a:cubicBezTo>
                      <a:pt x="577" y="70"/>
                      <a:pt x="563" y="145"/>
                      <a:pt x="535" y="216"/>
                    </a:cubicBezTo>
                    <a:moveTo>
                      <a:pt x="324" y="162"/>
                    </a:moveTo>
                    <a:cubicBezTo>
                      <a:pt x="338" y="148"/>
                      <a:pt x="349" y="132"/>
                      <a:pt x="359" y="116"/>
                    </a:cubicBezTo>
                    <a:cubicBezTo>
                      <a:pt x="350" y="132"/>
                      <a:pt x="340" y="149"/>
                      <a:pt x="324" y="162"/>
                    </a:cubicBezTo>
                    <a:close/>
                  </a:path>
                </a:pathLst>
              </a:custGeom>
              <a:solidFill>
                <a:srgbClr val="B66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 name="Freeform 1140">
                <a:extLst>
                  <a:ext uri="{FF2B5EF4-FFF2-40B4-BE49-F238E27FC236}">
                    <a16:creationId xmlns:a16="http://schemas.microsoft.com/office/drawing/2014/main" id="{FC720369-52D6-4B82-B2F4-D05C44E399B9}"/>
                  </a:ext>
                </a:extLst>
              </p:cNvPr>
              <p:cNvSpPr>
                <a:spLocks noEditPoints="1"/>
              </p:cNvSpPr>
              <p:nvPr/>
            </p:nvSpPr>
            <p:spPr bwMode="auto">
              <a:xfrm>
                <a:off x="4005944" y="1930400"/>
                <a:ext cx="4592638" cy="995363"/>
              </a:xfrm>
              <a:custGeom>
                <a:avLst/>
                <a:gdLst>
                  <a:gd name="T0" fmla="*/ 818 w 9205"/>
                  <a:gd name="T1" fmla="*/ 1997 h 1997"/>
                  <a:gd name="T2" fmla="*/ 715 w 9205"/>
                  <a:gd name="T3" fmla="*/ 1978 h 1997"/>
                  <a:gd name="T4" fmla="*/ 2822 w 9205"/>
                  <a:gd name="T5" fmla="*/ 1756 h 1997"/>
                  <a:gd name="T6" fmla="*/ 4284 w 9205"/>
                  <a:gd name="T7" fmla="*/ 1682 h 1997"/>
                  <a:gd name="T8" fmla="*/ 5347 w 9205"/>
                  <a:gd name="T9" fmla="*/ 1663 h 1997"/>
                  <a:gd name="T10" fmla="*/ 5785 w 9205"/>
                  <a:gd name="T11" fmla="*/ 1666 h 1997"/>
                  <a:gd name="T12" fmla="*/ 7247 w 9205"/>
                  <a:gd name="T13" fmla="*/ 1740 h 1997"/>
                  <a:gd name="T14" fmla="*/ 7679 w 9205"/>
                  <a:gd name="T15" fmla="*/ 1776 h 1997"/>
                  <a:gd name="T16" fmla="*/ 8437 w 9205"/>
                  <a:gd name="T17" fmla="*/ 1853 h 1997"/>
                  <a:gd name="T18" fmla="*/ 8646 w 9205"/>
                  <a:gd name="T19" fmla="*/ 1877 h 1997"/>
                  <a:gd name="T20" fmla="*/ 8592 w 9205"/>
                  <a:gd name="T21" fmla="*/ 1899 h 1997"/>
                  <a:gd name="T22" fmla="*/ 8102 w 9205"/>
                  <a:gd name="T23" fmla="*/ 1845 h 1997"/>
                  <a:gd name="T24" fmla="*/ 6694 w 9205"/>
                  <a:gd name="T25" fmla="*/ 1730 h 1997"/>
                  <a:gd name="T26" fmla="*/ 5345 w 9205"/>
                  <a:gd name="T27" fmla="*/ 1691 h 1997"/>
                  <a:gd name="T28" fmla="*/ 5274 w 9205"/>
                  <a:gd name="T29" fmla="*/ 1691 h 1997"/>
                  <a:gd name="T30" fmla="*/ 3775 w 9205"/>
                  <a:gd name="T31" fmla="*/ 1731 h 1997"/>
                  <a:gd name="T32" fmla="*/ 2306 w 9205"/>
                  <a:gd name="T33" fmla="*/ 1822 h 1997"/>
                  <a:gd name="T34" fmla="*/ 818 w 9205"/>
                  <a:gd name="T35" fmla="*/ 1997 h 1997"/>
                  <a:gd name="T36" fmla="*/ 0 w 9205"/>
                  <a:gd name="T37" fmla="*/ 300 h 1997"/>
                  <a:gd name="T38" fmla="*/ 1333 w 9205"/>
                  <a:gd name="T39" fmla="*/ 113 h 1997"/>
                  <a:gd name="T40" fmla="*/ 2677 w 9205"/>
                  <a:gd name="T41" fmla="*/ 30 h 1997"/>
                  <a:gd name="T42" fmla="*/ 3960 w 9205"/>
                  <a:gd name="T43" fmla="*/ 0 h 1997"/>
                  <a:gd name="T44" fmla="*/ 4063 w 9205"/>
                  <a:gd name="T45" fmla="*/ 1 h 1997"/>
                  <a:gd name="T46" fmla="*/ 5557 w 9205"/>
                  <a:gd name="T47" fmla="*/ 26 h 1997"/>
                  <a:gd name="T48" fmla="*/ 7028 w 9205"/>
                  <a:gd name="T49" fmla="*/ 69 h 1997"/>
                  <a:gd name="T50" fmla="*/ 8461 w 9205"/>
                  <a:gd name="T51" fmla="*/ 184 h 1997"/>
                  <a:gd name="T52" fmla="*/ 9177 w 9205"/>
                  <a:gd name="T53" fmla="*/ 266 h 1997"/>
                  <a:gd name="T54" fmla="*/ 9153 w 9205"/>
                  <a:gd name="T55" fmla="*/ 263 h 1997"/>
                  <a:gd name="T56" fmla="*/ 9205 w 9205"/>
                  <a:gd name="T57" fmla="*/ 297 h 1997"/>
                  <a:gd name="T58" fmla="*/ 8563 w 9205"/>
                  <a:gd name="T59" fmla="*/ 224 h 1997"/>
                  <a:gd name="T60" fmla="*/ 7234 w 9205"/>
                  <a:gd name="T61" fmla="*/ 112 h 1997"/>
                  <a:gd name="T62" fmla="*/ 5884 w 9205"/>
                  <a:gd name="T63" fmla="*/ 58 h 1997"/>
                  <a:gd name="T64" fmla="*/ 4543 w 9205"/>
                  <a:gd name="T65" fmla="*/ 35 h 1997"/>
                  <a:gd name="T66" fmla="*/ 4026 w 9205"/>
                  <a:gd name="T67" fmla="*/ 31 h 1997"/>
                  <a:gd name="T68" fmla="*/ 3055 w 9205"/>
                  <a:gd name="T69" fmla="*/ 45 h 1997"/>
                  <a:gd name="T70" fmla="*/ 1577 w 9205"/>
                  <a:gd name="T71" fmla="*/ 118 h 1997"/>
                  <a:gd name="T72" fmla="*/ 365 w 9205"/>
                  <a:gd name="T73" fmla="*/ 268 h 1997"/>
                  <a:gd name="T74" fmla="*/ 486 w 9205"/>
                  <a:gd name="T75" fmla="*/ 221 h 1997"/>
                  <a:gd name="T76" fmla="*/ 0 w 9205"/>
                  <a:gd name="T77" fmla="*/ 30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05" h="1997">
                    <a:moveTo>
                      <a:pt x="818" y="1997"/>
                    </a:moveTo>
                    <a:cubicBezTo>
                      <a:pt x="784" y="1991"/>
                      <a:pt x="749" y="1985"/>
                      <a:pt x="715" y="1978"/>
                    </a:cubicBezTo>
                    <a:cubicBezTo>
                      <a:pt x="1423" y="1879"/>
                      <a:pt x="2088" y="1810"/>
                      <a:pt x="2822" y="1756"/>
                    </a:cubicBezTo>
                    <a:cubicBezTo>
                      <a:pt x="3306" y="1720"/>
                      <a:pt x="3796" y="1698"/>
                      <a:pt x="4284" y="1682"/>
                    </a:cubicBezTo>
                    <a:cubicBezTo>
                      <a:pt x="4638" y="1670"/>
                      <a:pt x="4992" y="1663"/>
                      <a:pt x="5347" y="1663"/>
                    </a:cubicBezTo>
                    <a:cubicBezTo>
                      <a:pt x="5493" y="1663"/>
                      <a:pt x="5639" y="1664"/>
                      <a:pt x="5785" y="1666"/>
                    </a:cubicBezTo>
                    <a:cubicBezTo>
                      <a:pt x="6275" y="1675"/>
                      <a:pt x="6761" y="1702"/>
                      <a:pt x="7247" y="1740"/>
                    </a:cubicBezTo>
                    <a:cubicBezTo>
                      <a:pt x="7391" y="1751"/>
                      <a:pt x="7536" y="1763"/>
                      <a:pt x="7679" y="1776"/>
                    </a:cubicBezTo>
                    <a:cubicBezTo>
                      <a:pt x="7933" y="1798"/>
                      <a:pt x="8186" y="1823"/>
                      <a:pt x="8437" y="1853"/>
                    </a:cubicBezTo>
                    <a:cubicBezTo>
                      <a:pt x="8507" y="1861"/>
                      <a:pt x="8577" y="1869"/>
                      <a:pt x="8646" y="1877"/>
                    </a:cubicBezTo>
                    <a:cubicBezTo>
                      <a:pt x="8628" y="1884"/>
                      <a:pt x="8610" y="1892"/>
                      <a:pt x="8592" y="1899"/>
                    </a:cubicBezTo>
                    <a:cubicBezTo>
                      <a:pt x="8431" y="1879"/>
                      <a:pt x="8267" y="1863"/>
                      <a:pt x="8102" y="1845"/>
                    </a:cubicBezTo>
                    <a:cubicBezTo>
                      <a:pt x="7636" y="1796"/>
                      <a:pt x="7166" y="1756"/>
                      <a:pt x="6694" y="1730"/>
                    </a:cubicBezTo>
                    <a:cubicBezTo>
                      <a:pt x="6246" y="1705"/>
                      <a:pt x="5795" y="1691"/>
                      <a:pt x="5345" y="1691"/>
                    </a:cubicBezTo>
                    <a:cubicBezTo>
                      <a:pt x="5321" y="1691"/>
                      <a:pt x="5298" y="1691"/>
                      <a:pt x="5274" y="1691"/>
                    </a:cubicBezTo>
                    <a:cubicBezTo>
                      <a:pt x="4774" y="1693"/>
                      <a:pt x="4274" y="1707"/>
                      <a:pt x="3775" y="1731"/>
                    </a:cubicBezTo>
                    <a:cubicBezTo>
                      <a:pt x="3282" y="1753"/>
                      <a:pt x="2796" y="1783"/>
                      <a:pt x="2306" y="1822"/>
                    </a:cubicBezTo>
                    <a:cubicBezTo>
                      <a:pt x="2128" y="1837"/>
                      <a:pt x="1688" y="1868"/>
                      <a:pt x="818" y="1997"/>
                    </a:cubicBezTo>
                    <a:moveTo>
                      <a:pt x="0" y="300"/>
                    </a:moveTo>
                    <a:cubicBezTo>
                      <a:pt x="438" y="226"/>
                      <a:pt x="881" y="158"/>
                      <a:pt x="1333" y="113"/>
                    </a:cubicBezTo>
                    <a:cubicBezTo>
                      <a:pt x="1777" y="70"/>
                      <a:pt x="2227" y="46"/>
                      <a:pt x="2677" y="30"/>
                    </a:cubicBezTo>
                    <a:cubicBezTo>
                      <a:pt x="3104" y="14"/>
                      <a:pt x="3532" y="0"/>
                      <a:pt x="3960" y="0"/>
                    </a:cubicBezTo>
                    <a:cubicBezTo>
                      <a:pt x="3995" y="0"/>
                      <a:pt x="4029" y="0"/>
                      <a:pt x="4063" y="1"/>
                    </a:cubicBezTo>
                    <a:cubicBezTo>
                      <a:pt x="4561" y="3"/>
                      <a:pt x="5059" y="19"/>
                      <a:pt x="5557" y="26"/>
                    </a:cubicBezTo>
                    <a:cubicBezTo>
                      <a:pt x="6050" y="33"/>
                      <a:pt x="6538" y="39"/>
                      <a:pt x="7028" y="69"/>
                    </a:cubicBezTo>
                    <a:cubicBezTo>
                      <a:pt x="7508" y="99"/>
                      <a:pt x="7987" y="135"/>
                      <a:pt x="8461" y="184"/>
                    </a:cubicBezTo>
                    <a:cubicBezTo>
                      <a:pt x="8701" y="208"/>
                      <a:pt x="8939" y="235"/>
                      <a:pt x="9177" y="266"/>
                    </a:cubicBezTo>
                    <a:cubicBezTo>
                      <a:pt x="9169" y="265"/>
                      <a:pt x="9161" y="264"/>
                      <a:pt x="9153" y="263"/>
                    </a:cubicBezTo>
                    <a:cubicBezTo>
                      <a:pt x="9171" y="274"/>
                      <a:pt x="9188" y="285"/>
                      <a:pt x="9205" y="297"/>
                    </a:cubicBezTo>
                    <a:cubicBezTo>
                      <a:pt x="8991" y="270"/>
                      <a:pt x="8776" y="247"/>
                      <a:pt x="8563" y="224"/>
                    </a:cubicBezTo>
                    <a:cubicBezTo>
                      <a:pt x="8123" y="177"/>
                      <a:pt x="7679" y="141"/>
                      <a:pt x="7234" y="112"/>
                    </a:cubicBezTo>
                    <a:cubicBezTo>
                      <a:pt x="6786" y="82"/>
                      <a:pt x="6335" y="59"/>
                      <a:pt x="5884" y="58"/>
                    </a:cubicBezTo>
                    <a:cubicBezTo>
                      <a:pt x="5436" y="57"/>
                      <a:pt x="4989" y="43"/>
                      <a:pt x="4543" y="35"/>
                    </a:cubicBezTo>
                    <a:cubicBezTo>
                      <a:pt x="4370" y="32"/>
                      <a:pt x="4198" y="31"/>
                      <a:pt x="4026" y="31"/>
                    </a:cubicBezTo>
                    <a:cubicBezTo>
                      <a:pt x="3702" y="31"/>
                      <a:pt x="3379" y="36"/>
                      <a:pt x="3055" y="45"/>
                    </a:cubicBezTo>
                    <a:cubicBezTo>
                      <a:pt x="2561" y="60"/>
                      <a:pt x="2066" y="77"/>
                      <a:pt x="1577" y="118"/>
                    </a:cubicBezTo>
                    <a:cubicBezTo>
                      <a:pt x="1167" y="153"/>
                      <a:pt x="763" y="206"/>
                      <a:pt x="365" y="268"/>
                    </a:cubicBezTo>
                    <a:cubicBezTo>
                      <a:pt x="405" y="252"/>
                      <a:pt x="446" y="236"/>
                      <a:pt x="486" y="221"/>
                    </a:cubicBezTo>
                    <a:cubicBezTo>
                      <a:pt x="323" y="246"/>
                      <a:pt x="162" y="272"/>
                      <a:pt x="0" y="300"/>
                    </a:cubicBezTo>
                  </a:path>
                </a:pathLst>
              </a:custGeom>
              <a:solidFill>
                <a:srgbClr val="8C5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 name="Freeform 1141">
                <a:extLst>
                  <a:ext uri="{FF2B5EF4-FFF2-40B4-BE49-F238E27FC236}">
                    <a16:creationId xmlns:a16="http://schemas.microsoft.com/office/drawing/2014/main" id="{84E30CD0-4DD6-499A-9384-1CF5A33CAA14}"/>
                  </a:ext>
                </a:extLst>
              </p:cNvPr>
              <p:cNvSpPr>
                <a:spLocks noEditPoints="1"/>
              </p:cNvSpPr>
              <p:nvPr/>
            </p:nvSpPr>
            <p:spPr bwMode="auto">
              <a:xfrm>
                <a:off x="3437619" y="2039938"/>
                <a:ext cx="976313" cy="979488"/>
              </a:xfrm>
              <a:custGeom>
                <a:avLst/>
                <a:gdLst>
                  <a:gd name="T0" fmla="*/ 589 w 1958"/>
                  <a:gd name="T1" fmla="*/ 1963 h 1963"/>
                  <a:gd name="T2" fmla="*/ 759 w 1958"/>
                  <a:gd name="T3" fmla="*/ 1938 h 1963"/>
                  <a:gd name="T4" fmla="*/ 1725 w 1958"/>
                  <a:gd name="T5" fmla="*/ 1775 h 1963"/>
                  <a:gd name="T6" fmla="*/ 1855 w 1958"/>
                  <a:gd name="T7" fmla="*/ 1757 h 1963"/>
                  <a:gd name="T8" fmla="*/ 1958 w 1958"/>
                  <a:gd name="T9" fmla="*/ 1776 h 1963"/>
                  <a:gd name="T10" fmla="*/ 890 w 1958"/>
                  <a:gd name="T11" fmla="*/ 1949 h 1963"/>
                  <a:gd name="T12" fmla="*/ 589 w 1958"/>
                  <a:gd name="T13" fmla="*/ 1963 h 1963"/>
                  <a:gd name="T14" fmla="*/ 0 w 1958"/>
                  <a:gd name="T15" fmla="*/ 296 h 1963"/>
                  <a:gd name="T16" fmla="*/ 529 w 1958"/>
                  <a:gd name="T17" fmla="*/ 177 h 1963"/>
                  <a:gd name="T18" fmla="*/ 1140 w 1958"/>
                  <a:gd name="T19" fmla="*/ 79 h 1963"/>
                  <a:gd name="T20" fmla="*/ 1140 w 1958"/>
                  <a:gd name="T21" fmla="*/ 79 h 1963"/>
                  <a:gd name="T22" fmla="*/ 1626 w 1958"/>
                  <a:gd name="T23" fmla="*/ 0 h 1963"/>
                  <a:gd name="T24" fmla="*/ 1505 w 1958"/>
                  <a:gd name="T25" fmla="*/ 47 h 1963"/>
                  <a:gd name="T26" fmla="*/ 1294 w 1958"/>
                  <a:gd name="T27" fmla="*/ 81 h 1963"/>
                  <a:gd name="T28" fmla="*/ 617 w 1958"/>
                  <a:gd name="T29" fmla="*/ 191 h 1963"/>
                  <a:gd name="T30" fmla="*/ 99 w 1958"/>
                  <a:gd name="T31" fmla="*/ 288 h 1963"/>
                  <a:gd name="T32" fmla="*/ 91 w 1958"/>
                  <a:gd name="T33" fmla="*/ 267 h 1963"/>
                  <a:gd name="T34" fmla="*/ 0 w 1958"/>
                  <a:gd name="T35" fmla="*/ 296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8" h="1963">
                    <a:moveTo>
                      <a:pt x="589" y="1963"/>
                    </a:moveTo>
                    <a:cubicBezTo>
                      <a:pt x="646" y="1955"/>
                      <a:pt x="702" y="1946"/>
                      <a:pt x="759" y="1938"/>
                    </a:cubicBezTo>
                    <a:cubicBezTo>
                      <a:pt x="1060" y="1894"/>
                      <a:pt x="1422" y="1819"/>
                      <a:pt x="1725" y="1775"/>
                    </a:cubicBezTo>
                    <a:cubicBezTo>
                      <a:pt x="1768" y="1769"/>
                      <a:pt x="1812" y="1763"/>
                      <a:pt x="1855" y="1757"/>
                    </a:cubicBezTo>
                    <a:cubicBezTo>
                      <a:pt x="1889" y="1764"/>
                      <a:pt x="1924" y="1770"/>
                      <a:pt x="1958" y="1776"/>
                    </a:cubicBezTo>
                    <a:cubicBezTo>
                      <a:pt x="1656" y="1821"/>
                      <a:pt x="1302" y="1877"/>
                      <a:pt x="890" y="1949"/>
                    </a:cubicBezTo>
                    <a:cubicBezTo>
                      <a:pt x="790" y="1956"/>
                      <a:pt x="690" y="1961"/>
                      <a:pt x="589" y="1963"/>
                    </a:cubicBezTo>
                    <a:moveTo>
                      <a:pt x="0" y="296"/>
                    </a:moveTo>
                    <a:cubicBezTo>
                      <a:pt x="161" y="237"/>
                      <a:pt x="343" y="204"/>
                      <a:pt x="529" y="177"/>
                    </a:cubicBezTo>
                    <a:cubicBezTo>
                      <a:pt x="735" y="146"/>
                      <a:pt x="937" y="113"/>
                      <a:pt x="1140" y="79"/>
                    </a:cubicBezTo>
                    <a:lnTo>
                      <a:pt x="1140" y="79"/>
                    </a:lnTo>
                    <a:cubicBezTo>
                      <a:pt x="1302" y="51"/>
                      <a:pt x="1463" y="25"/>
                      <a:pt x="1626" y="0"/>
                    </a:cubicBezTo>
                    <a:cubicBezTo>
                      <a:pt x="1586" y="15"/>
                      <a:pt x="1545" y="31"/>
                      <a:pt x="1505" y="47"/>
                    </a:cubicBezTo>
                    <a:cubicBezTo>
                      <a:pt x="1434" y="58"/>
                      <a:pt x="1364" y="69"/>
                      <a:pt x="1294" y="81"/>
                    </a:cubicBezTo>
                    <a:cubicBezTo>
                      <a:pt x="1068" y="118"/>
                      <a:pt x="845" y="159"/>
                      <a:pt x="617" y="191"/>
                    </a:cubicBezTo>
                    <a:cubicBezTo>
                      <a:pt x="441" y="216"/>
                      <a:pt x="262" y="243"/>
                      <a:pt x="99" y="288"/>
                    </a:cubicBezTo>
                    <a:cubicBezTo>
                      <a:pt x="96" y="281"/>
                      <a:pt x="93" y="274"/>
                      <a:pt x="91" y="267"/>
                    </a:cubicBezTo>
                    <a:cubicBezTo>
                      <a:pt x="60" y="276"/>
                      <a:pt x="29" y="286"/>
                      <a:pt x="0" y="296"/>
                    </a:cubicBezTo>
                  </a:path>
                </a:pathLst>
              </a:custGeom>
              <a:solidFill>
                <a:srgbClr val="844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 name="Freeform 1142">
                <a:extLst>
                  <a:ext uri="{FF2B5EF4-FFF2-40B4-BE49-F238E27FC236}">
                    <a16:creationId xmlns:a16="http://schemas.microsoft.com/office/drawing/2014/main" id="{14F43ADE-949C-4D0C-BC25-0AACEF9D7595}"/>
                  </a:ext>
                </a:extLst>
              </p:cNvPr>
              <p:cNvSpPr>
                <a:spLocks noEditPoints="1"/>
              </p:cNvSpPr>
              <p:nvPr/>
            </p:nvSpPr>
            <p:spPr bwMode="auto">
              <a:xfrm>
                <a:off x="2677206" y="1908175"/>
                <a:ext cx="1204913" cy="1157288"/>
              </a:xfrm>
              <a:custGeom>
                <a:avLst/>
                <a:gdLst>
                  <a:gd name="T0" fmla="*/ 1433 w 2415"/>
                  <a:gd name="T1" fmla="*/ 2318 h 2318"/>
                  <a:gd name="T2" fmla="*/ 942 w 2415"/>
                  <a:gd name="T3" fmla="*/ 2258 h 2318"/>
                  <a:gd name="T4" fmla="*/ 1432 w 2415"/>
                  <a:gd name="T5" fmla="*/ 2318 h 2318"/>
                  <a:gd name="T6" fmla="*/ 1620 w 2415"/>
                  <a:gd name="T7" fmla="*/ 2313 h 2318"/>
                  <a:gd name="T8" fmla="*/ 1377 w 2415"/>
                  <a:gd name="T9" fmla="*/ 2287 h 2318"/>
                  <a:gd name="T10" fmla="*/ 1456 w 2415"/>
                  <a:gd name="T11" fmla="*/ 2288 h 2318"/>
                  <a:gd name="T12" fmla="*/ 1855 w 2415"/>
                  <a:gd name="T13" fmla="*/ 2263 h 2318"/>
                  <a:gd name="T14" fmla="*/ 2114 w 2415"/>
                  <a:gd name="T15" fmla="*/ 2227 h 2318"/>
                  <a:gd name="T16" fmla="*/ 2415 w 2415"/>
                  <a:gd name="T17" fmla="*/ 2213 h 2318"/>
                  <a:gd name="T18" fmla="*/ 2377 w 2415"/>
                  <a:gd name="T19" fmla="*/ 2220 h 2318"/>
                  <a:gd name="T20" fmla="*/ 1675 w 2415"/>
                  <a:gd name="T21" fmla="*/ 2310 h 2318"/>
                  <a:gd name="T22" fmla="*/ 1433 w 2415"/>
                  <a:gd name="T23" fmla="*/ 2318 h 2318"/>
                  <a:gd name="T24" fmla="*/ 1768 w 2415"/>
                  <a:gd name="T25" fmla="*/ 2047 h 2318"/>
                  <a:gd name="T26" fmla="*/ 1876 w 2415"/>
                  <a:gd name="T27" fmla="*/ 1976 h 2318"/>
                  <a:gd name="T28" fmla="*/ 1907 w 2415"/>
                  <a:gd name="T29" fmla="*/ 1777 h 2318"/>
                  <a:gd name="T30" fmla="*/ 1889 w 2415"/>
                  <a:gd name="T31" fmla="*/ 1675 h 2318"/>
                  <a:gd name="T32" fmla="*/ 1687 w 2415"/>
                  <a:gd name="T33" fmla="*/ 1148 h 2318"/>
                  <a:gd name="T34" fmla="*/ 1496 w 2415"/>
                  <a:gd name="T35" fmla="*/ 633 h 2318"/>
                  <a:gd name="T36" fmla="*/ 1426 w 2415"/>
                  <a:gd name="T37" fmla="*/ 376 h 2318"/>
                  <a:gd name="T38" fmla="*/ 1388 w 2415"/>
                  <a:gd name="T39" fmla="*/ 155 h 2318"/>
                  <a:gd name="T40" fmla="*/ 1222 w 2415"/>
                  <a:gd name="T41" fmla="*/ 76 h 2318"/>
                  <a:gd name="T42" fmla="*/ 928 w 2415"/>
                  <a:gd name="T43" fmla="*/ 27 h 2318"/>
                  <a:gd name="T44" fmla="*/ 474 w 2415"/>
                  <a:gd name="T45" fmla="*/ 108 h 2318"/>
                  <a:gd name="T46" fmla="*/ 39 w 2415"/>
                  <a:gd name="T47" fmla="*/ 505 h 2318"/>
                  <a:gd name="T48" fmla="*/ 39 w 2415"/>
                  <a:gd name="T49" fmla="*/ 505 h 2318"/>
                  <a:gd name="T50" fmla="*/ 39 w 2415"/>
                  <a:gd name="T51" fmla="*/ 505 h 2318"/>
                  <a:gd name="T52" fmla="*/ 39 w 2415"/>
                  <a:gd name="T53" fmla="*/ 505 h 2318"/>
                  <a:gd name="T54" fmla="*/ 39 w 2415"/>
                  <a:gd name="T55" fmla="*/ 505 h 2318"/>
                  <a:gd name="T56" fmla="*/ 414 w 2415"/>
                  <a:gd name="T57" fmla="*/ 1347 h 2318"/>
                  <a:gd name="T58" fmla="*/ 635 w 2415"/>
                  <a:gd name="T59" fmla="*/ 1801 h 2318"/>
                  <a:gd name="T60" fmla="*/ 640 w 2415"/>
                  <a:gd name="T61" fmla="*/ 1813 h 2318"/>
                  <a:gd name="T62" fmla="*/ 606 w 2415"/>
                  <a:gd name="T63" fmla="*/ 1852 h 2318"/>
                  <a:gd name="T64" fmla="*/ 593 w 2415"/>
                  <a:gd name="T65" fmla="*/ 1824 h 2318"/>
                  <a:gd name="T66" fmla="*/ 366 w 2415"/>
                  <a:gd name="T67" fmla="*/ 1355 h 2318"/>
                  <a:gd name="T68" fmla="*/ 2 w 2415"/>
                  <a:gd name="T69" fmla="*/ 510 h 2318"/>
                  <a:gd name="T70" fmla="*/ 0 w 2415"/>
                  <a:gd name="T71" fmla="*/ 496 h 2318"/>
                  <a:gd name="T72" fmla="*/ 38 w 2415"/>
                  <a:gd name="T73" fmla="*/ 411 h 2318"/>
                  <a:gd name="T74" fmla="*/ 68 w 2415"/>
                  <a:gd name="T75" fmla="*/ 352 h 2318"/>
                  <a:gd name="T76" fmla="*/ 174 w 2415"/>
                  <a:gd name="T77" fmla="*/ 239 h 2318"/>
                  <a:gd name="T78" fmla="*/ 502 w 2415"/>
                  <a:gd name="T79" fmla="*/ 65 h 2318"/>
                  <a:gd name="T80" fmla="*/ 700 w 2415"/>
                  <a:gd name="T81" fmla="*/ 18 h 2318"/>
                  <a:gd name="T82" fmla="*/ 913 w 2415"/>
                  <a:gd name="T83" fmla="*/ 0 h 2318"/>
                  <a:gd name="T84" fmla="*/ 1092 w 2415"/>
                  <a:gd name="T85" fmla="*/ 14 h 2318"/>
                  <a:gd name="T86" fmla="*/ 1265 w 2415"/>
                  <a:gd name="T87" fmla="*/ 59 h 2318"/>
                  <a:gd name="T88" fmla="*/ 1374 w 2415"/>
                  <a:gd name="T89" fmla="*/ 105 h 2318"/>
                  <a:gd name="T90" fmla="*/ 1442 w 2415"/>
                  <a:gd name="T91" fmla="*/ 143 h 2318"/>
                  <a:gd name="T92" fmla="*/ 1452 w 2415"/>
                  <a:gd name="T93" fmla="*/ 178 h 2318"/>
                  <a:gd name="T94" fmla="*/ 1452 w 2415"/>
                  <a:gd name="T95" fmla="*/ 187 h 2318"/>
                  <a:gd name="T96" fmla="*/ 1449 w 2415"/>
                  <a:gd name="T97" fmla="*/ 234 h 2318"/>
                  <a:gd name="T98" fmla="*/ 1449 w 2415"/>
                  <a:gd name="T99" fmla="*/ 234 h 2318"/>
                  <a:gd name="T100" fmla="*/ 1449 w 2415"/>
                  <a:gd name="T101" fmla="*/ 234 h 2318"/>
                  <a:gd name="T102" fmla="*/ 1451 w 2415"/>
                  <a:gd name="T103" fmla="*/ 250 h 2318"/>
                  <a:gd name="T104" fmla="*/ 1481 w 2415"/>
                  <a:gd name="T105" fmla="*/ 404 h 2318"/>
                  <a:gd name="T106" fmla="*/ 1525 w 2415"/>
                  <a:gd name="T107" fmla="*/ 560 h 2318"/>
                  <a:gd name="T108" fmla="*/ 1525 w 2415"/>
                  <a:gd name="T109" fmla="*/ 560 h 2318"/>
                  <a:gd name="T110" fmla="*/ 1616 w 2415"/>
                  <a:gd name="T111" fmla="*/ 531 h 2318"/>
                  <a:gd name="T112" fmla="*/ 1624 w 2415"/>
                  <a:gd name="T113" fmla="*/ 552 h 2318"/>
                  <a:gd name="T114" fmla="*/ 1532 w 2415"/>
                  <a:gd name="T115" fmla="*/ 581 h 2318"/>
                  <a:gd name="T116" fmla="*/ 1531 w 2415"/>
                  <a:gd name="T117" fmla="*/ 581 h 2318"/>
                  <a:gd name="T118" fmla="*/ 1566 w 2415"/>
                  <a:gd name="T119" fmla="*/ 688 h 2318"/>
                  <a:gd name="T120" fmla="*/ 1779 w 2415"/>
                  <a:gd name="T121" fmla="*/ 1234 h 2318"/>
                  <a:gd name="T122" fmla="*/ 1956 w 2415"/>
                  <a:gd name="T123" fmla="*/ 1757 h 2318"/>
                  <a:gd name="T124" fmla="*/ 1768 w 2415"/>
                  <a:gd name="T125" fmla="*/ 2047 h 2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5" h="2318">
                    <a:moveTo>
                      <a:pt x="1433" y="2318"/>
                    </a:moveTo>
                    <a:cubicBezTo>
                      <a:pt x="1262" y="2318"/>
                      <a:pt x="1087" y="2303"/>
                      <a:pt x="942" y="2258"/>
                    </a:cubicBezTo>
                    <a:cubicBezTo>
                      <a:pt x="1087" y="2303"/>
                      <a:pt x="1261" y="2318"/>
                      <a:pt x="1432" y="2318"/>
                    </a:cubicBezTo>
                    <a:cubicBezTo>
                      <a:pt x="1496" y="2318"/>
                      <a:pt x="1559" y="2316"/>
                      <a:pt x="1620" y="2313"/>
                    </a:cubicBezTo>
                    <a:cubicBezTo>
                      <a:pt x="1537" y="2309"/>
                      <a:pt x="1455" y="2301"/>
                      <a:pt x="1377" y="2287"/>
                    </a:cubicBezTo>
                    <a:cubicBezTo>
                      <a:pt x="1403" y="2288"/>
                      <a:pt x="1429" y="2288"/>
                      <a:pt x="1456" y="2288"/>
                    </a:cubicBezTo>
                    <a:cubicBezTo>
                      <a:pt x="1589" y="2288"/>
                      <a:pt x="1723" y="2279"/>
                      <a:pt x="1855" y="2263"/>
                    </a:cubicBezTo>
                    <a:cubicBezTo>
                      <a:pt x="1942" y="2253"/>
                      <a:pt x="2028" y="2241"/>
                      <a:pt x="2114" y="2227"/>
                    </a:cubicBezTo>
                    <a:cubicBezTo>
                      <a:pt x="2215" y="2225"/>
                      <a:pt x="2315" y="2220"/>
                      <a:pt x="2415" y="2213"/>
                    </a:cubicBezTo>
                    <a:cubicBezTo>
                      <a:pt x="2402" y="2215"/>
                      <a:pt x="2390" y="2218"/>
                      <a:pt x="2377" y="2220"/>
                    </a:cubicBezTo>
                    <a:cubicBezTo>
                      <a:pt x="2148" y="2260"/>
                      <a:pt x="1914" y="2293"/>
                      <a:pt x="1675" y="2310"/>
                    </a:cubicBezTo>
                    <a:cubicBezTo>
                      <a:pt x="1597" y="2315"/>
                      <a:pt x="1515" y="2318"/>
                      <a:pt x="1433" y="2318"/>
                    </a:cubicBezTo>
                    <a:moveTo>
                      <a:pt x="1768" y="2047"/>
                    </a:moveTo>
                    <a:cubicBezTo>
                      <a:pt x="1811" y="2030"/>
                      <a:pt x="1848" y="2006"/>
                      <a:pt x="1876" y="1976"/>
                    </a:cubicBezTo>
                    <a:cubicBezTo>
                      <a:pt x="1934" y="1914"/>
                      <a:pt x="1942" y="1842"/>
                      <a:pt x="1907" y="1777"/>
                    </a:cubicBezTo>
                    <a:cubicBezTo>
                      <a:pt x="1904" y="1741"/>
                      <a:pt x="1897" y="1707"/>
                      <a:pt x="1889" y="1675"/>
                    </a:cubicBezTo>
                    <a:cubicBezTo>
                      <a:pt x="1846" y="1497"/>
                      <a:pt x="1764" y="1323"/>
                      <a:pt x="1687" y="1148"/>
                    </a:cubicBezTo>
                    <a:cubicBezTo>
                      <a:pt x="1612" y="978"/>
                      <a:pt x="1551" y="806"/>
                      <a:pt x="1496" y="633"/>
                    </a:cubicBezTo>
                    <a:cubicBezTo>
                      <a:pt x="1470" y="548"/>
                      <a:pt x="1444" y="462"/>
                      <a:pt x="1426" y="376"/>
                    </a:cubicBezTo>
                    <a:cubicBezTo>
                      <a:pt x="1417" y="335"/>
                      <a:pt x="1398" y="165"/>
                      <a:pt x="1388" y="155"/>
                    </a:cubicBezTo>
                    <a:cubicBezTo>
                      <a:pt x="1371" y="138"/>
                      <a:pt x="1253" y="89"/>
                      <a:pt x="1222" y="76"/>
                    </a:cubicBezTo>
                    <a:cubicBezTo>
                      <a:pt x="1138" y="41"/>
                      <a:pt x="1035" y="27"/>
                      <a:pt x="928" y="27"/>
                    </a:cubicBezTo>
                    <a:cubicBezTo>
                      <a:pt x="765" y="27"/>
                      <a:pt x="595" y="61"/>
                      <a:pt x="474" y="108"/>
                    </a:cubicBezTo>
                    <a:cubicBezTo>
                      <a:pt x="229" y="203"/>
                      <a:pt x="91" y="347"/>
                      <a:pt x="39" y="505"/>
                    </a:cubicBezTo>
                    <a:lnTo>
                      <a:pt x="39" y="505"/>
                    </a:lnTo>
                    <a:lnTo>
                      <a:pt x="39" y="505"/>
                    </a:lnTo>
                    <a:lnTo>
                      <a:pt x="39" y="505"/>
                    </a:lnTo>
                    <a:lnTo>
                      <a:pt x="39" y="505"/>
                    </a:lnTo>
                    <a:cubicBezTo>
                      <a:pt x="147" y="788"/>
                      <a:pt x="277" y="1068"/>
                      <a:pt x="414" y="1347"/>
                    </a:cubicBezTo>
                    <a:cubicBezTo>
                      <a:pt x="488" y="1498"/>
                      <a:pt x="566" y="1649"/>
                      <a:pt x="635" y="1801"/>
                    </a:cubicBezTo>
                    <a:cubicBezTo>
                      <a:pt x="637" y="1805"/>
                      <a:pt x="638" y="1809"/>
                      <a:pt x="640" y="1813"/>
                    </a:cubicBezTo>
                    <a:cubicBezTo>
                      <a:pt x="627" y="1825"/>
                      <a:pt x="616" y="1838"/>
                      <a:pt x="606" y="1852"/>
                    </a:cubicBezTo>
                    <a:cubicBezTo>
                      <a:pt x="602" y="1842"/>
                      <a:pt x="598" y="1833"/>
                      <a:pt x="593" y="1824"/>
                    </a:cubicBezTo>
                    <a:cubicBezTo>
                      <a:pt x="523" y="1666"/>
                      <a:pt x="442" y="1511"/>
                      <a:pt x="366" y="1355"/>
                    </a:cubicBezTo>
                    <a:cubicBezTo>
                      <a:pt x="291" y="1202"/>
                      <a:pt x="40" y="620"/>
                      <a:pt x="2" y="510"/>
                    </a:cubicBezTo>
                    <a:cubicBezTo>
                      <a:pt x="1" y="506"/>
                      <a:pt x="0" y="501"/>
                      <a:pt x="0" y="496"/>
                    </a:cubicBezTo>
                    <a:cubicBezTo>
                      <a:pt x="0" y="468"/>
                      <a:pt x="25" y="439"/>
                      <a:pt x="38" y="411"/>
                    </a:cubicBezTo>
                    <a:cubicBezTo>
                      <a:pt x="47" y="391"/>
                      <a:pt x="56" y="372"/>
                      <a:pt x="68" y="352"/>
                    </a:cubicBezTo>
                    <a:cubicBezTo>
                      <a:pt x="94" y="313"/>
                      <a:pt x="132" y="275"/>
                      <a:pt x="174" y="239"/>
                    </a:cubicBezTo>
                    <a:cubicBezTo>
                      <a:pt x="257" y="170"/>
                      <a:pt x="370" y="108"/>
                      <a:pt x="502" y="65"/>
                    </a:cubicBezTo>
                    <a:cubicBezTo>
                      <a:pt x="562" y="45"/>
                      <a:pt x="633" y="30"/>
                      <a:pt x="700" y="18"/>
                    </a:cubicBezTo>
                    <a:cubicBezTo>
                      <a:pt x="770" y="6"/>
                      <a:pt x="841" y="0"/>
                      <a:pt x="913" y="0"/>
                    </a:cubicBezTo>
                    <a:cubicBezTo>
                      <a:pt x="973" y="0"/>
                      <a:pt x="1033" y="5"/>
                      <a:pt x="1092" y="14"/>
                    </a:cubicBezTo>
                    <a:cubicBezTo>
                      <a:pt x="1155" y="23"/>
                      <a:pt x="1213" y="39"/>
                      <a:pt x="1265" y="59"/>
                    </a:cubicBezTo>
                    <a:cubicBezTo>
                      <a:pt x="1303" y="73"/>
                      <a:pt x="1343" y="87"/>
                      <a:pt x="1374" y="105"/>
                    </a:cubicBezTo>
                    <a:cubicBezTo>
                      <a:pt x="1392" y="117"/>
                      <a:pt x="1432" y="130"/>
                      <a:pt x="1442" y="143"/>
                    </a:cubicBezTo>
                    <a:cubicBezTo>
                      <a:pt x="1450" y="154"/>
                      <a:pt x="1451" y="167"/>
                      <a:pt x="1452" y="178"/>
                    </a:cubicBezTo>
                    <a:cubicBezTo>
                      <a:pt x="1452" y="181"/>
                      <a:pt x="1452" y="184"/>
                      <a:pt x="1452" y="187"/>
                    </a:cubicBezTo>
                    <a:cubicBezTo>
                      <a:pt x="1452" y="203"/>
                      <a:pt x="1449" y="219"/>
                      <a:pt x="1449" y="234"/>
                    </a:cubicBezTo>
                    <a:lnTo>
                      <a:pt x="1449" y="234"/>
                    </a:lnTo>
                    <a:lnTo>
                      <a:pt x="1449" y="234"/>
                    </a:lnTo>
                    <a:cubicBezTo>
                      <a:pt x="1449" y="240"/>
                      <a:pt x="1450" y="245"/>
                      <a:pt x="1451" y="250"/>
                    </a:cubicBezTo>
                    <a:cubicBezTo>
                      <a:pt x="1460" y="302"/>
                      <a:pt x="1468" y="353"/>
                      <a:pt x="1481" y="404"/>
                    </a:cubicBezTo>
                    <a:cubicBezTo>
                      <a:pt x="1494" y="457"/>
                      <a:pt x="1509" y="509"/>
                      <a:pt x="1525" y="560"/>
                    </a:cubicBezTo>
                    <a:lnTo>
                      <a:pt x="1525" y="560"/>
                    </a:lnTo>
                    <a:cubicBezTo>
                      <a:pt x="1554" y="550"/>
                      <a:pt x="1585" y="540"/>
                      <a:pt x="1616" y="531"/>
                    </a:cubicBezTo>
                    <a:cubicBezTo>
                      <a:pt x="1618" y="538"/>
                      <a:pt x="1621" y="545"/>
                      <a:pt x="1624" y="552"/>
                    </a:cubicBezTo>
                    <a:cubicBezTo>
                      <a:pt x="1593" y="561"/>
                      <a:pt x="1562" y="571"/>
                      <a:pt x="1532" y="581"/>
                    </a:cubicBezTo>
                    <a:lnTo>
                      <a:pt x="1531" y="581"/>
                    </a:lnTo>
                    <a:cubicBezTo>
                      <a:pt x="1542" y="617"/>
                      <a:pt x="1554" y="653"/>
                      <a:pt x="1566" y="688"/>
                    </a:cubicBezTo>
                    <a:cubicBezTo>
                      <a:pt x="1628" y="872"/>
                      <a:pt x="1698" y="1053"/>
                      <a:pt x="1779" y="1234"/>
                    </a:cubicBezTo>
                    <a:cubicBezTo>
                      <a:pt x="1855" y="1405"/>
                      <a:pt x="1939" y="1581"/>
                      <a:pt x="1956" y="1757"/>
                    </a:cubicBezTo>
                    <a:cubicBezTo>
                      <a:pt x="1966" y="1861"/>
                      <a:pt x="1949" y="1990"/>
                      <a:pt x="1768" y="2047"/>
                    </a:cubicBezTo>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Freeform 1143">
                <a:extLst>
                  <a:ext uri="{FF2B5EF4-FFF2-40B4-BE49-F238E27FC236}">
                    <a16:creationId xmlns:a16="http://schemas.microsoft.com/office/drawing/2014/main" id="{293199B6-8953-42E3-8EB2-5C909A69797F}"/>
                  </a:ext>
                </a:extLst>
              </p:cNvPr>
              <p:cNvSpPr>
                <a:spLocks/>
              </p:cNvSpPr>
              <p:nvPr/>
            </p:nvSpPr>
            <p:spPr bwMode="auto">
              <a:xfrm>
                <a:off x="3012169" y="2917825"/>
                <a:ext cx="1588" cy="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2"/>
                      <a:pt x="1" y="1"/>
                      <a:pt x="0" y="0"/>
                    </a:cubicBezTo>
                    <a:cubicBezTo>
                      <a:pt x="1" y="1"/>
                      <a:pt x="1" y="2"/>
                      <a:pt x="1" y="3"/>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 name="Freeform 1144">
                <a:extLst>
                  <a:ext uri="{FF2B5EF4-FFF2-40B4-BE49-F238E27FC236}">
                    <a16:creationId xmlns:a16="http://schemas.microsoft.com/office/drawing/2014/main" id="{766E2134-FCD0-4A27-9BA5-D5E758565463}"/>
                  </a:ext>
                </a:extLst>
              </p:cNvPr>
              <p:cNvSpPr>
                <a:spLocks noEditPoints="1"/>
              </p:cNvSpPr>
              <p:nvPr/>
            </p:nvSpPr>
            <p:spPr bwMode="auto">
              <a:xfrm>
                <a:off x="2978831" y="2757488"/>
                <a:ext cx="666750" cy="307975"/>
              </a:xfrm>
              <a:custGeom>
                <a:avLst/>
                <a:gdLst>
                  <a:gd name="T0" fmla="*/ 336 w 1336"/>
                  <a:gd name="T1" fmla="*/ 557 h 617"/>
                  <a:gd name="T2" fmla="*/ 202 w 1336"/>
                  <a:gd name="T3" fmla="*/ 494 h 617"/>
                  <a:gd name="T4" fmla="*/ 188 w 1336"/>
                  <a:gd name="T5" fmla="*/ 491 h 617"/>
                  <a:gd name="T6" fmla="*/ 68 w 1336"/>
                  <a:gd name="T7" fmla="*/ 324 h 617"/>
                  <a:gd name="T8" fmla="*/ 67 w 1336"/>
                  <a:gd name="T9" fmla="*/ 321 h 617"/>
                  <a:gd name="T10" fmla="*/ 34 w 1336"/>
                  <a:gd name="T11" fmla="*/ 112 h 617"/>
                  <a:gd name="T12" fmla="*/ 128 w 1336"/>
                  <a:gd name="T13" fmla="*/ 347 h 617"/>
                  <a:gd name="T14" fmla="*/ 254 w 1336"/>
                  <a:gd name="T15" fmla="*/ 178 h 617"/>
                  <a:gd name="T16" fmla="*/ 384 w 1336"/>
                  <a:gd name="T17" fmla="*/ 103 h 617"/>
                  <a:gd name="T18" fmla="*/ 833 w 1336"/>
                  <a:gd name="T19" fmla="*/ 0 h 617"/>
                  <a:gd name="T20" fmla="*/ 1146 w 1336"/>
                  <a:gd name="T21" fmla="*/ 50 h 617"/>
                  <a:gd name="T22" fmla="*/ 1291 w 1336"/>
                  <a:gd name="T23" fmla="*/ 184 h 617"/>
                  <a:gd name="T24" fmla="*/ 1302 w 1336"/>
                  <a:gd name="T25" fmla="*/ 105 h 617"/>
                  <a:gd name="T26" fmla="*/ 1270 w 1336"/>
                  <a:gd name="T27" fmla="*/ 275 h 617"/>
                  <a:gd name="T28" fmla="*/ 1138 w 1336"/>
                  <a:gd name="T29" fmla="*/ 353 h 617"/>
                  <a:gd name="T30" fmla="*/ 1127 w 1336"/>
                  <a:gd name="T31" fmla="*/ 354 h 617"/>
                  <a:gd name="T32" fmla="*/ 919 w 1336"/>
                  <a:gd name="T33" fmla="*/ 368 h 617"/>
                  <a:gd name="T34" fmla="*/ 910 w 1336"/>
                  <a:gd name="T35" fmla="*/ 373 h 617"/>
                  <a:gd name="T36" fmla="*/ 205 w 1336"/>
                  <a:gd name="T37" fmla="*/ 285 h 617"/>
                  <a:gd name="T38" fmla="*/ 545 w 1336"/>
                  <a:gd name="T39" fmla="*/ 568 h 617"/>
                  <a:gd name="T40" fmla="*/ 1014 w 1336"/>
                  <a:gd name="T41" fmla="*/ 612 h 617"/>
                  <a:gd name="T42" fmla="*/ 891 w 1336"/>
                  <a:gd name="T43" fmla="*/ 158 h 617"/>
                  <a:gd name="T44" fmla="*/ 991 w 1336"/>
                  <a:gd name="T45" fmla="*/ 344 h 617"/>
                  <a:gd name="T46" fmla="*/ 853 w 1336"/>
                  <a:gd name="T47" fmla="*/ 29 h 617"/>
                  <a:gd name="T48" fmla="*/ 966 w 1336"/>
                  <a:gd name="T49" fmla="*/ 171 h 617"/>
                  <a:gd name="T50" fmla="*/ 942 w 1336"/>
                  <a:gd name="T51" fmla="*/ 161 h 617"/>
                  <a:gd name="T52" fmla="*/ 937 w 1336"/>
                  <a:gd name="T53" fmla="*/ 161 h 617"/>
                  <a:gd name="T54" fmla="*/ 809 w 1336"/>
                  <a:gd name="T55" fmla="*/ 30 h 617"/>
                  <a:gd name="T56" fmla="*/ 607 w 1336"/>
                  <a:gd name="T57" fmla="*/ 59 h 617"/>
                  <a:gd name="T58" fmla="*/ 727 w 1336"/>
                  <a:gd name="T59" fmla="*/ 263 h 617"/>
                  <a:gd name="T60" fmla="*/ 915 w 1336"/>
                  <a:gd name="T61" fmla="*/ 146 h 617"/>
                  <a:gd name="T62" fmla="*/ 809 w 1336"/>
                  <a:gd name="T63" fmla="*/ 3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6" h="617">
                    <a:moveTo>
                      <a:pt x="826" y="617"/>
                    </a:moveTo>
                    <a:cubicBezTo>
                      <a:pt x="655" y="617"/>
                      <a:pt x="481" y="602"/>
                      <a:pt x="336" y="557"/>
                    </a:cubicBezTo>
                    <a:lnTo>
                      <a:pt x="336" y="557"/>
                    </a:lnTo>
                    <a:cubicBezTo>
                      <a:pt x="278" y="539"/>
                      <a:pt x="235" y="518"/>
                      <a:pt x="202" y="494"/>
                    </a:cubicBezTo>
                    <a:cubicBezTo>
                      <a:pt x="201" y="494"/>
                      <a:pt x="199" y="494"/>
                      <a:pt x="198" y="494"/>
                    </a:cubicBezTo>
                    <a:cubicBezTo>
                      <a:pt x="195" y="494"/>
                      <a:pt x="191" y="493"/>
                      <a:pt x="188" y="491"/>
                    </a:cubicBezTo>
                    <a:cubicBezTo>
                      <a:pt x="145" y="460"/>
                      <a:pt x="118" y="427"/>
                      <a:pt x="98" y="392"/>
                    </a:cubicBezTo>
                    <a:cubicBezTo>
                      <a:pt x="86" y="370"/>
                      <a:pt x="77" y="347"/>
                      <a:pt x="68" y="324"/>
                    </a:cubicBezTo>
                    <a:lnTo>
                      <a:pt x="68" y="324"/>
                    </a:lnTo>
                    <a:cubicBezTo>
                      <a:pt x="68" y="323"/>
                      <a:pt x="68" y="322"/>
                      <a:pt x="67" y="321"/>
                    </a:cubicBezTo>
                    <a:cubicBezTo>
                      <a:pt x="47" y="264"/>
                      <a:pt x="25" y="207"/>
                      <a:pt x="0" y="151"/>
                    </a:cubicBezTo>
                    <a:cubicBezTo>
                      <a:pt x="10" y="137"/>
                      <a:pt x="21" y="124"/>
                      <a:pt x="34" y="112"/>
                    </a:cubicBezTo>
                    <a:cubicBezTo>
                      <a:pt x="63" y="176"/>
                      <a:pt x="90" y="239"/>
                      <a:pt x="112" y="304"/>
                    </a:cubicBezTo>
                    <a:cubicBezTo>
                      <a:pt x="117" y="318"/>
                      <a:pt x="123" y="332"/>
                      <a:pt x="128" y="347"/>
                    </a:cubicBezTo>
                    <a:cubicBezTo>
                      <a:pt x="137" y="289"/>
                      <a:pt x="182" y="229"/>
                      <a:pt x="254" y="178"/>
                    </a:cubicBezTo>
                    <a:lnTo>
                      <a:pt x="254" y="178"/>
                    </a:lnTo>
                    <a:cubicBezTo>
                      <a:pt x="273" y="164"/>
                      <a:pt x="294" y="151"/>
                      <a:pt x="316" y="138"/>
                    </a:cubicBezTo>
                    <a:cubicBezTo>
                      <a:pt x="338" y="126"/>
                      <a:pt x="361" y="114"/>
                      <a:pt x="384" y="103"/>
                    </a:cubicBezTo>
                    <a:cubicBezTo>
                      <a:pt x="384" y="103"/>
                      <a:pt x="384" y="103"/>
                      <a:pt x="384" y="103"/>
                    </a:cubicBezTo>
                    <a:cubicBezTo>
                      <a:pt x="510" y="44"/>
                      <a:pt x="666" y="2"/>
                      <a:pt x="833" y="0"/>
                    </a:cubicBezTo>
                    <a:cubicBezTo>
                      <a:pt x="837" y="0"/>
                      <a:pt x="841" y="0"/>
                      <a:pt x="845" y="0"/>
                    </a:cubicBezTo>
                    <a:cubicBezTo>
                      <a:pt x="951" y="0"/>
                      <a:pt x="1062" y="17"/>
                      <a:pt x="1146" y="50"/>
                    </a:cubicBezTo>
                    <a:cubicBezTo>
                      <a:pt x="1146" y="50"/>
                      <a:pt x="1147" y="50"/>
                      <a:pt x="1147" y="50"/>
                    </a:cubicBezTo>
                    <a:cubicBezTo>
                      <a:pt x="1227" y="82"/>
                      <a:pt x="1284" y="126"/>
                      <a:pt x="1291" y="184"/>
                    </a:cubicBezTo>
                    <a:cubicBezTo>
                      <a:pt x="1299" y="158"/>
                      <a:pt x="1302" y="132"/>
                      <a:pt x="1302" y="105"/>
                    </a:cubicBezTo>
                    <a:lnTo>
                      <a:pt x="1302" y="105"/>
                    </a:lnTo>
                    <a:cubicBezTo>
                      <a:pt x="1302" y="96"/>
                      <a:pt x="1302" y="86"/>
                      <a:pt x="1301" y="76"/>
                    </a:cubicBezTo>
                    <a:cubicBezTo>
                      <a:pt x="1336" y="141"/>
                      <a:pt x="1328" y="213"/>
                      <a:pt x="1270" y="275"/>
                    </a:cubicBezTo>
                    <a:cubicBezTo>
                      <a:pt x="1242" y="305"/>
                      <a:pt x="1205" y="329"/>
                      <a:pt x="1162" y="346"/>
                    </a:cubicBezTo>
                    <a:cubicBezTo>
                      <a:pt x="1154" y="349"/>
                      <a:pt x="1146" y="351"/>
                      <a:pt x="1138" y="353"/>
                    </a:cubicBezTo>
                    <a:cubicBezTo>
                      <a:pt x="1135" y="354"/>
                      <a:pt x="1133" y="354"/>
                      <a:pt x="1131" y="354"/>
                    </a:cubicBezTo>
                    <a:cubicBezTo>
                      <a:pt x="1129" y="354"/>
                      <a:pt x="1128" y="354"/>
                      <a:pt x="1127" y="354"/>
                    </a:cubicBezTo>
                    <a:cubicBezTo>
                      <a:pt x="1085" y="366"/>
                      <a:pt x="1039" y="374"/>
                      <a:pt x="990" y="374"/>
                    </a:cubicBezTo>
                    <a:cubicBezTo>
                      <a:pt x="967" y="374"/>
                      <a:pt x="943" y="372"/>
                      <a:pt x="919" y="368"/>
                    </a:cubicBezTo>
                    <a:cubicBezTo>
                      <a:pt x="919" y="371"/>
                      <a:pt x="916" y="373"/>
                      <a:pt x="911" y="373"/>
                    </a:cubicBezTo>
                    <a:cubicBezTo>
                      <a:pt x="911" y="373"/>
                      <a:pt x="910" y="373"/>
                      <a:pt x="910" y="373"/>
                    </a:cubicBezTo>
                    <a:cubicBezTo>
                      <a:pt x="670" y="346"/>
                      <a:pt x="622" y="176"/>
                      <a:pt x="580" y="66"/>
                    </a:cubicBezTo>
                    <a:cubicBezTo>
                      <a:pt x="412" y="111"/>
                      <a:pt x="267" y="191"/>
                      <a:pt x="205" y="285"/>
                    </a:cubicBezTo>
                    <a:cubicBezTo>
                      <a:pt x="170" y="338"/>
                      <a:pt x="157" y="401"/>
                      <a:pt x="210" y="452"/>
                    </a:cubicBezTo>
                    <a:cubicBezTo>
                      <a:pt x="279" y="519"/>
                      <a:pt x="413" y="551"/>
                      <a:pt x="545" y="568"/>
                    </a:cubicBezTo>
                    <a:cubicBezTo>
                      <a:pt x="620" y="578"/>
                      <a:pt x="695" y="584"/>
                      <a:pt x="771" y="586"/>
                    </a:cubicBezTo>
                    <a:cubicBezTo>
                      <a:pt x="849" y="600"/>
                      <a:pt x="931" y="608"/>
                      <a:pt x="1014" y="612"/>
                    </a:cubicBezTo>
                    <a:cubicBezTo>
                      <a:pt x="953" y="615"/>
                      <a:pt x="890" y="617"/>
                      <a:pt x="826" y="617"/>
                    </a:cubicBezTo>
                    <a:moveTo>
                      <a:pt x="891" y="158"/>
                    </a:moveTo>
                    <a:cubicBezTo>
                      <a:pt x="746" y="158"/>
                      <a:pt x="733" y="269"/>
                      <a:pt x="842" y="317"/>
                    </a:cubicBezTo>
                    <a:cubicBezTo>
                      <a:pt x="886" y="336"/>
                      <a:pt x="939" y="344"/>
                      <a:pt x="991" y="344"/>
                    </a:cubicBezTo>
                    <a:cubicBezTo>
                      <a:pt x="1088" y="344"/>
                      <a:pt x="1183" y="314"/>
                      <a:pt x="1218" y="260"/>
                    </a:cubicBezTo>
                    <a:cubicBezTo>
                      <a:pt x="1309" y="122"/>
                      <a:pt x="1081" y="32"/>
                      <a:pt x="853" y="29"/>
                    </a:cubicBezTo>
                    <a:cubicBezTo>
                      <a:pt x="898" y="73"/>
                      <a:pt x="924" y="124"/>
                      <a:pt x="971" y="167"/>
                    </a:cubicBezTo>
                    <a:cubicBezTo>
                      <a:pt x="972" y="169"/>
                      <a:pt x="970" y="171"/>
                      <a:pt x="966" y="171"/>
                    </a:cubicBezTo>
                    <a:cubicBezTo>
                      <a:pt x="966" y="171"/>
                      <a:pt x="965" y="171"/>
                      <a:pt x="964" y="171"/>
                    </a:cubicBezTo>
                    <a:cubicBezTo>
                      <a:pt x="956" y="168"/>
                      <a:pt x="949" y="165"/>
                      <a:pt x="942" y="161"/>
                    </a:cubicBezTo>
                    <a:cubicBezTo>
                      <a:pt x="941" y="162"/>
                      <a:pt x="941" y="162"/>
                      <a:pt x="940" y="162"/>
                    </a:cubicBezTo>
                    <a:cubicBezTo>
                      <a:pt x="939" y="162"/>
                      <a:pt x="938" y="161"/>
                      <a:pt x="937" y="161"/>
                    </a:cubicBezTo>
                    <a:cubicBezTo>
                      <a:pt x="920" y="159"/>
                      <a:pt x="905" y="158"/>
                      <a:pt x="891" y="158"/>
                    </a:cubicBezTo>
                    <a:moveTo>
                      <a:pt x="809" y="30"/>
                    </a:moveTo>
                    <a:cubicBezTo>
                      <a:pt x="787" y="31"/>
                      <a:pt x="764" y="32"/>
                      <a:pt x="742" y="35"/>
                    </a:cubicBezTo>
                    <a:cubicBezTo>
                      <a:pt x="696" y="41"/>
                      <a:pt x="651" y="49"/>
                      <a:pt x="607" y="59"/>
                    </a:cubicBezTo>
                    <a:cubicBezTo>
                      <a:pt x="645" y="113"/>
                      <a:pt x="663" y="169"/>
                      <a:pt x="698" y="223"/>
                    </a:cubicBezTo>
                    <a:cubicBezTo>
                      <a:pt x="707" y="236"/>
                      <a:pt x="716" y="250"/>
                      <a:pt x="727" y="263"/>
                    </a:cubicBezTo>
                    <a:cubicBezTo>
                      <a:pt x="705" y="205"/>
                      <a:pt x="753" y="143"/>
                      <a:pt x="866" y="143"/>
                    </a:cubicBezTo>
                    <a:cubicBezTo>
                      <a:pt x="881" y="143"/>
                      <a:pt x="897" y="144"/>
                      <a:pt x="915" y="146"/>
                    </a:cubicBezTo>
                    <a:cubicBezTo>
                      <a:pt x="896" y="134"/>
                      <a:pt x="881" y="120"/>
                      <a:pt x="868" y="106"/>
                    </a:cubicBezTo>
                    <a:cubicBezTo>
                      <a:pt x="848" y="82"/>
                      <a:pt x="821" y="56"/>
                      <a:pt x="809" y="30"/>
                    </a:cubicBezTo>
                    <a:close/>
                  </a:path>
                </a:pathLst>
              </a:custGeom>
              <a:solidFill>
                <a:srgbClr val="753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4" name="Freeform 1145">
                <a:extLst>
                  <a:ext uri="{FF2B5EF4-FFF2-40B4-BE49-F238E27FC236}">
                    <a16:creationId xmlns:a16="http://schemas.microsoft.com/office/drawing/2014/main" id="{086A02DD-D8A8-4DF9-A589-18EFAB2EDD1E}"/>
                  </a:ext>
                </a:extLst>
              </p:cNvPr>
              <p:cNvSpPr>
                <a:spLocks noEditPoints="1"/>
              </p:cNvSpPr>
              <p:nvPr/>
            </p:nvSpPr>
            <p:spPr bwMode="auto">
              <a:xfrm>
                <a:off x="8292194" y="1924050"/>
                <a:ext cx="736600" cy="1057275"/>
              </a:xfrm>
              <a:custGeom>
                <a:avLst/>
                <a:gdLst>
                  <a:gd name="T0" fmla="*/ 1065 w 1475"/>
                  <a:gd name="T1" fmla="*/ 2118 h 2118"/>
                  <a:gd name="T2" fmla="*/ 608 w 1475"/>
                  <a:gd name="T3" fmla="*/ 2012 h 2118"/>
                  <a:gd name="T4" fmla="*/ 0 w 1475"/>
                  <a:gd name="T5" fmla="*/ 1910 h 2118"/>
                  <a:gd name="T6" fmla="*/ 54 w 1475"/>
                  <a:gd name="T7" fmla="*/ 1888 h 2118"/>
                  <a:gd name="T8" fmla="*/ 461 w 1475"/>
                  <a:gd name="T9" fmla="*/ 1949 h 2118"/>
                  <a:gd name="T10" fmla="*/ 1029 w 1475"/>
                  <a:gd name="T11" fmla="*/ 2078 h 2118"/>
                  <a:gd name="T12" fmla="*/ 1196 w 1475"/>
                  <a:gd name="T13" fmla="*/ 2111 h 2118"/>
                  <a:gd name="T14" fmla="*/ 1065 w 1475"/>
                  <a:gd name="T15" fmla="*/ 2118 h 2118"/>
                  <a:gd name="T16" fmla="*/ 839 w 1475"/>
                  <a:gd name="T17" fmla="*/ 1488 h 2118"/>
                  <a:gd name="T18" fmla="*/ 867 w 1475"/>
                  <a:gd name="T19" fmla="*/ 1422 h 2118"/>
                  <a:gd name="T20" fmla="*/ 987 w 1475"/>
                  <a:gd name="T21" fmla="*/ 1166 h 2118"/>
                  <a:gd name="T22" fmla="*/ 1179 w 1475"/>
                  <a:gd name="T23" fmla="*/ 634 h 2118"/>
                  <a:gd name="T24" fmla="*/ 1249 w 1475"/>
                  <a:gd name="T25" fmla="*/ 402 h 2118"/>
                  <a:gd name="T26" fmla="*/ 613 w 1475"/>
                  <a:gd name="T27" fmla="*/ 308 h 2118"/>
                  <a:gd name="T28" fmla="*/ 561 w 1475"/>
                  <a:gd name="T29" fmla="*/ 274 h 2118"/>
                  <a:gd name="T30" fmla="*/ 585 w 1475"/>
                  <a:gd name="T31" fmla="*/ 277 h 2118"/>
                  <a:gd name="T32" fmla="*/ 596 w 1475"/>
                  <a:gd name="T33" fmla="*/ 278 h 2118"/>
                  <a:gd name="T34" fmla="*/ 1258 w 1475"/>
                  <a:gd name="T35" fmla="*/ 373 h 2118"/>
                  <a:gd name="T36" fmla="*/ 1324 w 1475"/>
                  <a:gd name="T37" fmla="*/ 89 h 2118"/>
                  <a:gd name="T38" fmla="*/ 1402 w 1475"/>
                  <a:gd name="T39" fmla="*/ 37 h 2118"/>
                  <a:gd name="T40" fmla="*/ 1475 w 1475"/>
                  <a:gd name="T41" fmla="*/ 0 h 2118"/>
                  <a:gd name="T42" fmla="*/ 1418 w 1475"/>
                  <a:gd name="T43" fmla="*/ 28 h 2118"/>
                  <a:gd name="T44" fmla="*/ 1418 w 1475"/>
                  <a:gd name="T45" fmla="*/ 28 h 2118"/>
                  <a:gd name="T46" fmla="*/ 1418 w 1475"/>
                  <a:gd name="T47" fmla="*/ 28 h 2118"/>
                  <a:gd name="T48" fmla="*/ 1422 w 1475"/>
                  <a:gd name="T49" fmla="*/ 50 h 2118"/>
                  <a:gd name="T50" fmla="*/ 1352 w 1475"/>
                  <a:gd name="T51" fmla="*/ 81 h 2118"/>
                  <a:gd name="T52" fmla="*/ 1352 w 1475"/>
                  <a:gd name="T53" fmla="*/ 81 h 2118"/>
                  <a:gd name="T54" fmla="*/ 1352 w 1475"/>
                  <a:gd name="T55" fmla="*/ 81 h 2118"/>
                  <a:gd name="T56" fmla="*/ 1352 w 1475"/>
                  <a:gd name="T57" fmla="*/ 81 h 2118"/>
                  <a:gd name="T58" fmla="*/ 1353 w 1475"/>
                  <a:gd name="T59" fmla="*/ 82 h 2118"/>
                  <a:gd name="T60" fmla="*/ 1359 w 1475"/>
                  <a:gd name="T61" fmla="*/ 143 h 2118"/>
                  <a:gd name="T62" fmla="*/ 1325 w 1475"/>
                  <a:gd name="T63" fmla="*/ 323 h 2118"/>
                  <a:gd name="T64" fmla="*/ 1247 w 1475"/>
                  <a:gd name="T65" fmla="*/ 578 h 2118"/>
                  <a:gd name="T66" fmla="*/ 1102 w 1475"/>
                  <a:gd name="T67" fmla="*/ 1015 h 2118"/>
                  <a:gd name="T68" fmla="*/ 877 w 1475"/>
                  <a:gd name="T69" fmla="*/ 1425 h 2118"/>
                  <a:gd name="T70" fmla="*/ 874 w 1475"/>
                  <a:gd name="T71" fmla="*/ 1431 h 2118"/>
                  <a:gd name="T72" fmla="*/ 873 w 1475"/>
                  <a:gd name="T73" fmla="*/ 1432 h 2118"/>
                  <a:gd name="T74" fmla="*/ 872 w 1475"/>
                  <a:gd name="T75" fmla="*/ 1433 h 2118"/>
                  <a:gd name="T76" fmla="*/ 839 w 1475"/>
                  <a:gd name="T77" fmla="*/ 148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5" h="2118">
                    <a:moveTo>
                      <a:pt x="1065" y="2118"/>
                    </a:moveTo>
                    <a:cubicBezTo>
                      <a:pt x="910" y="2087"/>
                      <a:pt x="760" y="2048"/>
                      <a:pt x="608" y="2012"/>
                    </a:cubicBezTo>
                    <a:cubicBezTo>
                      <a:pt x="409" y="1966"/>
                      <a:pt x="206" y="1935"/>
                      <a:pt x="0" y="1910"/>
                    </a:cubicBezTo>
                    <a:cubicBezTo>
                      <a:pt x="18" y="1903"/>
                      <a:pt x="36" y="1895"/>
                      <a:pt x="54" y="1888"/>
                    </a:cubicBezTo>
                    <a:cubicBezTo>
                      <a:pt x="192" y="1905"/>
                      <a:pt x="329" y="1923"/>
                      <a:pt x="461" y="1949"/>
                    </a:cubicBezTo>
                    <a:cubicBezTo>
                      <a:pt x="655" y="1986"/>
                      <a:pt x="839" y="2037"/>
                      <a:pt x="1029" y="2078"/>
                    </a:cubicBezTo>
                    <a:cubicBezTo>
                      <a:pt x="1083" y="2090"/>
                      <a:pt x="1139" y="2101"/>
                      <a:pt x="1196" y="2111"/>
                    </a:cubicBezTo>
                    <a:cubicBezTo>
                      <a:pt x="1153" y="2114"/>
                      <a:pt x="1108" y="2116"/>
                      <a:pt x="1065" y="2118"/>
                    </a:cubicBezTo>
                    <a:moveTo>
                      <a:pt x="839" y="1488"/>
                    </a:moveTo>
                    <a:cubicBezTo>
                      <a:pt x="847" y="1466"/>
                      <a:pt x="857" y="1444"/>
                      <a:pt x="867" y="1422"/>
                    </a:cubicBezTo>
                    <a:cubicBezTo>
                      <a:pt x="908" y="1337"/>
                      <a:pt x="950" y="1252"/>
                      <a:pt x="987" y="1166"/>
                    </a:cubicBezTo>
                    <a:cubicBezTo>
                      <a:pt x="1064" y="990"/>
                      <a:pt x="1125" y="813"/>
                      <a:pt x="1179" y="634"/>
                    </a:cubicBezTo>
                    <a:cubicBezTo>
                      <a:pt x="1203" y="557"/>
                      <a:pt x="1227" y="479"/>
                      <a:pt x="1249" y="402"/>
                    </a:cubicBezTo>
                    <a:cubicBezTo>
                      <a:pt x="1041" y="365"/>
                      <a:pt x="828" y="335"/>
                      <a:pt x="613" y="308"/>
                    </a:cubicBezTo>
                    <a:cubicBezTo>
                      <a:pt x="596" y="296"/>
                      <a:pt x="579" y="285"/>
                      <a:pt x="561" y="274"/>
                    </a:cubicBezTo>
                    <a:cubicBezTo>
                      <a:pt x="569" y="275"/>
                      <a:pt x="577" y="276"/>
                      <a:pt x="585" y="277"/>
                    </a:cubicBezTo>
                    <a:cubicBezTo>
                      <a:pt x="588" y="277"/>
                      <a:pt x="592" y="278"/>
                      <a:pt x="596" y="278"/>
                    </a:cubicBezTo>
                    <a:cubicBezTo>
                      <a:pt x="817" y="307"/>
                      <a:pt x="1041" y="334"/>
                      <a:pt x="1258" y="373"/>
                    </a:cubicBezTo>
                    <a:cubicBezTo>
                      <a:pt x="1284" y="279"/>
                      <a:pt x="1308" y="185"/>
                      <a:pt x="1324" y="89"/>
                    </a:cubicBezTo>
                    <a:cubicBezTo>
                      <a:pt x="1328" y="65"/>
                      <a:pt x="1372" y="53"/>
                      <a:pt x="1402" y="37"/>
                    </a:cubicBezTo>
                    <a:cubicBezTo>
                      <a:pt x="1425" y="24"/>
                      <a:pt x="1450" y="12"/>
                      <a:pt x="1475" y="0"/>
                    </a:cubicBezTo>
                    <a:cubicBezTo>
                      <a:pt x="1455" y="9"/>
                      <a:pt x="1436" y="19"/>
                      <a:pt x="1418" y="28"/>
                    </a:cubicBezTo>
                    <a:lnTo>
                      <a:pt x="1418" y="28"/>
                    </a:lnTo>
                    <a:lnTo>
                      <a:pt x="1418" y="28"/>
                    </a:lnTo>
                    <a:cubicBezTo>
                      <a:pt x="1419" y="36"/>
                      <a:pt x="1421" y="43"/>
                      <a:pt x="1422" y="50"/>
                    </a:cubicBezTo>
                    <a:cubicBezTo>
                      <a:pt x="1399" y="60"/>
                      <a:pt x="1375" y="71"/>
                      <a:pt x="1352" y="81"/>
                    </a:cubicBezTo>
                    <a:lnTo>
                      <a:pt x="1352" y="81"/>
                    </a:lnTo>
                    <a:lnTo>
                      <a:pt x="1352" y="81"/>
                    </a:lnTo>
                    <a:lnTo>
                      <a:pt x="1352" y="81"/>
                    </a:lnTo>
                    <a:lnTo>
                      <a:pt x="1353" y="82"/>
                    </a:lnTo>
                    <a:cubicBezTo>
                      <a:pt x="1357" y="102"/>
                      <a:pt x="1359" y="122"/>
                      <a:pt x="1359" y="143"/>
                    </a:cubicBezTo>
                    <a:cubicBezTo>
                      <a:pt x="1359" y="203"/>
                      <a:pt x="1343" y="264"/>
                      <a:pt x="1325" y="323"/>
                    </a:cubicBezTo>
                    <a:cubicBezTo>
                      <a:pt x="1300" y="408"/>
                      <a:pt x="1273" y="493"/>
                      <a:pt x="1247" y="578"/>
                    </a:cubicBezTo>
                    <a:cubicBezTo>
                      <a:pt x="1203" y="724"/>
                      <a:pt x="1159" y="870"/>
                      <a:pt x="1102" y="1015"/>
                    </a:cubicBezTo>
                    <a:cubicBezTo>
                      <a:pt x="1035" y="1153"/>
                      <a:pt x="960" y="1290"/>
                      <a:pt x="877" y="1425"/>
                    </a:cubicBezTo>
                    <a:cubicBezTo>
                      <a:pt x="876" y="1427"/>
                      <a:pt x="875" y="1429"/>
                      <a:pt x="874" y="1431"/>
                    </a:cubicBezTo>
                    <a:cubicBezTo>
                      <a:pt x="873" y="1431"/>
                      <a:pt x="873" y="1432"/>
                      <a:pt x="873" y="1432"/>
                    </a:cubicBezTo>
                    <a:cubicBezTo>
                      <a:pt x="873" y="1432"/>
                      <a:pt x="872" y="1432"/>
                      <a:pt x="872" y="1433"/>
                    </a:cubicBezTo>
                    <a:cubicBezTo>
                      <a:pt x="862" y="1450"/>
                      <a:pt x="850" y="1469"/>
                      <a:pt x="839" y="1488"/>
                    </a:cubicBezTo>
                  </a:path>
                </a:pathLst>
              </a:custGeom>
              <a:solidFill>
                <a:srgbClr val="8445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5" name="Freeform 1146">
                <a:extLst>
                  <a:ext uri="{FF2B5EF4-FFF2-40B4-BE49-F238E27FC236}">
                    <a16:creationId xmlns:a16="http://schemas.microsoft.com/office/drawing/2014/main" id="{DC275FB9-B9AC-4461-A869-AA26FFCB5F6C}"/>
                  </a:ext>
                </a:extLst>
              </p:cNvPr>
              <p:cNvSpPr>
                <a:spLocks noEditPoints="1"/>
              </p:cNvSpPr>
              <p:nvPr/>
            </p:nvSpPr>
            <p:spPr bwMode="auto">
              <a:xfrm>
                <a:off x="8695419" y="2430463"/>
                <a:ext cx="652463" cy="574675"/>
              </a:xfrm>
              <a:custGeom>
                <a:avLst/>
                <a:gdLst>
                  <a:gd name="T0" fmla="*/ 606 w 1309"/>
                  <a:gd name="T1" fmla="*/ 1151 h 1151"/>
                  <a:gd name="T2" fmla="*/ 594 w 1309"/>
                  <a:gd name="T3" fmla="*/ 1148 h 1151"/>
                  <a:gd name="T4" fmla="*/ 417 w 1309"/>
                  <a:gd name="T5" fmla="*/ 1132 h 1151"/>
                  <a:gd name="T6" fmla="*/ 259 w 1309"/>
                  <a:gd name="T7" fmla="*/ 1103 h 1151"/>
                  <a:gd name="T8" fmla="*/ 390 w 1309"/>
                  <a:gd name="T9" fmla="*/ 1096 h 1151"/>
                  <a:gd name="T10" fmla="*/ 667 w 1309"/>
                  <a:gd name="T11" fmla="*/ 1121 h 1151"/>
                  <a:gd name="T12" fmla="*/ 701 w 1309"/>
                  <a:gd name="T13" fmla="*/ 1121 h 1151"/>
                  <a:gd name="T14" fmla="*/ 869 w 1309"/>
                  <a:gd name="T15" fmla="*/ 1102 h 1151"/>
                  <a:gd name="T16" fmla="*/ 935 w 1309"/>
                  <a:gd name="T17" fmla="*/ 1085 h 1151"/>
                  <a:gd name="T18" fmla="*/ 1139 w 1309"/>
                  <a:gd name="T19" fmla="*/ 976 h 1151"/>
                  <a:gd name="T20" fmla="*/ 1116 w 1309"/>
                  <a:gd name="T21" fmla="*/ 1040 h 1151"/>
                  <a:gd name="T22" fmla="*/ 1097 w 1309"/>
                  <a:gd name="T23" fmla="*/ 1051 h 1151"/>
                  <a:gd name="T24" fmla="*/ 1097 w 1309"/>
                  <a:gd name="T25" fmla="*/ 1051 h 1151"/>
                  <a:gd name="T26" fmla="*/ 1097 w 1309"/>
                  <a:gd name="T27" fmla="*/ 1051 h 1151"/>
                  <a:gd name="T28" fmla="*/ 1097 w 1309"/>
                  <a:gd name="T29" fmla="*/ 1051 h 1151"/>
                  <a:gd name="T30" fmla="*/ 1097 w 1309"/>
                  <a:gd name="T31" fmla="*/ 1051 h 1151"/>
                  <a:gd name="T32" fmla="*/ 1114 w 1309"/>
                  <a:gd name="T33" fmla="*/ 1045 h 1151"/>
                  <a:gd name="T34" fmla="*/ 1087 w 1309"/>
                  <a:gd name="T35" fmla="*/ 1087 h 1151"/>
                  <a:gd name="T36" fmla="*/ 1309 w 1309"/>
                  <a:gd name="T37" fmla="*/ 983 h 1151"/>
                  <a:gd name="T38" fmla="*/ 1273 w 1309"/>
                  <a:gd name="T39" fmla="*/ 1007 h 1151"/>
                  <a:gd name="T40" fmla="*/ 1125 w 1309"/>
                  <a:gd name="T41" fmla="*/ 1075 h 1151"/>
                  <a:gd name="T42" fmla="*/ 1101 w 1309"/>
                  <a:gd name="T43" fmla="*/ 1083 h 1151"/>
                  <a:gd name="T44" fmla="*/ 749 w 1309"/>
                  <a:gd name="T45" fmla="*/ 1145 h 1151"/>
                  <a:gd name="T46" fmla="*/ 733 w 1309"/>
                  <a:gd name="T47" fmla="*/ 1146 h 1151"/>
                  <a:gd name="T48" fmla="*/ 607 w 1309"/>
                  <a:gd name="T49" fmla="*/ 1151 h 1151"/>
                  <a:gd name="T50" fmla="*/ 606 w 1309"/>
                  <a:gd name="T51" fmla="*/ 1151 h 1151"/>
                  <a:gd name="T52" fmla="*/ 422 w 1309"/>
                  <a:gd name="T53" fmla="*/ 865 h 1151"/>
                  <a:gd name="T54" fmla="*/ 299 w 1309"/>
                  <a:gd name="T55" fmla="*/ 849 h 1151"/>
                  <a:gd name="T56" fmla="*/ 14 w 1309"/>
                  <a:gd name="T57" fmla="*/ 652 h 1151"/>
                  <a:gd name="T58" fmla="*/ 33 w 1309"/>
                  <a:gd name="T59" fmla="*/ 473 h 1151"/>
                  <a:gd name="T60" fmla="*/ 66 w 1309"/>
                  <a:gd name="T61" fmla="*/ 418 h 1151"/>
                  <a:gd name="T62" fmla="*/ 32 w 1309"/>
                  <a:gd name="T63" fmla="*/ 550 h 1151"/>
                  <a:gd name="T64" fmla="*/ 145 w 1309"/>
                  <a:gd name="T65" fmla="*/ 757 h 1151"/>
                  <a:gd name="T66" fmla="*/ 156 w 1309"/>
                  <a:gd name="T67" fmla="*/ 737 h 1151"/>
                  <a:gd name="T68" fmla="*/ 168 w 1309"/>
                  <a:gd name="T69" fmla="*/ 750 h 1151"/>
                  <a:gd name="T70" fmla="*/ 408 w 1309"/>
                  <a:gd name="T71" fmla="*/ 842 h 1151"/>
                  <a:gd name="T72" fmla="*/ 607 w 1309"/>
                  <a:gd name="T73" fmla="*/ 750 h 1151"/>
                  <a:gd name="T74" fmla="*/ 423 w 1309"/>
                  <a:gd name="T75" fmla="*/ 690 h 1151"/>
                  <a:gd name="T76" fmla="*/ 418 w 1309"/>
                  <a:gd name="T77" fmla="*/ 684 h 1151"/>
                  <a:gd name="T78" fmla="*/ 420 w 1309"/>
                  <a:gd name="T79" fmla="*/ 679 h 1151"/>
                  <a:gd name="T80" fmla="*/ 432 w 1309"/>
                  <a:gd name="T81" fmla="*/ 671 h 1151"/>
                  <a:gd name="T82" fmla="*/ 418 w 1309"/>
                  <a:gd name="T83" fmla="*/ 684 h 1151"/>
                  <a:gd name="T84" fmla="*/ 446 w 1309"/>
                  <a:gd name="T85" fmla="*/ 683 h 1151"/>
                  <a:gd name="T86" fmla="*/ 635 w 1309"/>
                  <a:gd name="T87" fmla="*/ 758 h 1151"/>
                  <a:gd name="T88" fmla="*/ 710 w 1309"/>
                  <a:gd name="T89" fmla="*/ 640 h 1151"/>
                  <a:gd name="T90" fmla="*/ 715 w 1309"/>
                  <a:gd name="T91" fmla="*/ 620 h 1151"/>
                  <a:gd name="T92" fmla="*/ 716 w 1309"/>
                  <a:gd name="T93" fmla="*/ 620 h 1151"/>
                  <a:gd name="T94" fmla="*/ 731 w 1309"/>
                  <a:gd name="T95" fmla="*/ 621 h 1151"/>
                  <a:gd name="T96" fmla="*/ 732 w 1309"/>
                  <a:gd name="T97" fmla="*/ 621 h 1151"/>
                  <a:gd name="T98" fmla="*/ 700 w 1309"/>
                  <a:gd name="T99" fmla="*/ 684 h 1151"/>
                  <a:gd name="T100" fmla="*/ 655 w 1309"/>
                  <a:gd name="T101" fmla="*/ 775 h 1151"/>
                  <a:gd name="T102" fmla="*/ 472 w 1309"/>
                  <a:gd name="T103" fmla="*/ 862 h 1151"/>
                  <a:gd name="T104" fmla="*/ 422 w 1309"/>
                  <a:gd name="T105" fmla="*/ 865 h 1151"/>
                  <a:gd name="T106" fmla="*/ 467 w 1309"/>
                  <a:gd name="T107" fmla="*/ 625 h 1151"/>
                  <a:gd name="T108" fmla="*/ 481 w 1309"/>
                  <a:gd name="T109" fmla="*/ 595 h 1151"/>
                  <a:gd name="T110" fmla="*/ 481 w 1309"/>
                  <a:gd name="T111" fmla="*/ 600 h 1151"/>
                  <a:gd name="T112" fmla="*/ 467 w 1309"/>
                  <a:gd name="T113" fmla="*/ 625 h 1151"/>
                  <a:gd name="T114" fmla="*/ 68 w 1309"/>
                  <a:gd name="T115" fmla="*/ 416 h 1151"/>
                  <a:gd name="T116" fmla="*/ 71 w 1309"/>
                  <a:gd name="T117" fmla="*/ 410 h 1151"/>
                  <a:gd name="T118" fmla="*/ 296 w 1309"/>
                  <a:gd name="T119" fmla="*/ 0 h 1151"/>
                  <a:gd name="T120" fmla="*/ 296 w 1309"/>
                  <a:gd name="T121" fmla="*/ 0 h 1151"/>
                  <a:gd name="T122" fmla="*/ 71 w 1309"/>
                  <a:gd name="T123" fmla="*/ 410 h 1151"/>
                  <a:gd name="T124" fmla="*/ 68 w 1309"/>
                  <a:gd name="T125" fmla="*/ 41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9" h="1151">
                    <a:moveTo>
                      <a:pt x="606" y="1151"/>
                    </a:moveTo>
                    <a:cubicBezTo>
                      <a:pt x="601" y="1151"/>
                      <a:pt x="597" y="1150"/>
                      <a:pt x="594" y="1148"/>
                    </a:cubicBezTo>
                    <a:cubicBezTo>
                      <a:pt x="535" y="1146"/>
                      <a:pt x="476" y="1141"/>
                      <a:pt x="417" y="1132"/>
                    </a:cubicBezTo>
                    <a:cubicBezTo>
                      <a:pt x="364" y="1123"/>
                      <a:pt x="311" y="1114"/>
                      <a:pt x="259" y="1103"/>
                    </a:cubicBezTo>
                    <a:cubicBezTo>
                      <a:pt x="302" y="1101"/>
                      <a:pt x="347" y="1099"/>
                      <a:pt x="390" y="1096"/>
                    </a:cubicBezTo>
                    <a:cubicBezTo>
                      <a:pt x="481" y="1111"/>
                      <a:pt x="575" y="1121"/>
                      <a:pt x="667" y="1121"/>
                    </a:cubicBezTo>
                    <a:cubicBezTo>
                      <a:pt x="678" y="1121"/>
                      <a:pt x="690" y="1121"/>
                      <a:pt x="701" y="1121"/>
                    </a:cubicBezTo>
                    <a:cubicBezTo>
                      <a:pt x="757" y="1115"/>
                      <a:pt x="813" y="1109"/>
                      <a:pt x="869" y="1102"/>
                    </a:cubicBezTo>
                    <a:cubicBezTo>
                      <a:pt x="891" y="1097"/>
                      <a:pt x="913" y="1092"/>
                      <a:pt x="935" y="1085"/>
                    </a:cubicBezTo>
                    <a:cubicBezTo>
                      <a:pt x="1022" y="1059"/>
                      <a:pt x="1091" y="1021"/>
                      <a:pt x="1139" y="976"/>
                    </a:cubicBezTo>
                    <a:cubicBezTo>
                      <a:pt x="1135" y="997"/>
                      <a:pt x="1127" y="1019"/>
                      <a:pt x="1116" y="1040"/>
                    </a:cubicBezTo>
                    <a:cubicBezTo>
                      <a:pt x="1110" y="1043"/>
                      <a:pt x="1104" y="1047"/>
                      <a:pt x="1097" y="1051"/>
                    </a:cubicBezTo>
                    <a:lnTo>
                      <a:pt x="1097" y="1051"/>
                    </a:lnTo>
                    <a:lnTo>
                      <a:pt x="1097" y="1051"/>
                    </a:lnTo>
                    <a:lnTo>
                      <a:pt x="1097" y="1051"/>
                    </a:lnTo>
                    <a:lnTo>
                      <a:pt x="1097" y="1051"/>
                    </a:lnTo>
                    <a:cubicBezTo>
                      <a:pt x="1103" y="1049"/>
                      <a:pt x="1108" y="1047"/>
                      <a:pt x="1114" y="1045"/>
                    </a:cubicBezTo>
                    <a:cubicBezTo>
                      <a:pt x="1106" y="1059"/>
                      <a:pt x="1097" y="1073"/>
                      <a:pt x="1087" y="1087"/>
                    </a:cubicBezTo>
                    <a:cubicBezTo>
                      <a:pt x="1172" y="1061"/>
                      <a:pt x="1247" y="1028"/>
                      <a:pt x="1309" y="983"/>
                    </a:cubicBezTo>
                    <a:cubicBezTo>
                      <a:pt x="1297" y="991"/>
                      <a:pt x="1286" y="999"/>
                      <a:pt x="1273" y="1007"/>
                    </a:cubicBezTo>
                    <a:cubicBezTo>
                      <a:pt x="1229" y="1034"/>
                      <a:pt x="1179" y="1056"/>
                      <a:pt x="1125" y="1075"/>
                    </a:cubicBezTo>
                    <a:cubicBezTo>
                      <a:pt x="1117" y="1078"/>
                      <a:pt x="1109" y="1080"/>
                      <a:pt x="1101" y="1083"/>
                    </a:cubicBezTo>
                    <a:cubicBezTo>
                      <a:pt x="995" y="1116"/>
                      <a:pt x="874" y="1135"/>
                      <a:pt x="749" y="1145"/>
                    </a:cubicBezTo>
                    <a:cubicBezTo>
                      <a:pt x="744" y="1145"/>
                      <a:pt x="739" y="1146"/>
                      <a:pt x="733" y="1146"/>
                    </a:cubicBezTo>
                    <a:cubicBezTo>
                      <a:pt x="691" y="1149"/>
                      <a:pt x="649" y="1150"/>
                      <a:pt x="607" y="1151"/>
                    </a:cubicBezTo>
                    <a:cubicBezTo>
                      <a:pt x="606" y="1151"/>
                      <a:pt x="606" y="1151"/>
                      <a:pt x="606" y="1151"/>
                    </a:cubicBezTo>
                    <a:moveTo>
                      <a:pt x="422" y="865"/>
                    </a:moveTo>
                    <a:cubicBezTo>
                      <a:pt x="380" y="865"/>
                      <a:pt x="337" y="859"/>
                      <a:pt x="299" y="849"/>
                    </a:cubicBezTo>
                    <a:cubicBezTo>
                      <a:pt x="144" y="820"/>
                      <a:pt x="37" y="747"/>
                      <a:pt x="14" y="652"/>
                    </a:cubicBezTo>
                    <a:cubicBezTo>
                      <a:pt x="0" y="591"/>
                      <a:pt x="11" y="532"/>
                      <a:pt x="33" y="473"/>
                    </a:cubicBezTo>
                    <a:cubicBezTo>
                      <a:pt x="44" y="454"/>
                      <a:pt x="56" y="435"/>
                      <a:pt x="66" y="418"/>
                    </a:cubicBezTo>
                    <a:cubicBezTo>
                      <a:pt x="50" y="461"/>
                      <a:pt x="30" y="504"/>
                      <a:pt x="32" y="550"/>
                    </a:cubicBezTo>
                    <a:cubicBezTo>
                      <a:pt x="36" y="624"/>
                      <a:pt x="66" y="699"/>
                      <a:pt x="145" y="757"/>
                    </a:cubicBezTo>
                    <a:cubicBezTo>
                      <a:pt x="147" y="751"/>
                      <a:pt x="151" y="744"/>
                      <a:pt x="156" y="737"/>
                    </a:cubicBezTo>
                    <a:cubicBezTo>
                      <a:pt x="159" y="741"/>
                      <a:pt x="163" y="746"/>
                      <a:pt x="168" y="750"/>
                    </a:cubicBezTo>
                    <a:cubicBezTo>
                      <a:pt x="216" y="794"/>
                      <a:pt x="310" y="835"/>
                      <a:pt x="408" y="842"/>
                    </a:cubicBezTo>
                    <a:cubicBezTo>
                      <a:pt x="490" y="839"/>
                      <a:pt x="636" y="808"/>
                      <a:pt x="607" y="750"/>
                    </a:cubicBezTo>
                    <a:cubicBezTo>
                      <a:pt x="585" y="707"/>
                      <a:pt x="499" y="690"/>
                      <a:pt x="423" y="690"/>
                    </a:cubicBezTo>
                    <a:cubicBezTo>
                      <a:pt x="417" y="690"/>
                      <a:pt x="415" y="686"/>
                      <a:pt x="418" y="684"/>
                    </a:cubicBezTo>
                    <a:cubicBezTo>
                      <a:pt x="417" y="682"/>
                      <a:pt x="418" y="680"/>
                      <a:pt x="420" y="679"/>
                    </a:cubicBezTo>
                    <a:cubicBezTo>
                      <a:pt x="424" y="677"/>
                      <a:pt x="428" y="674"/>
                      <a:pt x="432" y="671"/>
                    </a:cubicBezTo>
                    <a:cubicBezTo>
                      <a:pt x="428" y="676"/>
                      <a:pt x="423" y="680"/>
                      <a:pt x="418" y="684"/>
                    </a:cubicBezTo>
                    <a:cubicBezTo>
                      <a:pt x="428" y="683"/>
                      <a:pt x="437" y="683"/>
                      <a:pt x="446" y="683"/>
                    </a:cubicBezTo>
                    <a:cubicBezTo>
                      <a:pt x="532" y="683"/>
                      <a:pt x="608" y="713"/>
                      <a:pt x="635" y="758"/>
                    </a:cubicBezTo>
                    <a:cubicBezTo>
                      <a:pt x="662" y="719"/>
                      <a:pt x="687" y="680"/>
                      <a:pt x="710" y="640"/>
                    </a:cubicBezTo>
                    <a:cubicBezTo>
                      <a:pt x="692" y="637"/>
                      <a:pt x="693" y="620"/>
                      <a:pt x="715" y="620"/>
                    </a:cubicBezTo>
                    <a:cubicBezTo>
                      <a:pt x="715" y="620"/>
                      <a:pt x="716" y="620"/>
                      <a:pt x="716" y="620"/>
                    </a:cubicBezTo>
                    <a:cubicBezTo>
                      <a:pt x="721" y="620"/>
                      <a:pt x="726" y="620"/>
                      <a:pt x="731" y="621"/>
                    </a:cubicBezTo>
                    <a:cubicBezTo>
                      <a:pt x="732" y="621"/>
                      <a:pt x="732" y="621"/>
                      <a:pt x="732" y="621"/>
                    </a:cubicBezTo>
                    <a:cubicBezTo>
                      <a:pt x="720" y="642"/>
                      <a:pt x="709" y="663"/>
                      <a:pt x="700" y="684"/>
                    </a:cubicBezTo>
                    <a:cubicBezTo>
                      <a:pt x="686" y="713"/>
                      <a:pt x="678" y="746"/>
                      <a:pt x="655" y="775"/>
                    </a:cubicBezTo>
                    <a:cubicBezTo>
                      <a:pt x="640" y="820"/>
                      <a:pt x="556" y="857"/>
                      <a:pt x="472" y="862"/>
                    </a:cubicBezTo>
                    <a:cubicBezTo>
                      <a:pt x="456" y="864"/>
                      <a:pt x="439" y="865"/>
                      <a:pt x="422" y="865"/>
                    </a:cubicBezTo>
                    <a:moveTo>
                      <a:pt x="467" y="625"/>
                    </a:moveTo>
                    <a:cubicBezTo>
                      <a:pt x="472" y="615"/>
                      <a:pt x="476" y="604"/>
                      <a:pt x="481" y="595"/>
                    </a:cubicBezTo>
                    <a:cubicBezTo>
                      <a:pt x="482" y="597"/>
                      <a:pt x="482" y="598"/>
                      <a:pt x="481" y="600"/>
                    </a:cubicBezTo>
                    <a:cubicBezTo>
                      <a:pt x="476" y="608"/>
                      <a:pt x="472" y="617"/>
                      <a:pt x="467" y="625"/>
                    </a:cubicBezTo>
                    <a:close/>
                    <a:moveTo>
                      <a:pt x="68" y="416"/>
                    </a:moveTo>
                    <a:cubicBezTo>
                      <a:pt x="69" y="414"/>
                      <a:pt x="70" y="412"/>
                      <a:pt x="71" y="410"/>
                    </a:cubicBezTo>
                    <a:cubicBezTo>
                      <a:pt x="154" y="275"/>
                      <a:pt x="229" y="138"/>
                      <a:pt x="296" y="0"/>
                    </a:cubicBezTo>
                    <a:lnTo>
                      <a:pt x="296" y="0"/>
                    </a:lnTo>
                    <a:cubicBezTo>
                      <a:pt x="229" y="138"/>
                      <a:pt x="154" y="275"/>
                      <a:pt x="71" y="410"/>
                    </a:cubicBezTo>
                    <a:cubicBezTo>
                      <a:pt x="70" y="412"/>
                      <a:pt x="69" y="414"/>
                      <a:pt x="68" y="416"/>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6" name="Freeform 1147">
                <a:extLst>
                  <a:ext uri="{FF2B5EF4-FFF2-40B4-BE49-F238E27FC236}">
                    <a16:creationId xmlns:a16="http://schemas.microsoft.com/office/drawing/2014/main" id="{E44D7EF2-A8AC-4E06-A7E6-0DAD666723DE}"/>
                  </a:ext>
                </a:extLst>
              </p:cNvPr>
              <p:cNvSpPr>
                <a:spLocks/>
              </p:cNvSpPr>
              <p:nvPr/>
            </p:nvSpPr>
            <p:spPr bwMode="auto">
              <a:xfrm>
                <a:off x="8727169" y="2638425"/>
                <a:ext cx="1588" cy="0"/>
              </a:xfrm>
              <a:custGeom>
                <a:avLst/>
                <a:gdLst>
                  <a:gd name="T0" fmla="*/ 0 w 2"/>
                  <a:gd name="T1" fmla="*/ 2 h 2"/>
                  <a:gd name="T2" fmla="*/ 1 w 2"/>
                  <a:gd name="T3" fmla="*/ 1 h 2"/>
                  <a:gd name="T4" fmla="*/ 2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0" y="1"/>
                      <a:pt x="1" y="1"/>
                      <a:pt x="1" y="1"/>
                    </a:cubicBezTo>
                    <a:cubicBezTo>
                      <a:pt x="1" y="1"/>
                      <a:pt x="1" y="0"/>
                      <a:pt x="2" y="0"/>
                    </a:cubicBezTo>
                    <a:cubicBezTo>
                      <a:pt x="1" y="0"/>
                      <a:pt x="1" y="1"/>
                      <a:pt x="0" y="2"/>
                    </a:cubicBezTo>
                    <a:close/>
                  </a:path>
                </a:pathLst>
              </a:custGeom>
              <a:solidFill>
                <a:srgbClr val="7C3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7" name="Freeform 1148">
                <a:extLst>
                  <a:ext uri="{FF2B5EF4-FFF2-40B4-BE49-F238E27FC236}">
                    <a16:creationId xmlns:a16="http://schemas.microsoft.com/office/drawing/2014/main" id="{15961EF5-1672-4136-8198-615A36012201}"/>
                  </a:ext>
                </a:extLst>
              </p:cNvPr>
              <p:cNvSpPr>
                <a:spLocks noEditPoints="1"/>
              </p:cNvSpPr>
              <p:nvPr/>
            </p:nvSpPr>
            <p:spPr bwMode="auto">
              <a:xfrm>
                <a:off x="8709706" y="1860550"/>
                <a:ext cx="1092200" cy="1112838"/>
              </a:xfrm>
              <a:custGeom>
                <a:avLst/>
                <a:gdLst>
                  <a:gd name="T0" fmla="*/ 1084 w 2188"/>
                  <a:gd name="T1" fmla="*/ 2189 h 2231"/>
                  <a:gd name="T2" fmla="*/ 1667 w 2188"/>
                  <a:gd name="T3" fmla="*/ 1508 h 2231"/>
                  <a:gd name="T4" fmla="*/ 2146 w 2188"/>
                  <a:gd name="T5" fmla="*/ 370 h 2231"/>
                  <a:gd name="T6" fmla="*/ 2146 w 2188"/>
                  <a:gd name="T7" fmla="*/ 370 h 2231"/>
                  <a:gd name="T8" fmla="*/ 2146 w 2188"/>
                  <a:gd name="T9" fmla="*/ 370 h 2231"/>
                  <a:gd name="T10" fmla="*/ 1380 w 2188"/>
                  <a:gd name="T11" fmla="*/ 30 h 2231"/>
                  <a:gd name="T12" fmla="*/ 586 w 2188"/>
                  <a:gd name="T13" fmla="*/ 179 h 2231"/>
                  <a:gd name="T14" fmla="*/ 639 w 2188"/>
                  <a:gd name="T15" fmla="*/ 129 h 2231"/>
                  <a:gd name="T16" fmla="*/ 1310 w 2188"/>
                  <a:gd name="T17" fmla="*/ 0 h 2231"/>
                  <a:gd name="T18" fmla="*/ 2184 w 2188"/>
                  <a:gd name="T19" fmla="*/ 349 h 2231"/>
                  <a:gd name="T20" fmla="*/ 2115 w 2188"/>
                  <a:gd name="T21" fmla="*/ 596 h 2231"/>
                  <a:gd name="T22" fmla="*/ 1695 w 2188"/>
                  <a:gd name="T23" fmla="*/ 1558 h 2231"/>
                  <a:gd name="T24" fmla="*/ 1279 w 2188"/>
                  <a:gd name="T25" fmla="*/ 2127 h 2231"/>
                  <a:gd name="T26" fmla="*/ 1057 w 2188"/>
                  <a:gd name="T27" fmla="*/ 2231 h 2231"/>
                  <a:gd name="T28" fmla="*/ 1109 w 2188"/>
                  <a:gd name="T29" fmla="*/ 2120 h 2231"/>
                  <a:gd name="T30" fmla="*/ 1060 w 2188"/>
                  <a:gd name="T31" fmla="*/ 1742 h 2231"/>
                  <a:gd name="T32" fmla="*/ 702 w 2188"/>
                  <a:gd name="T33" fmla="*/ 1765 h 2231"/>
                  <a:gd name="T34" fmla="*/ 686 w 2188"/>
                  <a:gd name="T35" fmla="*/ 1764 h 2231"/>
                  <a:gd name="T36" fmla="*/ 680 w 2188"/>
                  <a:gd name="T37" fmla="*/ 1784 h 2231"/>
                  <a:gd name="T38" fmla="*/ 416 w 2188"/>
                  <a:gd name="T39" fmla="*/ 1827 h 2231"/>
                  <a:gd name="T40" fmla="*/ 402 w 2188"/>
                  <a:gd name="T41" fmla="*/ 1815 h 2231"/>
                  <a:gd name="T42" fmla="*/ 451 w 2188"/>
                  <a:gd name="T43" fmla="*/ 1744 h 2231"/>
                  <a:gd name="T44" fmla="*/ 456 w 2188"/>
                  <a:gd name="T45" fmla="*/ 1730 h 2231"/>
                  <a:gd name="T46" fmla="*/ 237 w 2188"/>
                  <a:gd name="T47" fmla="*/ 1721 h 2231"/>
                  <a:gd name="T48" fmla="*/ 115 w 2188"/>
                  <a:gd name="T49" fmla="*/ 1901 h 2231"/>
                  <a:gd name="T50" fmla="*/ 36 w 2188"/>
                  <a:gd name="T51" fmla="*/ 1562 h 2231"/>
                  <a:gd name="T52" fmla="*/ 41 w 2188"/>
                  <a:gd name="T53" fmla="*/ 1554 h 2231"/>
                  <a:gd name="T54" fmla="*/ 246 w 2188"/>
                  <a:gd name="T55" fmla="*/ 1195 h 2231"/>
                  <a:gd name="T56" fmla="*/ 35 w 2188"/>
                  <a:gd name="T57" fmla="*/ 1690 h 2231"/>
                  <a:gd name="T58" fmla="*/ 31 w 2188"/>
                  <a:gd name="T59" fmla="*/ 1737 h 2231"/>
                  <a:gd name="T60" fmla="*/ 58 w 2188"/>
                  <a:gd name="T61" fmla="*/ 1843 h 2231"/>
                  <a:gd name="T62" fmla="*/ 58 w 2188"/>
                  <a:gd name="T63" fmla="*/ 1843 h 2231"/>
                  <a:gd name="T64" fmla="*/ 58 w 2188"/>
                  <a:gd name="T65" fmla="*/ 1843 h 2231"/>
                  <a:gd name="T66" fmla="*/ 58 w 2188"/>
                  <a:gd name="T67" fmla="*/ 1842 h 2231"/>
                  <a:gd name="T68" fmla="*/ 58 w 2188"/>
                  <a:gd name="T69" fmla="*/ 1840 h 2231"/>
                  <a:gd name="T70" fmla="*/ 59 w 2188"/>
                  <a:gd name="T71" fmla="*/ 1832 h 2231"/>
                  <a:gd name="T72" fmla="*/ 173 w 2188"/>
                  <a:gd name="T73" fmla="*/ 1713 h 2231"/>
                  <a:gd name="T74" fmla="*/ 187 w 2188"/>
                  <a:gd name="T75" fmla="*/ 1706 h 2231"/>
                  <a:gd name="T76" fmla="*/ 940 w 2188"/>
                  <a:gd name="T77" fmla="*/ 1659 h 2231"/>
                  <a:gd name="T78" fmla="*/ 1215 w 2188"/>
                  <a:gd name="T79" fmla="*/ 1851 h 2231"/>
                  <a:gd name="T80" fmla="*/ 1214 w 2188"/>
                  <a:gd name="T81" fmla="*/ 2054 h 2231"/>
                  <a:gd name="T82" fmla="*/ 449 w 2188"/>
                  <a:gd name="T83" fmla="*/ 1822 h 2231"/>
                  <a:gd name="T84" fmla="*/ 707 w 2188"/>
                  <a:gd name="T85" fmla="*/ 1655 h 2231"/>
                  <a:gd name="T86" fmla="*/ 645 w 2188"/>
                  <a:gd name="T87" fmla="*/ 1653 h 2231"/>
                  <a:gd name="T88" fmla="*/ 479 w 2188"/>
                  <a:gd name="T89" fmla="*/ 1768 h 2231"/>
                  <a:gd name="T90" fmla="*/ 449 w 2188"/>
                  <a:gd name="T91" fmla="*/ 1822 h 2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8" h="2231">
                    <a:moveTo>
                      <a:pt x="1057" y="2231"/>
                    </a:moveTo>
                    <a:cubicBezTo>
                      <a:pt x="1067" y="2217"/>
                      <a:pt x="1076" y="2203"/>
                      <a:pt x="1084" y="2189"/>
                    </a:cubicBezTo>
                    <a:cubicBezTo>
                      <a:pt x="1164" y="2159"/>
                      <a:pt x="1231" y="2120"/>
                      <a:pt x="1280" y="2073"/>
                    </a:cubicBezTo>
                    <a:cubicBezTo>
                      <a:pt x="1460" y="1898"/>
                      <a:pt x="1568" y="1700"/>
                      <a:pt x="1667" y="1508"/>
                    </a:cubicBezTo>
                    <a:cubicBezTo>
                      <a:pt x="1767" y="1313"/>
                      <a:pt x="1998" y="794"/>
                      <a:pt x="2062" y="600"/>
                    </a:cubicBezTo>
                    <a:cubicBezTo>
                      <a:pt x="2087" y="523"/>
                      <a:pt x="2139" y="440"/>
                      <a:pt x="2146" y="370"/>
                    </a:cubicBezTo>
                    <a:lnTo>
                      <a:pt x="2146" y="370"/>
                    </a:lnTo>
                    <a:lnTo>
                      <a:pt x="2146" y="370"/>
                    </a:lnTo>
                    <a:lnTo>
                      <a:pt x="2146" y="370"/>
                    </a:lnTo>
                    <a:lnTo>
                      <a:pt x="2146" y="370"/>
                    </a:lnTo>
                    <a:cubicBezTo>
                      <a:pt x="2089" y="262"/>
                      <a:pt x="1997" y="183"/>
                      <a:pt x="1825" y="116"/>
                    </a:cubicBezTo>
                    <a:cubicBezTo>
                      <a:pt x="1694" y="66"/>
                      <a:pt x="1540" y="35"/>
                      <a:pt x="1380" y="30"/>
                    </a:cubicBezTo>
                    <a:cubicBezTo>
                      <a:pt x="1359" y="30"/>
                      <a:pt x="1339" y="29"/>
                      <a:pt x="1319" y="29"/>
                    </a:cubicBezTo>
                    <a:cubicBezTo>
                      <a:pt x="1043" y="29"/>
                      <a:pt x="800" y="89"/>
                      <a:pt x="586" y="179"/>
                    </a:cubicBezTo>
                    <a:cubicBezTo>
                      <a:pt x="585" y="172"/>
                      <a:pt x="583" y="165"/>
                      <a:pt x="582" y="157"/>
                    </a:cubicBezTo>
                    <a:cubicBezTo>
                      <a:pt x="600" y="148"/>
                      <a:pt x="619" y="138"/>
                      <a:pt x="639" y="129"/>
                    </a:cubicBezTo>
                    <a:cubicBezTo>
                      <a:pt x="642" y="128"/>
                      <a:pt x="645" y="126"/>
                      <a:pt x="648" y="125"/>
                    </a:cubicBezTo>
                    <a:cubicBezTo>
                      <a:pt x="830" y="44"/>
                      <a:pt x="1072" y="0"/>
                      <a:pt x="1310" y="0"/>
                    </a:cubicBezTo>
                    <a:cubicBezTo>
                      <a:pt x="1346" y="0"/>
                      <a:pt x="1382" y="1"/>
                      <a:pt x="1417" y="3"/>
                    </a:cubicBezTo>
                    <a:cubicBezTo>
                      <a:pt x="1798" y="25"/>
                      <a:pt x="2065" y="160"/>
                      <a:pt x="2184" y="349"/>
                    </a:cubicBezTo>
                    <a:cubicBezTo>
                      <a:pt x="2187" y="353"/>
                      <a:pt x="2188" y="360"/>
                      <a:pt x="2188" y="369"/>
                    </a:cubicBezTo>
                    <a:cubicBezTo>
                      <a:pt x="2188" y="420"/>
                      <a:pt x="2143" y="530"/>
                      <a:pt x="2115" y="596"/>
                    </a:cubicBezTo>
                    <a:cubicBezTo>
                      <a:pt x="2070" y="705"/>
                      <a:pt x="2025" y="809"/>
                      <a:pt x="1983" y="918"/>
                    </a:cubicBezTo>
                    <a:cubicBezTo>
                      <a:pt x="1900" y="1131"/>
                      <a:pt x="1806" y="1349"/>
                      <a:pt x="1695" y="1558"/>
                    </a:cubicBezTo>
                    <a:cubicBezTo>
                      <a:pt x="1641" y="1662"/>
                      <a:pt x="1582" y="1764"/>
                      <a:pt x="1511" y="1865"/>
                    </a:cubicBezTo>
                    <a:cubicBezTo>
                      <a:pt x="1448" y="1953"/>
                      <a:pt x="1384" y="2051"/>
                      <a:pt x="1279" y="2127"/>
                    </a:cubicBezTo>
                    <a:lnTo>
                      <a:pt x="1279" y="2127"/>
                    </a:lnTo>
                    <a:cubicBezTo>
                      <a:pt x="1217" y="2172"/>
                      <a:pt x="1142" y="2205"/>
                      <a:pt x="1057" y="2231"/>
                    </a:cubicBezTo>
                    <a:moveTo>
                      <a:pt x="1086" y="2184"/>
                    </a:moveTo>
                    <a:cubicBezTo>
                      <a:pt x="1097" y="2163"/>
                      <a:pt x="1105" y="2141"/>
                      <a:pt x="1109" y="2120"/>
                    </a:cubicBezTo>
                    <a:cubicBezTo>
                      <a:pt x="1148" y="2084"/>
                      <a:pt x="1172" y="2043"/>
                      <a:pt x="1180" y="2000"/>
                    </a:cubicBezTo>
                    <a:cubicBezTo>
                      <a:pt x="1196" y="1915"/>
                      <a:pt x="1171" y="1807"/>
                      <a:pt x="1060" y="1742"/>
                    </a:cubicBezTo>
                    <a:cubicBezTo>
                      <a:pt x="982" y="1695"/>
                      <a:pt x="871" y="1668"/>
                      <a:pt x="757" y="1658"/>
                    </a:cubicBezTo>
                    <a:cubicBezTo>
                      <a:pt x="742" y="1694"/>
                      <a:pt x="722" y="1729"/>
                      <a:pt x="702" y="1765"/>
                    </a:cubicBezTo>
                    <a:cubicBezTo>
                      <a:pt x="702" y="1765"/>
                      <a:pt x="702" y="1765"/>
                      <a:pt x="701" y="1765"/>
                    </a:cubicBezTo>
                    <a:cubicBezTo>
                      <a:pt x="696" y="1764"/>
                      <a:pt x="691" y="1764"/>
                      <a:pt x="686" y="1764"/>
                    </a:cubicBezTo>
                    <a:cubicBezTo>
                      <a:pt x="686" y="1764"/>
                      <a:pt x="685" y="1764"/>
                      <a:pt x="685" y="1764"/>
                    </a:cubicBezTo>
                    <a:cubicBezTo>
                      <a:pt x="663" y="1764"/>
                      <a:pt x="662" y="1781"/>
                      <a:pt x="680" y="1784"/>
                    </a:cubicBezTo>
                    <a:cubicBezTo>
                      <a:pt x="657" y="1824"/>
                      <a:pt x="632" y="1863"/>
                      <a:pt x="605" y="1902"/>
                    </a:cubicBezTo>
                    <a:cubicBezTo>
                      <a:pt x="578" y="1857"/>
                      <a:pt x="502" y="1827"/>
                      <a:pt x="416" y="1827"/>
                    </a:cubicBezTo>
                    <a:cubicBezTo>
                      <a:pt x="407" y="1827"/>
                      <a:pt x="398" y="1827"/>
                      <a:pt x="388" y="1828"/>
                    </a:cubicBezTo>
                    <a:cubicBezTo>
                      <a:pt x="393" y="1824"/>
                      <a:pt x="398" y="1820"/>
                      <a:pt x="402" y="1815"/>
                    </a:cubicBezTo>
                    <a:cubicBezTo>
                      <a:pt x="418" y="1802"/>
                      <a:pt x="428" y="1785"/>
                      <a:pt x="437" y="1769"/>
                    </a:cubicBezTo>
                    <a:cubicBezTo>
                      <a:pt x="442" y="1761"/>
                      <a:pt x="446" y="1752"/>
                      <a:pt x="451" y="1744"/>
                    </a:cubicBezTo>
                    <a:cubicBezTo>
                      <a:pt x="452" y="1742"/>
                      <a:pt x="452" y="1741"/>
                      <a:pt x="451" y="1739"/>
                    </a:cubicBezTo>
                    <a:cubicBezTo>
                      <a:pt x="453" y="1736"/>
                      <a:pt x="454" y="1733"/>
                      <a:pt x="456" y="1730"/>
                    </a:cubicBezTo>
                    <a:cubicBezTo>
                      <a:pt x="470" y="1707"/>
                      <a:pt x="482" y="1682"/>
                      <a:pt x="501" y="1660"/>
                    </a:cubicBezTo>
                    <a:cubicBezTo>
                      <a:pt x="405" y="1669"/>
                      <a:pt x="311" y="1688"/>
                      <a:pt x="237" y="1721"/>
                    </a:cubicBezTo>
                    <a:cubicBezTo>
                      <a:pt x="148" y="1761"/>
                      <a:pt x="78" y="1820"/>
                      <a:pt x="126" y="1881"/>
                    </a:cubicBezTo>
                    <a:cubicBezTo>
                      <a:pt x="121" y="1888"/>
                      <a:pt x="117" y="1895"/>
                      <a:pt x="115" y="1901"/>
                    </a:cubicBezTo>
                    <a:cubicBezTo>
                      <a:pt x="36" y="1843"/>
                      <a:pt x="6" y="1768"/>
                      <a:pt x="2" y="1694"/>
                    </a:cubicBezTo>
                    <a:cubicBezTo>
                      <a:pt x="0" y="1648"/>
                      <a:pt x="20" y="1605"/>
                      <a:pt x="36" y="1562"/>
                    </a:cubicBezTo>
                    <a:cubicBezTo>
                      <a:pt x="37" y="1561"/>
                      <a:pt x="37" y="1560"/>
                      <a:pt x="38" y="1560"/>
                    </a:cubicBezTo>
                    <a:cubicBezTo>
                      <a:pt x="39" y="1558"/>
                      <a:pt x="40" y="1556"/>
                      <a:pt x="41" y="1554"/>
                    </a:cubicBezTo>
                    <a:cubicBezTo>
                      <a:pt x="124" y="1419"/>
                      <a:pt x="199" y="1282"/>
                      <a:pt x="266" y="1144"/>
                    </a:cubicBezTo>
                    <a:cubicBezTo>
                      <a:pt x="260" y="1161"/>
                      <a:pt x="253" y="1178"/>
                      <a:pt x="246" y="1195"/>
                    </a:cubicBezTo>
                    <a:cubicBezTo>
                      <a:pt x="212" y="1277"/>
                      <a:pt x="177" y="1359"/>
                      <a:pt x="137" y="1440"/>
                    </a:cubicBezTo>
                    <a:cubicBezTo>
                      <a:pt x="98" y="1522"/>
                      <a:pt x="48" y="1606"/>
                      <a:pt x="35" y="1690"/>
                    </a:cubicBezTo>
                    <a:cubicBezTo>
                      <a:pt x="32" y="1706"/>
                      <a:pt x="31" y="1721"/>
                      <a:pt x="31" y="1737"/>
                    </a:cubicBezTo>
                    <a:lnTo>
                      <a:pt x="31" y="1737"/>
                    </a:lnTo>
                    <a:cubicBezTo>
                      <a:pt x="31" y="1773"/>
                      <a:pt x="38" y="1809"/>
                      <a:pt x="58" y="1843"/>
                    </a:cubicBezTo>
                    <a:lnTo>
                      <a:pt x="58" y="1843"/>
                    </a:lnTo>
                    <a:lnTo>
                      <a:pt x="58" y="1843"/>
                    </a:lnTo>
                    <a:lnTo>
                      <a:pt x="58" y="1843"/>
                    </a:lnTo>
                    <a:lnTo>
                      <a:pt x="58" y="1843"/>
                    </a:lnTo>
                    <a:lnTo>
                      <a:pt x="58" y="1843"/>
                    </a:lnTo>
                    <a:cubicBezTo>
                      <a:pt x="58" y="1843"/>
                      <a:pt x="58" y="1843"/>
                      <a:pt x="58" y="1842"/>
                    </a:cubicBezTo>
                    <a:cubicBezTo>
                      <a:pt x="58" y="1842"/>
                      <a:pt x="58" y="1842"/>
                      <a:pt x="58" y="1842"/>
                    </a:cubicBezTo>
                    <a:lnTo>
                      <a:pt x="58" y="1842"/>
                    </a:lnTo>
                    <a:cubicBezTo>
                      <a:pt x="58" y="1841"/>
                      <a:pt x="58" y="1840"/>
                      <a:pt x="58" y="1840"/>
                    </a:cubicBezTo>
                    <a:cubicBezTo>
                      <a:pt x="58" y="1837"/>
                      <a:pt x="58" y="1835"/>
                      <a:pt x="59" y="1832"/>
                    </a:cubicBezTo>
                    <a:cubicBezTo>
                      <a:pt x="59" y="1832"/>
                      <a:pt x="59" y="1832"/>
                      <a:pt x="59" y="1832"/>
                    </a:cubicBezTo>
                    <a:cubicBezTo>
                      <a:pt x="59" y="1832"/>
                      <a:pt x="59" y="1832"/>
                      <a:pt x="59" y="1832"/>
                    </a:cubicBezTo>
                    <a:cubicBezTo>
                      <a:pt x="63" y="1786"/>
                      <a:pt x="109" y="1745"/>
                      <a:pt x="173" y="1713"/>
                    </a:cubicBezTo>
                    <a:cubicBezTo>
                      <a:pt x="173" y="1713"/>
                      <a:pt x="173" y="1713"/>
                      <a:pt x="173" y="1713"/>
                    </a:cubicBezTo>
                    <a:cubicBezTo>
                      <a:pt x="177" y="1711"/>
                      <a:pt x="182" y="1708"/>
                      <a:pt x="187" y="1706"/>
                    </a:cubicBezTo>
                    <a:cubicBezTo>
                      <a:pt x="309" y="1652"/>
                      <a:pt x="474" y="1623"/>
                      <a:pt x="638" y="1623"/>
                    </a:cubicBezTo>
                    <a:cubicBezTo>
                      <a:pt x="744" y="1623"/>
                      <a:pt x="848" y="1635"/>
                      <a:pt x="940" y="1659"/>
                    </a:cubicBezTo>
                    <a:cubicBezTo>
                      <a:pt x="1084" y="1697"/>
                      <a:pt x="1175" y="1769"/>
                      <a:pt x="1216" y="1851"/>
                    </a:cubicBezTo>
                    <a:cubicBezTo>
                      <a:pt x="1215" y="1851"/>
                      <a:pt x="1215" y="1851"/>
                      <a:pt x="1215" y="1851"/>
                    </a:cubicBezTo>
                    <a:cubicBezTo>
                      <a:pt x="1248" y="1917"/>
                      <a:pt x="1247" y="1990"/>
                      <a:pt x="1214" y="2054"/>
                    </a:cubicBezTo>
                    <a:lnTo>
                      <a:pt x="1214" y="2054"/>
                    </a:lnTo>
                    <a:cubicBezTo>
                      <a:pt x="1188" y="2106"/>
                      <a:pt x="1143" y="2149"/>
                      <a:pt x="1086" y="2184"/>
                    </a:cubicBezTo>
                    <a:moveTo>
                      <a:pt x="449" y="1822"/>
                    </a:moveTo>
                    <a:cubicBezTo>
                      <a:pt x="515" y="1822"/>
                      <a:pt x="583" y="1838"/>
                      <a:pt x="613" y="1869"/>
                    </a:cubicBezTo>
                    <a:cubicBezTo>
                      <a:pt x="641" y="1798"/>
                      <a:pt x="655" y="1723"/>
                      <a:pt x="707" y="1655"/>
                    </a:cubicBezTo>
                    <a:cubicBezTo>
                      <a:pt x="693" y="1654"/>
                      <a:pt x="678" y="1653"/>
                      <a:pt x="663" y="1653"/>
                    </a:cubicBezTo>
                    <a:cubicBezTo>
                      <a:pt x="657" y="1653"/>
                      <a:pt x="651" y="1653"/>
                      <a:pt x="645" y="1653"/>
                    </a:cubicBezTo>
                    <a:cubicBezTo>
                      <a:pt x="616" y="1653"/>
                      <a:pt x="586" y="1654"/>
                      <a:pt x="556" y="1656"/>
                    </a:cubicBezTo>
                    <a:cubicBezTo>
                      <a:pt x="532" y="1693"/>
                      <a:pt x="508" y="1732"/>
                      <a:pt x="479" y="1768"/>
                    </a:cubicBezTo>
                    <a:cubicBezTo>
                      <a:pt x="467" y="1785"/>
                      <a:pt x="453" y="1808"/>
                      <a:pt x="427" y="1823"/>
                    </a:cubicBezTo>
                    <a:cubicBezTo>
                      <a:pt x="434" y="1822"/>
                      <a:pt x="442" y="1822"/>
                      <a:pt x="449" y="1822"/>
                    </a:cubicBezTo>
                  </a:path>
                </a:pathLst>
              </a:custGeom>
              <a:solidFill>
                <a:srgbClr val="753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8" name="Freeform 1149">
                <a:extLst>
                  <a:ext uri="{FF2B5EF4-FFF2-40B4-BE49-F238E27FC236}">
                    <a16:creationId xmlns:a16="http://schemas.microsoft.com/office/drawing/2014/main" id="{58B7B532-B51D-4F68-8207-E965BF54E2F9}"/>
                  </a:ext>
                </a:extLst>
              </p:cNvPr>
              <p:cNvSpPr>
                <a:spLocks noEditPoints="1"/>
              </p:cNvSpPr>
              <p:nvPr/>
            </p:nvSpPr>
            <p:spPr bwMode="auto">
              <a:xfrm>
                <a:off x="2696256" y="1922463"/>
                <a:ext cx="931863" cy="923925"/>
              </a:xfrm>
              <a:custGeom>
                <a:avLst/>
                <a:gdLst>
                  <a:gd name="T0" fmla="*/ 821 w 1869"/>
                  <a:gd name="T1" fmla="*/ 1852 h 1852"/>
                  <a:gd name="T2" fmla="*/ 883 w 1869"/>
                  <a:gd name="T3" fmla="*/ 1812 h 1852"/>
                  <a:gd name="T4" fmla="*/ 821 w 1869"/>
                  <a:gd name="T5" fmla="*/ 1852 h 1852"/>
                  <a:gd name="T6" fmla="*/ 1869 w 1869"/>
                  <a:gd name="T7" fmla="*/ 1779 h 1852"/>
                  <a:gd name="T8" fmla="*/ 1850 w 1869"/>
                  <a:gd name="T9" fmla="*/ 1648 h 1852"/>
                  <a:gd name="T10" fmla="*/ 1648 w 1869"/>
                  <a:gd name="T11" fmla="*/ 1121 h 1852"/>
                  <a:gd name="T12" fmla="*/ 1457 w 1869"/>
                  <a:gd name="T13" fmla="*/ 606 h 1852"/>
                  <a:gd name="T14" fmla="*/ 1387 w 1869"/>
                  <a:gd name="T15" fmla="*/ 349 h 1852"/>
                  <a:gd name="T16" fmla="*/ 1349 w 1869"/>
                  <a:gd name="T17" fmla="*/ 128 h 1852"/>
                  <a:gd name="T18" fmla="*/ 1183 w 1869"/>
                  <a:gd name="T19" fmla="*/ 49 h 1852"/>
                  <a:gd name="T20" fmla="*/ 1038 w 1869"/>
                  <a:gd name="T21" fmla="*/ 11 h 1852"/>
                  <a:gd name="T22" fmla="*/ 1311 w 1869"/>
                  <a:gd name="T23" fmla="*/ 562 h 1852"/>
                  <a:gd name="T24" fmla="*/ 1713 w 1869"/>
                  <a:gd name="T25" fmla="*/ 1724 h 1852"/>
                  <a:gd name="T26" fmla="*/ 1412 w 1869"/>
                  <a:gd name="T27" fmla="*/ 1674 h 1852"/>
                  <a:gd name="T28" fmla="*/ 1400 w 1869"/>
                  <a:gd name="T29" fmla="*/ 1674 h 1852"/>
                  <a:gd name="T30" fmla="*/ 951 w 1869"/>
                  <a:gd name="T31" fmla="*/ 1777 h 1852"/>
                  <a:gd name="T32" fmla="*/ 790 w 1869"/>
                  <a:gd name="T33" fmla="*/ 1707 h 1852"/>
                  <a:gd name="T34" fmla="*/ 360 w 1869"/>
                  <a:gd name="T35" fmla="*/ 651 h 1852"/>
                  <a:gd name="T36" fmla="*/ 363 w 1869"/>
                  <a:gd name="T37" fmla="*/ 112 h 1852"/>
                  <a:gd name="T38" fmla="*/ 0 w 1869"/>
                  <a:gd name="T39" fmla="*/ 478 h 1852"/>
                  <a:gd name="T40" fmla="*/ 0 w 1869"/>
                  <a:gd name="T41" fmla="*/ 478 h 1852"/>
                  <a:gd name="T42" fmla="*/ 0 w 1869"/>
                  <a:gd name="T43" fmla="*/ 478 h 1852"/>
                  <a:gd name="T44" fmla="*/ 435 w 1869"/>
                  <a:gd name="T45" fmla="*/ 81 h 1852"/>
                  <a:gd name="T46" fmla="*/ 889 w 1869"/>
                  <a:gd name="T47" fmla="*/ 0 h 1852"/>
                  <a:gd name="T48" fmla="*/ 1183 w 1869"/>
                  <a:gd name="T49" fmla="*/ 49 h 1852"/>
                  <a:gd name="T50" fmla="*/ 1349 w 1869"/>
                  <a:gd name="T51" fmla="*/ 128 h 1852"/>
                  <a:gd name="T52" fmla="*/ 1387 w 1869"/>
                  <a:gd name="T53" fmla="*/ 349 h 1852"/>
                  <a:gd name="T54" fmla="*/ 1457 w 1869"/>
                  <a:gd name="T55" fmla="*/ 606 h 1852"/>
                  <a:gd name="T56" fmla="*/ 1648 w 1869"/>
                  <a:gd name="T57" fmla="*/ 1121 h 1852"/>
                  <a:gd name="T58" fmla="*/ 1850 w 1869"/>
                  <a:gd name="T59" fmla="*/ 1648 h 1852"/>
                  <a:gd name="T60" fmla="*/ 1869 w 1869"/>
                  <a:gd name="T61" fmla="*/ 1779 h 1852"/>
                  <a:gd name="T62" fmla="*/ 1869 w 1869"/>
                  <a:gd name="T63" fmla="*/ 1779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9" h="1852">
                    <a:moveTo>
                      <a:pt x="821" y="1852"/>
                    </a:moveTo>
                    <a:cubicBezTo>
                      <a:pt x="840" y="1838"/>
                      <a:pt x="861" y="1825"/>
                      <a:pt x="883" y="1812"/>
                    </a:cubicBezTo>
                    <a:cubicBezTo>
                      <a:pt x="861" y="1825"/>
                      <a:pt x="840" y="1838"/>
                      <a:pt x="821" y="1852"/>
                    </a:cubicBezTo>
                    <a:close/>
                    <a:moveTo>
                      <a:pt x="1869" y="1779"/>
                    </a:moveTo>
                    <a:cubicBezTo>
                      <a:pt x="1869" y="1734"/>
                      <a:pt x="1860" y="1688"/>
                      <a:pt x="1850" y="1648"/>
                    </a:cubicBezTo>
                    <a:cubicBezTo>
                      <a:pt x="1807" y="1470"/>
                      <a:pt x="1725" y="1296"/>
                      <a:pt x="1648" y="1121"/>
                    </a:cubicBezTo>
                    <a:cubicBezTo>
                      <a:pt x="1573" y="951"/>
                      <a:pt x="1512" y="779"/>
                      <a:pt x="1457" y="606"/>
                    </a:cubicBezTo>
                    <a:cubicBezTo>
                      <a:pt x="1431" y="521"/>
                      <a:pt x="1405" y="435"/>
                      <a:pt x="1387" y="349"/>
                    </a:cubicBezTo>
                    <a:cubicBezTo>
                      <a:pt x="1378" y="308"/>
                      <a:pt x="1359" y="138"/>
                      <a:pt x="1349" y="128"/>
                    </a:cubicBezTo>
                    <a:cubicBezTo>
                      <a:pt x="1332" y="111"/>
                      <a:pt x="1214" y="62"/>
                      <a:pt x="1183" y="49"/>
                    </a:cubicBezTo>
                    <a:cubicBezTo>
                      <a:pt x="1139" y="31"/>
                      <a:pt x="1090" y="18"/>
                      <a:pt x="1038" y="11"/>
                    </a:cubicBezTo>
                    <a:cubicBezTo>
                      <a:pt x="1236" y="159"/>
                      <a:pt x="1276" y="412"/>
                      <a:pt x="1311" y="562"/>
                    </a:cubicBezTo>
                    <a:cubicBezTo>
                      <a:pt x="1400" y="940"/>
                      <a:pt x="1542" y="1335"/>
                      <a:pt x="1713" y="1724"/>
                    </a:cubicBezTo>
                    <a:cubicBezTo>
                      <a:pt x="1629" y="1691"/>
                      <a:pt x="1518" y="1674"/>
                      <a:pt x="1412" y="1674"/>
                    </a:cubicBezTo>
                    <a:cubicBezTo>
                      <a:pt x="1408" y="1674"/>
                      <a:pt x="1404" y="1674"/>
                      <a:pt x="1400" y="1674"/>
                    </a:cubicBezTo>
                    <a:cubicBezTo>
                      <a:pt x="1233" y="1676"/>
                      <a:pt x="1077" y="1718"/>
                      <a:pt x="951" y="1777"/>
                    </a:cubicBezTo>
                    <a:cubicBezTo>
                      <a:pt x="877" y="1774"/>
                      <a:pt x="817" y="1749"/>
                      <a:pt x="790" y="1707"/>
                    </a:cubicBezTo>
                    <a:cubicBezTo>
                      <a:pt x="578" y="1365"/>
                      <a:pt x="467" y="1006"/>
                      <a:pt x="360" y="651"/>
                    </a:cubicBezTo>
                    <a:cubicBezTo>
                      <a:pt x="305" y="469"/>
                      <a:pt x="280" y="282"/>
                      <a:pt x="363" y="112"/>
                    </a:cubicBezTo>
                    <a:cubicBezTo>
                      <a:pt x="163" y="206"/>
                      <a:pt x="46" y="336"/>
                      <a:pt x="0" y="478"/>
                    </a:cubicBezTo>
                    <a:lnTo>
                      <a:pt x="0" y="478"/>
                    </a:lnTo>
                    <a:lnTo>
                      <a:pt x="0" y="478"/>
                    </a:lnTo>
                    <a:cubicBezTo>
                      <a:pt x="52" y="320"/>
                      <a:pt x="190" y="176"/>
                      <a:pt x="435" y="81"/>
                    </a:cubicBezTo>
                    <a:cubicBezTo>
                      <a:pt x="556" y="34"/>
                      <a:pt x="726" y="0"/>
                      <a:pt x="889" y="0"/>
                    </a:cubicBezTo>
                    <a:cubicBezTo>
                      <a:pt x="996" y="0"/>
                      <a:pt x="1099" y="14"/>
                      <a:pt x="1183" y="49"/>
                    </a:cubicBezTo>
                    <a:cubicBezTo>
                      <a:pt x="1214" y="62"/>
                      <a:pt x="1332" y="111"/>
                      <a:pt x="1349" y="128"/>
                    </a:cubicBezTo>
                    <a:cubicBezTo>
                      <a:pt x="1359" y="138"/>
                      <a:pt x="1378" y="308"/>
                      <a:pt x="1387" y="349"/>
                    </a:cubicBezTo>
                    <a:cubicBezTo>
                      <a:pt x="1405" y="435"/>
                      <a:pt x="1431" y="521"/>
                      <a:pt x="1457" y="606"/>
                    </a:cubicBezTo>
                    <a:cubicBezTo>
                      <a:pt x="1512" y="779"/>
                      <a:pt x="1573" y="951"/>
                      <a:pt x="1648" y="1121"/>
                    </a:cubicBezTo>
                    <a:cubicBezTo>
                      <a:pt x="1725" y="1296"/>
                      <a:pt x="1807" y="1470"/>
                      <a:pt x="1850" y="1648"/>
                    </a:cubicBezTo>
                    <a:cubicBezTo>
                      <a:pt x="1860" y="1688"/>
                      <a:pt x="1869" y="1734"/>
                      <a:pt x="1869" y="1779"/>
                    </a:cubicBezTo>
                    <a:lnTo>
                      <a:pt x="1869" y="1779"/>
                    </a:lnTo>
                  </a:path>
                </a:pathLst>
              </a:custGeom>
              <a:solidFill>
                <a:srgbClr val="E8B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9" name="Freeform 1150">
                <a:extLst>
                  <a:ext uri="{FF2B5EF4-FFF2-40B4-BE49-F238E27FC236}">
                    <a16:creationId xmlns:a16="http://schemas.microsoft.com/office/drawing/2014/main" id="{993D6194-CF20-4935-AD5A-5DFEF5600A7E}"/>
                  </a:ext>
                </a:extLst>
              </p:cNvPr>
              <p:cNvSpPr>
                <a:spLocks noEditPoints="1"/>
              </p:cNvSpPr>
              <p:nvPr/>
            </p:nvSpPr>
            <p:spPr bwMode="auto">
              <a:xfrm>
                <a:off x="8738281" y="1874838"/>
                <a:ext cx="1041400" cy="908050"/>
              </a:xfrm>
              <a:custGeom>
                <a:avLst/>
                <a:gdLst>
                  <a:gd name="T0" fmla="*/ 1158 w 2088"/>
                  <a:gd name="T1" fmla="*/ 1822 h 1822"/>
                  <a:gd name="T2" fmla="*/ 882 w 2088"/>
                  <a:gd name="T3" fmla="*/ 1630 h 1822"/>
                  <a:gd name="T4" fmla="*/ 580 w 2088"/>
                  <a:gd name="T5" fmla="*/ 1594 h 1822"/>
                  <a:gd name="T6" fmla="*/ 129 w 2088"/>
                  <a:gd name="T7" fmla="*/ 1677 h 1822"/>
                  <a:gd name="T8" fmla="*/ 115 w 2088"/>
                  <a:gd name="T9" fmla="*/ 1684 h 1822"/>
                  <a:gd name="T10" fmla="*/ 255 w 2088"/>
                  <a:gd name="T11" fmla="*/ 1265 h 1822"/>
                  <a:gd name="T12" fmla="*/ 509 w 2088"/>
                  <a:gd name="T13" fmla="*/ 672 h 1822"/>
                  <a:gd name="T14" fmla="*/ 763 w 2088"/>
                  <a:gd name="T15" fmla="*/ 69 h 1822"/>
                  <a:gd name="T16" fmla="*/ 458 w 2088"/>
                  <a:gd name="T17" fmla="*/ 181 h 1822"/>
                  <a:gd name="T18" fmla="*/ 458 w 2088"/>
                  <a:gd name="T19" fmla="*/ 181 h 1822"/>
                  <a:gd name="T20" fmla="*/ 458 w 2088"/>
                  <a:gd name="T21" fmla="*/ 181 h 1822"/>
                  <a:gd name="T22" fmla="*/ 1261 w 2088"/>
                  <a:gd name="T23" fmla="*/ 0 h 1822"/>
                  <a:gd name="T24" fmla="*/ 1322 w 2088"/>
                  <a:gd name="T25" fmla="*/ 1 h 1822"/>
                  <a:gd name="T26" fmla="*/ 1767 w 2088"/>
                  <a:gd name="T27" fmla="*/ 87 h 1822"/>
                  <a:gd name="T28" fmla="*/ 2088 w 2088"/>
                  <a:gd name="T29" fmla="*/ 341 h 1822"/>
                  <a:gd name="T30" fmla="*/ 2088 w 2088"/>
                  <a:gd name="T31" fmla="*/ 341 h 1822"/>
                  <a:gd name="T32" fmla="*/ 2088 w 2088"/>
                  <a:gd name="T33" fmla="*/ 341 h 1822"/>
                  <a:gd name="T34" fmla="*/ 1819 w 2088"/>
                  <a:gd name="T35" fmla="*/ 109 h 1822"/>
                  <a:gd name="T36" fmla="*/ 1840 w 2088"/>
                  <a:gd name="T37" fmla="*/ 661 h 1822"/>
                  <a:gd name="T38" fmla="*/ 1296 w 2088"/>
                  <a:gd name="T39" fmla="*/ 1752 h 1822"/>
                  <a:gd name="T40" fmla="*/ 1158 w 2088"/>
                  <a:gd name="T41" fmla="*/ 1822 h 1822"/>
                  <a:gd name="T42" fmla="*/ 0 w 2088"/>
                  <a:gd name="T43" fmla="*/ 1813 h 1822"/>
                  <a:gd name="T44" fmla="*/ 0 w 2088"/>
                  <a:gd name="T45" fmla="*/ 1813 h 1822"/>
                  <a:gd name="T46" fmla="*/ 0 w 2088"/>
                  <a:gd name="T47" fmla="*/ 1813 h 1822"/>
                  <a:gd name="T48" fmla="*/ 0 w 2088"/>
                  <a:gd name="T49" fmla="*/ 1813 h 1822"/>
                  <a:gd name="T50" fmla="*/ 1 w 2088"/>
                  <a:gd name="T51" fmla="*/ 1803 h 1822"/>
                  <a:gd name="T52" fmla="*/ 0 w 2088"/>
                  <a:gd name="T53" fmla="*/ 1811 h 1822"/>
                  <a:gd name="T54" fmla="*/ 0 w 2088"/>
                  <a:gd name="T55" fmla="*/ 1813 h 1822"/>
                  <a:gd name="T56" fmla="*/ 1 w 2088"/>
                  <a:gd name="T57" fmla="*/ 1803 h 1822"/>
                  <a:gd name="T58" fmla="*/ 1 w 2088"/>
                  <a:gd name="T59" fmla="*/ 1803 h 1822"/>
                  <a:gd name="T60" fmla="*/ 1 w 2088"/>
                  <a:gd name="T61" fmla="*/ 1803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88" h="1822">
                    <a:moveTo>
                      <a:pt x="1158" y="1822"/>
                    </a:moveTo>
                    <a:cubicBezTo>
                      <a:pt x="1117" y="1740"/>
                      <a:pt x="1026" y="1668"/>
                      <a:pt x="882" y="1630"/>
                    </a:cubicBezTo>
                    <a:cubicBezTo>
                      <a:pt x="790" y="1606"/>
                      <a:pt x="686" y="1594"/>
                      <a:pt x="580" y="1594"/>
                    </a:cubicBezTo>
                    <a:cubicBezTo>
                      <a:pt x="416" y="1594"/>
                      <a:pt x="251" y="1623"/>
                      <a:pt x="129" y="1677"/>
                    </a:cubicBezTo>
                    <a:cubicBezTo>
                      <a:pt x="124" y="1679"/>
                      <a:pt x="119" y="1682"/>
                      <a:pt x="115" y="1684"/>
                    </a:cubicBezTo>
                    <a:cubicBezTo>
                      <a:pt x="95" y="1547"/>
                      <a:pt x="211" y="1389"/>
                      <a:pt x="255" y="1265"/>
                    </a:cubicBezTo>
                    <a:cubicBezTo>
                      <a:pt x="326" y="1065"/>
                      <a:pt x="450" y="873"/>
                      <a:pt x="509" y="672"/>
                    </a:cubicBezTo>
                    <a:cubicBezTo>
                      <a:pt x="562" y="490"/>
                      <a:pt x="599" y="253"/>
                      <a:pt x="763" y="69"/>
                    </a:cubicBezTo>
                    <a:cubicBezTo>
                      <a:pt x="655" y="99"/>
                      <a:pt x="554" y="137"/>
                      <a:pt x="458" y="181"/>
                    </a:cubicBezTo>
                    <a:lnTo>
                      <a:pt x="458" y="181"/>
                    </a:lnTo>
                    <a:lnTo>
                      <a:pt x="458" y="181"/>
                    </a:lnTo>
                    <a:cubicBezTo>
                      <a:pt x="689" y="74"/>
                      <a:pt x="955" y="0"/>
                      <a:pt x="1261" y="0"/>
                    </a:cubicBezTo>
                    <a:cubicBezTo>
                      <a:pt x="1281" y="0"/>
                      <a:pt x="1301" y="1"/>
                      <a:pt x="1322" y="1"/>
                    </a:cubicBezTo>
                    <a:cubicBezTo>
                      <a:pt x="1482" y="6"/>
                      <a:pt x="1636" y="37"/>
                      <a:pt x="1767" y="87"/>
                    </a:cubicBezTo>
                    <a:cubicBezTo>
                      <a:pt x="1939" y="154"/>
                      <a:pt x="2031" y="233"/>
                      <a:pt x="2088" y="341"/>
                    </a:cubicBezTo>
                    <a:lnTo>
                      <a:pt x="2088" y="341"/>
                    </a:lnTo>
                    <a:lnTo>
                      <a:pt x="2088" y="341"/>
                    </a:lnTo>
                    <a:cubicBezTo>
                      <a:pt x="2037" y="245"/>
                      <a:pt x="1958" y="171"/>
                      <a:pt x="1819" y="109"/>
                    </a:cubicBezTo>
                    <a:cubicBezTo>
                      <a:pt x="1937" y="282"/>
                      <a:pt x="1912" y="490"/>
                      <a:pt x="1840" y="661"/>
                    </a:cubicBezTo>
                    <a:cubicBezTo>
                      <a:pt x="1686" y="1029"/>
                      <a:pt x="1444" y="1384"/>
                      <a:pt x="1296" y="1752"/>
                    </a:cubicBezTo>
                    <a:cubicBezTo>
                      <a:pt x="1278" y="1797"/>
                      <a:pt x="1221" y="1818"/>
                      <a:pt x="1158" y="1822"/>
                    </a:cubicBezTo>
                    <a:moveTo>
                      <a:pt x="0" y="1813"/>
                    </a:moveTo>
                    <a:cubicBezTo>
                      <a:pt x="0" y="1813"/>
                      <a:pt x="0" y="1813"/>
                      <a:pt x="0" y="1813"/>
                    </a:cubicBezTo>
                    <a:cubicBezTo>
                      <a:pt x="0" y="1813"/>
                      <a:pt x="0" y="1813"/>
                      <a:pt x="0" y="1813"/>
                    </a:cubicBezTo>
                    <a:close/>
                    <a:moveTo>
                      <a:pt x="0" y="1813"/>
                    </a:moveTo>
                    <a:cubicBezTo>
                      <a:pt x="0" y="1810"/>
                      <a:pt x="0" y="1806"/>
                      <a:pt x="1" y="1803"/>
                    </a:cubicBezTo>
                    <a:cubicBezTo>
                      <a:pt x="0" y="1806"/>
                      <a:pt x="0" y="1808"/>
                      <a:pt x="0" y="1811"/>
                    </a:cubicBezTo>
                    <a:cubicBezTo>
                      <a:pt x="0" y="1811"/>
                      <a:pt x="0" y="1812"/>
                      <a:pt x="0" y="1813"/>
                    </a:cubicBezTo>
                    <a:moveTo>
                      <a:pt x="1" y="1803"/>
                    </a:moveTo>
                    <a:cubicBezTo>
                      <a:pt x="1" y="1803"/>
                      <a:pt x="1" y="1803"/>
                      <a:pt x="1" y="1803"/>
                    </a:cubicBezTo>
                    <a:cubicBezTo>
                      <a:pt x="1" y="1803"/>
                      <a:pt x="1" y="1803"/>
                      <a:pt x="1" y="1803"/>
                    </a:cubicBezTo>
                    <a:close/>
                  </a:path>
                </a:pathLst>
              </a:custGeom>
              <a:solidFill>
                <a:srgbClr val="E8B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 name="Freeform 1151">
                <a:extLst>
                  <a:ext uri="{FF2B5EF4-FFF2-40B4-BE49-F238E27FC236}">
                    <a16:creationId xmlns:a16="http://schemas.microsoft.com/office/drawing/2014/main" id="{884C2498-8586-45FD-A701-E8B884F49A61}"/>
                  </a:ext>
                </a:extLst>
              </p:cNvPr>
              <p:cNvSpPr>
                <a:spLocks/>
              </p:cNvSpPr>
              <p:nvPr/>
            </p:nvSpPr>
            <p:spPr bwMode="auto">
              <a:xfrm>
                <a:off x="3135994" y="2808288"/>
                <a:ext cx="34925" cy="17463"/>
              </a:xfrm>
              <a:custGeom>
                <a:avLst/>
                <a:gdLst>
                  <a:gd name="T0" fmla="*/ 0 w 68"/>
                  <a:gd name="T1" fmla="*/ 35 h 35"/>
                  <a:gd name="T2" fmla="*/ 68 w 68"/>
                  <a:gd name="T3" fmla="*/ 0 h 35"/>
                  <a:gd name="T4" fmla="*/ 68 w 68"/>
                  <a:gd name="T5" fmla="*/ 0 h 35"/>
                  <a:gd name="T6" fmla="*/ 0 w 68"/>
                  <a:gd name="T7" fmla="*/ 35 h 35"/>
                </a:gdLst>
                <a:ahLst/>
                <a:cxnLst>
                  <a:cxn ang="0">
                    <a:pos x="T0" y="T1"/>
                  </a:cxn>
                  <a:cxn ang="0">
                    <a:pos x="T2" y="T3"/>
                  </a:cxn>
                  <a:cxn ang="0">
                    <a:pos x="T4" y="T5"/>
                  </a:cxn>
                  <a:cxn ang="0">
                    <a:pos x="T6" y="T7"/>
                  </a:cxn>
                </a:cxnLst>
                <a:rect l="0" t="0" r="r" b="b"/>
                <a:pathLst>
                  <a:path w="68" h="35">
                    <a:moveTo>
                      <a:pt x="0" y="35"/>
                    </a:moveTo>
                    <a:cubicBezTo>
                      <a:pt x="22" y="23"/>
                      <a:pt x="44" y="11"/>
                      <a:pt x="68" y="0"/>
                    </a:cubicBezTo>
                    <a:cubicBezTo>
                      <a:pt x="68" y="0"/>
                      <a:pt x="68" y="0"/>
                      <a:pt x="68" y="0"/>
                    </a:cubicBezTo>
                    <a:cubicBezTo>
                      <a:pt x="45" y="11"/>
                      <a:pt x="22" y="23"/>
                      <a:pt x="0" y="35"/>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 name="Freeform 1152">
                <a:extLst>
                  <a:ext uri="{FF2B5EF4-FFF2-40B4-BE49-F238E27FC236}">
                    <a16:creationId xmlns:a16="http://schemas.microsoft.com/office/drawing/2014/main" id="{ECC6B2E7-B276-4E7C-9FE8-201529B68F48}"/>
                  </a:ext>
                </a:extLst>
              </p:cNvPr>
              <p:cNvSpPr>
                <a:spLocks/>
              </p:cNvSpPr>
              <p:nvPr/>
            </p:nvSpPr>
            <p:spPr bwMode="auto">
              <a:xfrm>
                <a:off x="2696256" y="1978025"/>
                <a:ext cx="474663" cy="952500"/>
              </a:xfrm>
              <a:custGeom>
                <a:avLst/>
                <a:gdLst>
                  <a:gd name="T0" fmla="*/ 695 w 951"/>
                  <a:gd name="T1" fmla="*/ 1909 h 1909"/>
                  <a:gd name="T2" fmla="*/ 679 w 951"/>
                  <a:gd name="T3" fmla="*/ 1866 h 1909"/>
                  <a:gd name="T4" fmla="*/ 596 w 951"/>
                  <a:gd name="T5" fmla="*/ 1662 h 1909"/>
                  <a:gd name="T6" fmla="*/ 375 w 951"/>
                  <a:gd name="T7" fmla="*/ 1208 h 1909"/>
                  <a:gd name="T8" fmla="*/ 0 w 951"/>
                  <a:gd name="T9" fmla="*/ 366 h 1909"/>
                  <a:gd name="T10" fmla="*/ 363 w 951"/>
                  <a:gd name="T11" fmla="*/ 0 h 1909"/>
                  <a:gd name="T12" fmla="*/ 360 w 951"/>
                  <a:gd name="T13" fmla="*/ 539 h 1909"/>
                  <a:gd name="T14" fmla="*/ 790 w 951"/>
                  <a:gd name="T15" fmla="*/ 1595 h 1909"/>
                  <a:gd name="T16" fmla="*/ 951 w 951"/>
                  <a:gd name="T17" fmla="*/ 1665 h 1909"/>
                  <a:gd name="T18" fmla="*/ 883 w 951"/>
                  <a:gd name="T19" fmla="*/ 1700 h 1909"/>
                  <a:gd name="T20" fmla="*/ 821 w 951"/>
                  <a:gd name="T21" fmla="*/ 1740 h 1909"/>
                  <a:gd name="T22" fmla="*/ 821 w 951"/>
                  <a:gd name="T23" fmla="*/ 1740 h 1909"/>
                  <a:gd name="T24" fmla="*/ 695 w 951"/>
                  <a:gd name="T25" fmla="*/ 1909 h 1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1" h="1909">
                    <a:moveTo>
                      <a:pt x="695" y="1909"/>
                    </a:moveTo>
                    <a:cubicBezTo>
                      <a:pt x="690" y="1894"/>
                      <a:pt x="684" y="1880"/>
                      <a:pt x="679" y="1866"/>
                    </a:cubicBezTo>
                    <a:cubicBezTo>
                      <a:pt x="655" y="1797"/>
                      <a:pt x="626" y="1730"/>
                      <a:pt x="596" y="1662"/>
                    </a:cubicBezTo>
                    <a:cubicBezTo>
                      <a:pt x="527" y="1510"/>
                      <a:pt x="449" y="1359"/>
                      <a:pt x="375" y="1208"/>
                    </a:cubicBezTo>
                    <a:cubicBezTo>
                      <a:pt x="238" y="929"/>
                      <a:pt x="108" y="649"/>
                      <a:pt x="0" y="366"/>
                    </a:cubicBezTo>
                    <a:cubicBezTo>
                      <a:pt x="46" y="224"/>
                      <a:pt x="163" y="94"/>
                      <a:pt x="363" y="0"/>
                    </a:cubicBezTo>
                    <a:cubicBezTo>
                      <a:pt x="280" y="170"/>
                      <a:pt x="305" y="357"/>
                      <a:pt x="360" y="539"/>
                    </a:cubicBezTo>
                    <a:cubicBezTo>
                      <a:pt x="467" y="894"/>
                      <a:pt x="578" y="1253"/>
                      <a:pt x="790" y="1595"/>
                    </a:cubicBezTo>
                    <a:cubicBezTo>
                      <a:pt x="817" y="1637"/>
                      <a:pt x="877" y="1662"/>
                      <a:pt x="951" y="1665"/>
                    </a:cubicBezTo>
                    <a:cubicBezTo>
                      <a:pt x="927" y="1676"/>
                      <a:pt x="905" y="1688"/>
                      <a:pt x="883" y="1700"/>
                    </a:cubicBezTo>
                    <a:cubicBezTo>
                      <a:pt x="861" y="1713"/>
                      <a:pt x="840" y="1726"/>
                      <a:pt x="821" y="1740"/>
                    </a:cubicBezTo>
                    <a:lnTo>
                      <a:pt x="821" y="1740"/>
                    </a:lnTo>
                    <a:cubicBezTo>
                      <a:pt x="749" y="1791"/>
                      <a:pt x="704" y="1851"/>
                      <a:pt x="695" y="1909"/>
                    </a:cubicBezTo>
                    <a:close/>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 name="Freeform 1153">
                <a:extLst>
                  <a:ext uri="{FF2B5EF4-FFF2-40B4-BE49-F238E27FC236}">
                    <a16:creationId xmlns:a16="http://schemas.microsoft.com/office/drawing/2014/main" id="{F6E579AE-AC4B-4F28-A8AE-A2345DE843D0}"/>
                  </a:ext>
                </a:extLst>
              </p:cNvPr>
              <p:cNvSpPr>
                <a:spLocks/>
              </p:cNvSpPr>
              <p:nvPr/>
            </p:nvSpPr>
            <p:spPr bwMode="auto">
              <a:xfrm>
                <a:off x="3550331" y="2781300"/>
                <a:ext cx="77788" cy="66675"/>
              </a:xfrm>
              <a:custGeom>
                <a:avLst/>
                <a:gdLst>
                  <a:gd name="T0" fmla="*/ 145 w 156"/>
                  <a:gd name="T1" fmla="*/ 134 h 134"/>
                  <a:gd name="T2" fmla="*/ 1 w 156"/>
                  <a:gd name="T3" fmla="*/ 0 h 134"/>
                  <a:gd name="T4" fmla="*/ 0 w 156"/>
                  <a:gd name="T5" fmla="*/ 0 h 134"/>
                  <a:gd name="T6" fmla="*/ 145 w 156"/>
                  <a:gd name="T7" fmla="*/ 134 h 134"/>
                  <a:gd name="T8" fmla="*/ 156 w 156"/>
                  <a:gd name="T9" fmla="*/ 55 h 134"/>
                  <a:gd name="T10" fmla="*/ 145 w 156"/>
                  <a:gd name="T11" fmla="*/ 134 h 134"/>
                </a:gdLst>
                <a:ahLst/>
                <a:cxnLst>
                  <a:cxn ang="0">
                    <a:pos x="T0" y="T1"/>
                  </a:cxn>
                  <a:cxn ang="0">
                    <a:pos x="T2" y="T3"/>
                  </a:cxn>
                  <a:cxn ang="0">
                    <a:pos x="T4" y="T5"/>
                  </a:cxn>
                  <a:cxn ang="0">
                    <a:pos x="T6" y="T7"/>
                  </a:cxn>
                  <a:cxn ang="0">
                    <a:pos x="T8" y="T9"/>
                  </a:cxn>
                  <a:cxn ang="0">
                    <a:pos x="T10" y="T11"/>
                  </a:cxn>
                </a:cxnLst>
                <a:rect l="0" t="0" r="r" b="b"/>
                <a:pathLst>
                  <a:path w="156" h="134">
                    <a:moveTo>
                      <a:pt x="145" y="134"/>
                    </a:moveTo>
                    <a:cubicBezTo>
                      <a:pt x="138" y="76"/>
                      <a:pt x="81" y="32"/>
                      <a:pt x="1" y="0"/>
                    </a:cubicBezTo>
                    <a:cubicBezTo>
                      <a:pt x="1" y="0"/>
                      <a:pt x="0" y="0"/>
                      <a:pt x="0" y="0"/>
                    </a:cubicBezTo>
                    <a:cubicBezTo>
                      <a:pt x="81" y="31"/>
                      <a:pt x="138" y="76"/>
                      <a:pt x="145" y="134"/>
                    </a:cubicBezTo>
                    <a:cubicBezTo>
                      <a:pt x="153" y="108"/>
                      <a:pt x="156" y="82"/>
                      <a:pt x="156" y="55"/>
                    </a:cubicBezTo>
                    <a:cubicBezTo>
                      <a:pt x="156" y="82"/>
                      <a:pt x="153" y="108"/>
                      <a:pt x="145" y="134"/>
                    </a:cubicBezTo>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 name="Freeform 1154">
                <a:extLst>
                  <a:ext uri="{FF2B5EF4-FFF2-40B4-BE49-F238E27FC236}">
                    <a16:creationId xmlns:a16="http://schemas.microsoft.com/office/drawing/2014/main" id="{2A132A28-315C-4E55-92A2-7A86FD2F81AE}"/>
                  </a:ext>
                </a:extLst>
              </p:cNvPr>
              <p:cNvSpPr>
                <a:spLocks/>
              </p:cNvSpPr>
              <p:nvPr/>
            </p:nvSpPr>
            <p:spPr bwMode="auto">
              <a:xfrm>
                <a:off x="3213781" y="1927225"/>
                <a:ext cx="414338" cy="920750"/>
              </a:xfrm>
              <a:custGeom>
                <a:avLst/>
                <a:gdLst>
                  <a:gd name="T0" fmla="*/ 820 w 831"/>
                  <a:gd name="T1" fmla="*/ 1847 h 1847"/>
                  <a:gd name="T2" fmla="*/ 675 w 831"/>
                  <a:gd name="T3" fmla="*/ 1713 h 1847"/>
                  <a:gd name="T4" fmla="*/ 273 w 831"/>
                  <a:gd name="T5" fmla="*/ 551 h 1847"/>
                  <a:gd name="T6" fmla="*/ 0 w 831"/>
                  <a:gd name="T7" fmla="*/ 0 h 1847"/>
                  <a:gd name="T8" fmla="*/ 145 w 831"/>
                  <a:gd name="T9" fmla="*/ 38 h 1847"/>
                  <a:gd name="T10" fmla="*/ 311 w 831"/>
                  <a:gd name="T11" fmla="*/ 117 h 1847"/>
                  <a:gd name="T12" fmla="*/ 349 w 831"/>
                  <a:gd name="T13" fmla="*/ 338 h 1847"/>
                  <a:gd name="T14" fmla="*/ 419 w 831"/>
                  <a:gd name="T15" fmla="*/ 595 h 1847"/>
                  <a:gd name="T16" fmla="*/ 610 w 831"/>
                  <a:gd name="T17" fmla="*/ 1110 h 1847"/>
                  <a:gd name="T18" fmla="*/ 812 w 831"/>
                  <a:gd name="T19" fmla="*/ 1637 h 1847"/>
                  <a:gd name="T20" fmla="*/ 831 w 831"/>
                  <a:gd name="T21" fmla="*/ 1768 h 1847"/>
                  <a:gd name="T22" fmla="*/ 820 w 831"/>
                  <a:gd name="T23" fmla="*/ 1847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1" h="1847">
                    <a:moveTo>
                      <a:pt x="820" y="1847"/>
                    </a:moveTo>
                    <a:cubicBezTo>
                      <a:pt x="813" y="1789"/>
                      <a:pt x="756" y="1744"/>
                      <a:pt x="675" y="1713"/>
                    </a:cubicBezTo>
                    <a:cubicBezTo>
                      <a:pt x="504" y="1324"/>
                      <a:pt x="362" y="929"/>
                      <a:pt x="273" y="551"/>
                    </a:cubicBezTo>
                    <a:cubicBezTo>
                      <a:pt x="238" y="401"/>
                      <a:pt x="198" y="148"/>
                      <a:pt x="0" y="0"/>
                    </a:cubicBezTo>
                    <a:cubicBezTo>
                      <a:pt x="52" y="7"/>
                      <a:pt x="101" y="20"/>
                      <a:pt x="145" y="38"/>
                    </a:cubicBezTo>
                    <a:cubicBezTo>
                      <a:pt x="176" y="51"/>
                      <a:pt x="294" y="100"/>
                      <a:pt x="311" y="117"/>
                    </a:cubicBezTo>
                    <a:cubicBezTo>
                      <a:pt x="321" y="127"/>
                      <a:pt x="340" y="297"/>
                      <a:pt x="349" y="338"/>
                    </a:cubicBezTo>
                    <a:cubicBezTo>
                      <a:pt x="367" y="424"/>
                      <a:pt x="393" y="510"/>
                      <a:pt x="419" y="595"/>
                    </a:cubicBezTo>
                    <a:cubicBezTo>
                      <a:pt x="474" y="768"/>
                      <a:pt x="535" y="940"/>
                      <a:pt x="610" y="1110"/>
                    </a:cubicBezTo>
                    <a:cubicBezTo>
                      <a:pt x="687" y="1285"/>
                      <a:pt x="769" y="1459"/>
                      <a:pt x="812" y="1637"/>
                    </a:cubicBezTo>
                    <a:cubicBezTo>
                      <a:pt x="822" y="1677"/>
                      <a:pt x="831" y="1723"/>
                      <a:pt x="831" y="1768"/>
                    </a:cubicBezTo>
                    <a:cubicBezTo>
                      <a:pt x="831" y="1795"/>
                      <a:pt x="828" y="1821"/>
                      <a:pt x="820" y="1847"/>
                    </a:cubicBezTo>
                    <a:close/>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4" name="Freeform 1155">
                <a:extLst>
                  <a:ext uri="{FF2B5EF4-FFF2-40B4-BE49-F238E27FC236}">
                    <a16:creationId xmlns:a16="http://schemas.microsoft.com/office/drawing/2014/main" id="{FCC3B295-8011-4D4A-A989-E5AC53815CB8}"/>
                  </a:ext>
                </a:extLst>
              </p:cNvPr>
              <p:cNvSpPr>
                <a:spLocks/>
              </p:cNvSpPr>
              <p:nvPr/>
            </p:nvSpPr>
            <p:spPr bwMode="auto">
              <a:xfrm>
                <a:off x="8738281" y="277812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5" name="Freeform 1156">
                <a:extLst>
                  <a:ext uri="{FF2B5EF4-FFF2-40B4-BE49-F238E27FC236}">
                    <a16:creationId xmlns:a16="http://schemas.microsoft.com/office/drawing/2014/main" id="{398C2F17-F10A-45CC-959E-0643708E3BB3}"/>
                  </a:ext>
                </a:extLst>
              </p:cNvPr>
              <p:cNvSpPr>
                <a:spLocks noEditPoints="1"/>
              </p:cNvSpPr>
              <p:nvPr/>
            </p:nvSpPr>
            <p:spPr bwMode="auto">
              <a:xfrm>
                <a:off x="8738281" y="2714625"/>
                <a:ext cx="57150" cy="63500"/>
              </a:xfrm>
              <a:custGeom>
                <a:avLst/>
                <a:gdLst>
                  <a:gd name="T0" fmla="*/ 0 w 115"/>
                  <a:gd name="T1" fmla="*/ 129 h 129"/>
                  <a:gd name="T2" fmla="*/ 0 w 115"/>
                  <a:gd name="T3" fmla="*/ 129 h 129"/>
                  <a:gd name="T4" fmla="*/ 0 w 115"/>
                  <a:gd name="T5" fmla="*/ 129 h 129"/>
                  <a:gd name="T6" fmla="*/ 1 w 115"/>
                  <a:gd name="T7" fmla="*/ 119 h 129"/>
                  <a:gd name="T8" fmla="*/ 1 w 115"/>
                  <a:gd name="T9" fmla="*/ 119 h 129"/>
                  <a:gd name="T10" fmla="*/ 1 w 115"/>
                  <a:gd name="T11" fmla="*/ 119 h 129"/>
                  <a:gd name="T12" fmla="*/ 1 w 115"/>
                  <a:gd name="T13" fmla="*/ 119 h 129"/>
                  <a:gd name="T14" fmla="*/ 115 w 115"/>
                  <a:gd name="T15" fmla="*/ 0 h 129"/>
                  <a:gd name="T16" fmla="*/ 115 w 115"/>
                  <a:gd name="T17" fmla="*/ 0 h 129"/>
                  <a:gd name="T18" fmla="*/ 1 w 115"/>
                  <a:gd name="T19"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29">
                    <a:moveTo>
                      <a:pt x="0" y="129"/>
                    </a:moveTo>
                    <a:lnTo>
                      <a:pt x="0" y="129"/>
                    </a:lnTo>
                    <a:lnTo>
                      <a:pt x="0" y="129"/>
                    </a:lnTo>
                    <a:close/>
                    <a:moveTo>
                      <a:pt x="1" y="119"/>
                    </a:moveTo>
                    <a:cubicBezTo>
                      <a:pt x="1" y="119"/>
                      <a:pt x="1" y="119"/>
                      <a:pt x="1" y="119"/>
                    </a:cubicBezTo>
                    <a:cubicBezTo>
                      <a:pt x="1" y="119"/>
                      <a:pt x="1" y="119"/>
                      <a:pt x="1" y="119"/>
                    </a:cubicBezTo>
                    <a:close/>
                    <a:moveTo>
                      <a:pt x="1" y="119"/>
                    </a:moveTo>
                    <a:cubicBezTo>
                      <a:pt x="5" y="73"/>
                      <a:pt x="51" y="31"/>
                      <a:pt x="115" y="0"/>
                    </a:cubicBezTo>
                    <a:cubicBezTo>
                      <a:pt x="115" y="0"/>
                      <a:pt x="115" y="0"/>
                      <a:pt x="115" y="0"/>
                    </a:cubicBezTo>
                    <a:cubicBezTo>
                      <a:pt x="51" y="32"/>
                      <a:pt x="5" y="73"/>
                      <a:pt x="1" y="119"/>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6" name="Freeform 1157">
                <a:extLst>
                  <a:ext uri="{FF2B5EF4-FFF2-40B4-BE49-F238E27FC236}">
                    <a16:creationId xmlns:a16="http://schemas.microsoft.com/office/drawing/2014/main" id="{9E0BBE88-BF9A-4027-BC6D-7DFD5AD2DC63}"/>
                  </a:ext>
                </a:extLst>
              </p:cNvPr>
              <p:cNvSpPr>
                <a:spLocks/>
              </p:cNvSpPr>
              <p:nvPr/>
            </p:nvSpPr>
            <p:spPr bwMode="auto">
              <a:xfrm>
                <a:off x="8725581" y="1908175"/>
                <a:ext cx="393700" cy="871538"/>
              </a:xfrm>
              <a:custGeom>
                <a:avLst/>
                <a:gdLst>
                  <a:gd name="T0" fmla="*/ 27 w 790"/>
                  <a:gd name="T1" fmla="*/ 1745 h 1745"/>
                  <a:gd name="T2" fmla="*/ 0 w 790"/>
                  <a:gd name="T3" fmla="*/ 1639 h 1745"/>
                  <a:gd name="T4" fmla="*/ 4 w 790"/>
                  <a:gd name="T5" fmla="*/ 1592 h 1745"/>
                  <a:gd name="T6" fmla="*/ 106 w 790"/>
                  <a:gd name="T7" fmla="*/ 1342 h 1745"/>
                  <a:gd name="T8" fmla="*/ 215 w 790"/>
                  <a:gd name="T9" fmla="*/ 1097 h 1745"/>
                  <a:gd name="T10" fmla="*/ 380 w 790"/>
                  <a:gd name="T11" fmla="*/ 609 h 1745"/>
                  <a:gd name="T12" fmla="*/ 458 w 790"/>
                  <a:gd name="T13" fmla="*/ 354 h 1745"/>
                  <a:gd name="T14" fmla="*/ 492 w 790"/>
                  <a:gd name="T15" fmla="*/ 174 h 1745"/>
                  <a:gd name="T16" fmla="*/ 492 w 790"/>
                  <a:gd name="T17" fmla="*/ 174 h 1745"/>
                  <a:gd name="T18" fmla="*/ 486 w 790"/>
                  <a:gd name="T19" fmla="*/ 113 h 1745"/>
                  <a:gd name="T20" fmla="*/ 485 w 790"/>
                  <a:gd name="T21" fmla="*/ 112 h 1745"/>
                  <a:gd name="T22" fmla="*/ 790 w 790"/>
                  <a:gd name="T23" fmla="*/ 0 h 1745"/>
                  <a:gd name="T24" fmla="*/ 536 w 790"/>
                  <a:gd name="T25" fmla="*/ 603 h 1745"/>
                  <a:gd name="T26" fmla="*/ 282 w 790"/>
                  <a:gd name="T27" fmla="*/ 1196 h 1745"/>
                  <a:gd name="T28" fmla="*/ 142 w 790"/>
                  <a:gd name="T29" fmla="*/ 1615 h 1745"/>
                  <a:gd name="T30" fmla="*/ 28 w 790"/>
                  <a:gd name="T31" fmla="*/ 1734 h 1745"/>
                  <a:gd name="T32" fmla="*/ 28 w 790"/>
                  <a:gd name="T33" fmla="*/ 1734 h 1745"/>
                  <a:gd name="T34" fmla="*/ 28 w 790"/>
                  <a:gd name="T35" fmla="*/ 1734 h 1745"/>
                  <a:gd name="T36" fmla="*/ 27 w 790"/>
                  <a:gd name="T37" fmla="*/ 1744 h 1745"/>
                  <a:gd name="T38" fmla="*/ 27 w 790"/>
                  <a:gd name="T39" fmla="*/ 1744 h 1745"/>
                  <a:gd name="T40" fmla="*/ 27 w 790"/>
                  <a:gd name="T41" fmla="*/ 1744 h 1745"/>
                  <a:gd name="T42" fmla="*/ 27 w 790"/>
                  <a:gd name="T43" fmla="*/ 1745 h 1745"/>
                  <a:gd name="T44" fmla="*/ 27 w 790"/>
                  <a:gd name="T45" fmla="*/ 1745 h 1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0" h="1745">
                    <a:moveTo>
                      <a:pt x="27" y="1745"/>
                    </a:moveTo>
                    <a:cubicBezTo>
                      <a:pt x="7" y="1711"/>
                      <a:pt x="0" y="1675"/>
                      <a:pt x="0" y="1639"/>
                    </a:cubicBezTo>
                    <a:cubicBezTo>
                      <a:pt x="0" y="1623"/>
                      <a:pt x="1" y="1608"/>
                      <a:pt x="4" y="1592"/>
                    </a:cubicBezTo>
                    <a:cubicBezTo>
                      <a:pt x="17" y="1508"/>
                      <a:pt x="67" y="1424"/>
                      <a:pt x="106" y="1342"/>
                    </a:cubicBezTo>
                    <a:cubicBezTo>
                      <a:pt x="146" y="1261"/>
                      <a:pt x="181" y="1179"/>
                      <a:pt x="215" y="1097"/>
                    </a:cubicBezTo>
                    <a:cubicBezTo>
                      <a:pt x="281" y="935"/>
                      <a:pt x="331" y="772"/>
                      <a:pt x="380" y="609"/>
                    </a:cubicBezTo>
                    <a:cubicBezTo>
                      <a:pt x="406" y="524"/>
                      <a:pt x="433" y="439"/>
                      <a:pt x="458" y="354"/>
                    </a:cubicBezTo>
                    <a:cubicBezTo>
                      <a:pt x="476" y="295"/>
                      <a:pt x="492" y="234"/>
                      <a:pt x="492" y="174"/>
                    </a:cubicBezTo>
                    <a:lnTo>
                      <a:pt x="492" y="174"/>
                    </a:lnTo>
                    <a:cubicBezTo>
                      <a:pt x="492" y="153"/>
                      <a:pt x="490" y="133"/>
                      <a:pt x="486" y="113"/>
                    </a:cubicBezTo>
                    <a:lnTo>
                      <a:pt x="485" y="112"/>
                    </a:lnTo>
                    <a:cubicBezTo>
                      <a:pt x="581" y="68"/>
                      <a:pt x="682" y="30"/>
                      <a:pt x="790" y="0"/>
                    </a:cubicBezTo>
                    <a:cubicBezTo>
                      <a:pt x="626" y="184"/>
                      <a:pt x="589" y="421"/>
                      <a:pt x="536" y="603"/>
                    </a:cubicBezTo>
                    <a:cubicBezTo>
                      <a:pt x="477" y="804"/>
                      <a:pt x="353" y="996"/>
                      <a:pt x="282" y="1196"/>
                    </a:cubicBezTo>
                    <a:cubicBezTo>
                      <a:pt x="238" y="1320"/>
                      <a:pt x="122" y="1478"/>
                      <a:pt x="142" y="1615"/>
                    </a:cubicBezTo>
                    <a:cubicBezTo>
                      <a:pt x="78" y="1646"/>
                      <a:pt x="32" y="1688"/>
                      <a:pt x="28" y="1734"/>
                    </a:cubicBezTo>
                    <a:cubicBezTo>
                      <a:pt x="28" y="1734"/>
                      <a:pt x="28" y="1734"/>
                      <a:pt x="28" y="1734"/>
                    </a:cubicBezTo>
                    <a:cubicBezTo>
                      <a:pt x="28" y="1734"/>
                      <a:pt x="28" y="1734"/>
                      <a:pt x="28" y="1734"/>
                    </a:cubicBezTo>
                    <a:cubicBezTo>
                      <a:pt x="27" y="1737"/>
                      <a:pt x="27" y="1741"/>
                      <a:pt x="27" y="1744"/>
                    </a:cubicBezTo>
                    <a:lnTo>
                      <a:pt x="27" y="1744"/>
                    </a:lnTo>
                    <a:cubicBezTo>
                      <a:pt x="27" y="1744"/>
                      <a:pt x="27" y="1744"/>
                      <a:pt x="27" y="1744"/>
                    </a:cubicBezTo>
                    <a:cubicBezTo>
                      <a:pt x="27" y="1745"/>
                      <a:pt x="27" y="1745"/>
                      <a:pt x="27" y="1745"/>
                    </a:cubicBezTo>
                    <a:lnTo>
                      <a:pt x="27" y="1745"/>
                    </a:lnTo>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7" name="Freeform 1158">
                <a:extLst>
                  <a:ext uri="{FF2B5EF4-FFF2-40B4-BE49-F238E27FC236}">
                    <a16:creationId xmlns:a16="http://schemas.microsoft.com/office/drawing/2014/main" id="{8DDE18F0-9D83-453D-8E70-9E308EB30697}"/>
                  </a:ext>
                </a:extLst>
              </p:cNvPr>
              <p:cNvSpPr>
                <a:spLocks/>
              </p:cNvSpPr>
              <p:nvPr/>
            </p:nvSpPr>
            <p:spPr bwMode="auto">
              <a:xfrm>
                <a:off x="9314544" y="2782888"/>
                <a:ext cx="17463" cy="101600"/>
              </a:xfrm>
              <a:custGeom>
                <a:avLst/>
                <a:gdLst>
                  <a:gd name="T0" fmla="*/ 0 w 34"/>
                  <a:gd name="T1" fmla="*/ 203 h 203"/>
                  <a:gd name="T2" fmla="*/ 1 w 34"/>
                  <a:gd name="T3" fmla="*/ 0 h 203"/>
                  <a:gd name="T4" fmla="*/ 2 w 34"/>
                  <a:gd name="T5" fmla="*/ 0 h 203"/>
                  <a:gd name="T6" fmla="*/ 26 w 34"/>
                  <a:gd name="T7" fmla="*/ 101 h 203"/>
                  <a:gd name="T8" fmla="*/ 0 w 34"/>
                  <a:gd name="T9" fmla="*/ 203 h 203"/>
                </a:gdLst>
                <a:ahLst/>
                <a:cxnLst>
                  <a:cxn ang="0">
                    <a:pos x="T0" y="T1"/>
                  </a:cxn>
                  <a:cxn ang="0">
                    <a:pos x="T2" y="T3"/>
                  </a:cxn>
                  <a:cxn ang="0">
                    <a:pos x="T4" y="T5"/>
                  </a:cxn>
                  <a:cxn ang="0">
                    <a:pos x="T6" y="T7"/>
                  </a:cxn>
                  <a:cxn ang="0">
                    <a:pos x="T8" y="T9"/>
                  </a:cxn>
                </a:cxnLst>
                <a:rect l="0" t="0" r="r" b="b"/>
                <a:pathLst>
                  <a:path w="34" h="203">
                    <a:moveTo>
                      <a:pt x="0" y="203"/>
                    </a:moveTo>
                    <a:cubicBezTo>
                      <a:pt x="33" y="139"/>
                      <a:pt x="34" y="66"/>
                      <a:pt x="1" y="0"/>
                    </a:cubicBezTo>
                    <a:cubicBezTo>
                      <a:pt x="1" y="0"/>
                      <a:pt x="1" y="0"/>
                      <a:pt x="2" y="0"/>
                    </a:cubicBezTo>
                    <a:cubicBezTo>
                      <a:pt x="18" y="33"/>
                      <a:pt x="26" y="67"/>
                      <a:pt x="26" y="101"/>
                    </a:cubicBezTo>
                    <a:cubicBezTo>
                      <a:pt x="26" y="136"/>
                      <a:pt x="17" y="171"/>
                      <a:pt x="0" y="203"/>
                    </a:cubicBezTo>
                    <a:close/>
                  </a:path>
                </a:pathLst>
              </a:custGeom>
              <a:solidFill>
                <a:srgbClr val="A46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8" name="Freeform 1159">
                <a:extLst>
                  <a:ext uri="{FF2B5EF4-FFF2-40B4-BE49-F238E27FC236}">
                    <a16:creationId xmlns:a16="http://schemas.microsoft.com/office/drawing/2014/main" id="{B48B46A3-12C6-4D79-8A1D-CEF8702ABA45}"/>
                  </a:ext>
                </a:extLst>
              </p:cNvPr>
              <p:cNvSpPr>
                <a:spLocks/>
              </p:cNvSpPr>
              <p:nvPr/>
            </p:nvSpPr>
            <p:spPr bwMode="auto">
              <a:xfrm>
                <a:off x="9241519" y="1928813"/>
                <a:ext cx="538163" cy="1025525"/>
              </a:xfrm>
              <a:custGeom>
                <a:avLst/>
                <a:gdLst>
                  <a:gd name="T0" fmla="*/ 0 w 1079"/>
                  <a:gd name="T1" fmla="*/ 2057 h 2057"/>
                  <a:gd name="T2" fmla="*/ 147 w 1079"/>
                  <a:gd name="T3" fmla="*/ 1916 h 2057"/>
                  <a:gd name="T4" fmla="*/ 147 w 1079"/>
                  <a:gd name="T5" fmla="*/ 1916 h 2057"/>
                  <a:gd name="T6" fmla="*/ 173 w 1079"/>
                  <a:gd name="T7" fmla="*/ 1814 h 2057"/>
                  <a:gd name="T8" fmla="*/ 149 w 1079"/>
                  <a:gd name="T9" fmla="*/ 1713 h 2057"/>
                  <a:gd name="T10" fmla="*/ 287 w 1079"/>
                  <a:gd name="T11" fmla="*/ 1643 h 2057"/>
                  <a:gd name="T12" fmla="*/ 831 w 1079"/>
                  <a:gd name="T13" fmla="*/ 552 h 2057"/>
                  <a:gd name="T14" fmla="*/ 810 w 1079"/>
                  <a:gd name="T15" fmla="*/ 0 h 2057"/>
                  <a:gd name="T16" fmla="*/ 1079 w 1079"/>
                  <a:gd name="T17" fmla="*/ 232 h 2057"/>
                  <a:gd name="T18" fmla="*/ 995 w 1079"/>
                  <a:gd name="T19" fmla="*/ 462 h 2057"/>
                  <a:gd name="T20" fmla="*/ 600 w 1079"/>
                  <a:gd name="T21" fmla="*/ 1370 h 2057"/>
                  <a:gd name="T22" fmla="*/ 213 w 1079"/>
                  <a:gd name="T23" fmla="*/ 1935 h 2057"/>
                  <a:gd name="T24" fmla="*/ 17 w 1079"/>
                  <a:gd name="T25" fmla="*/ 2051 h 2057"/>
                  <a:gd name="T26" fmla="*/ 0 w 1079"/>
                  <a:gd name="T27" fmla="*/ 2057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9" h="2057">
                    <a:moveTo>
                      <a:pt x="0" y="2057"/>
                    </a:moveTo>
                    <a:cubicBezTo>
                      <a:pt x="66" y="2020"/>
                      <a:pt x="118" y="1974"/>
                      <a:pt x="147" y="1916"/>
                    </a:cubicBezTo>
                    <a:lnTo>
                      <a:pt x="147" y="1916"/>
                    </a:lnTo>
                    <a:cubicBezTo>
                      <a:pt x="164" y="1884"/>
                      <a:pt x="173" y="1849"/>
                      <a:pt x="173" y="1814"/>
                    </a:cubicBezTo>
                    <a:cubicBezTo>
                      <a:pt x="173" y="1780"/>
                      <a:pt x="165" y="1746"/>
                      <a:pt x="149" y="1713"/>
                    </a:cubicBezTo>
                    <a:cubicBezTo>
                      <a:pt x="212" y="1709"/>
                      <a:pt x="269" y="1688"/>
                      <a:pt x="287" y="1643"/>
                    </a:cubicBezTo>
                    <a:cubicBezTo>
                      <a:pt x="435" y="1275"/>
                      <a:pt x="677" y="920"/>
                      <a:pt x="831" y="552"/>
                    </a:cubicBezTo>
                    <a:cubicBezTo>
                      <a:pt x="903" y="381"/>
                      <a:pt x="928" y="173"/>
                      <a:pt x="810" y="0"/>
                    </a:cubicBezTo>
                    <a:cubicBezTo>
                      <a:pt x="949" y="62"/>
                      <a:pt x="1028" y="136"/>
                      <a:pt x="1079" y="232"/>
                    </a:cubicBezTo>
                    <a:cubicBezTo>
                      <a:pt x="1072" y="302"/>
                      <a:pt x="1020" y="385"/>
                      <a:pt x="995" y="462"/>
                    </a:cubicBezTo>
                    <a:cubicBezTo>
                      <a:pt x="931" y="656"/>
                      <a:pt x="700" y="1175"/>
                      <a:pt x="600" y="1370"/>
                    </a:cubicBezTo>
                    <a:cubicBezTo>
                      <a:pt x="501" y="1562"/>
                      <a:pt x="393" y="1760"/>
                      <a:pt x="213" y="1935"/>
                    </a:cubicBezTo>
                    <a:cubicBezTo>
                      <a:pt x="164" y="1982"/>
                      <a:pt x="97" y="2021"/>
                      <a:pt x="17" y="2051"/>
                    </a:cubicBezTo>
                    <a:cubicBezTo>
                      <a:pt x="11" y="2053"/>
                      <a:pt x="6" y="2055"/>
                      <a:pt x="0" y="2057"/>
                    </a:cubicBezTo>
                  </a:path>
                </a:pathLst>
              </a:custGeom>
              <a:solidFill>
                <a:srgbClr val="DDA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9" name="Freeform 1160">
                <a:extLst>
                  <a:ext uri="{FF2B5EF4-FFF2-40B4-BE49-F238E27FC236}">
                    <a16:creationId xmlns:a16="http://schemas.microsoft.com/office/drawing/2014/main" id="{A0361D76-491B-49BC-BD3F-24D20AD3E2A0}"/>
                  </a:ext>
                </a:extLst>
              </p:cNvPr>
              <p:cNvSpPr>
                <a:spLocks/>
              </p:cNvSpPr>
              <p:nvPr/>
            </p:nvSpPr>
            <p:spPr bwMode="auto">
              <a:xfrm>
                <a:off x="2877231" y="1887538"/>
                <a:ext cx="517525" cy="879475"/>
              </a:xfrm>
              <a:custGeom>
                <a:avLst/>
                <a:gdLst>
                  <a:gd name="T0" fmla="*/ 479 w 1037"/>
                  <a:gd name="T1" fmla="*/ 205 h 1763"/>
                  <a:gd name="T2" fmla="*/ 734 w 1037"/>
                  <a:gd name="T3" fmla="*/ 105 h 1763"/>
                  <a:gd name="T4" fmla="*/ 41 w 1037"/>
                  <a:gd name="T5" fmla="*/ 166 h 1763"/>
                  <a:gd name="T6" fmla="*/ 0 w 1037"/>
                  <a:gd name="T7" fmla="*/ 180 h 1763"/>
                  <a:gd name="T8" fmla="*/ 285 w 1037"/>
                  <a:gd name="T9" fmla="*/ 260 h 1763"/>
                  <a:gd name="T10" fmla="*/ 815 w 1037"/>
                  <a:gd name="T11" fmla="*/ 1763 h 1763"/>
                  <a:gd name="T12" fmla="*/ 1037 w 1037"/>
                  <a:gd name="T13" fmla="*/ 1742 h 1763"/>
                  <a:gd name="T14" fmla="*/ 479 w 1037"/>
                  <a:gd name="T15" fmla="*/ 205 h 1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7" h="1763">
                    <a:moveTo>
                      <a:pt x="479" y="205"/>
                    </a:moveTo>
                    <a:cubicBezTo>
                      <a:pt x="428" y="61"/>
                      <a:pt x="734" y="105"/>
                      <a:pt x="734" y="105"/>
                    </a:cubicBezTo>
                    <a:cubicBezTo>
                      <a:pt x="469" y="0"/>
                      <a:pt x="41" y="166"/>
                      <a:pt x="41" y="166"/>
                    </a:cubicBezTo>
                    <a:lnTo>
                      <a:pt x="0" y="180"/>
                    </a:lnTo>
                    <a:cubicBezTo>
                      <a:pt x="72" y="155"/>
                      <a:pt x="234" y="155"/>
                      <a:pt x="285" y="260"/>
                    </a:cubicBezTo>
                    <a:cubicBezTo>
                      <a:pt x="336" y="365"/>
                      <a:pt x="815" y="1763"/>
                      <a:pt x="815" y="1763"/>
                    </a:cubicBezTo>
                    <a:cubicBezTo>
                      <a:pt x="917" y="1741"/>
                      <a:pt x="1037" y="1742"/>
                      <a:pt x="1037" y="1742"/>
                    </a:cubicBezTo>
                    <a:cubicBezTo>
                      <a:pt x="1037" y="1742"/>
                      <a:pt x="530" y="348"/>
                      <a:pt x="479" y="2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0" name="Freeform 1161">
                <a:extLst>
                  <a:ext uri="{FF2B5EF4-FFF2-40B4-BE49-F238E27FC236}">
                    <a16:creationId xmlns:a16="http://schemas.microsoft.com/office/drawing/2014/main" id="{AE5A21D1-DC69-4365-AAB1-8B8616DD177D}"/>
                  </a:ext>
                </a:extLst>
              </p:cNvPr>
              <p:cNvSpPr>
                <a:spLocks/>
              </p:cNvSpPr>
              <p:nvPr/>
            </p:nvSpPr>
            <p:spPr bwMode="auto">
              <a:xfrm>
                <a:off x="9009744" y="1838325"/>
                <a:ext cx="636588" cy="831850"/>
              </a:xfrm>
              <a:custGeom>
                <a:avLst/>
                <a:gdLst>
                  <a:gd name="T0" fmla="*/ 351 w 1277"/>
                  <a:gd name="T1" fmla="*/ 110 h 1668"/>
                  <a:gd name="T2" fmla="*/ 687 w 1277"/>
                  <a:gd name="T3" fmla="*/ 259 h 1668"/>
                  <a:gd name="T4" fmla="*/ 0 w 1277"/>
                  <a:gd name="T5" fmla="*/ 1651 h 1668"/>
                  <a:gd name="T6" fmla="*/ 229 w 1277"/>
                  <a:gd name="T7" fmla="*/ 1668 h 1668"/>
                  <a:gd name="T8" fmla="*/ 855 w 1277"/>
                  <a:gd name="T9" fmla="*/ 350 h 1668"/>
                  <a:gd name="T10" fmla="*/ 1277 w 1277"/>
                  <a:gd name="T11" fmla="*/ 183 h 1668"/>
                  <a:gd name="T12" fmla="*/ 351 w 1277"/>
                  <a:gd name="T13" fmla="*/ 110 h 1668"/>
                </a:gdLst>
                <a:ahLst/>
                <a:cxnLst>
                  <a:cxn ang="0">
                    <a:pos x="T0" y="T1"/>
                  </a:cxn>
                  <a:cxn ang="0">
                    <a:pos x="T2" y="T3"/>
                  </a:cxn>
                  <a:cxn ang="0">
                    <a:pos x="T4" y="T5"/>
                  </a:cxn>
                  <a:cxn ang="0">
                    <a:pos x="T6" y="T7"/>
                  </a:cxn>
                  <a:cxn ang="0">
                    <a:pos x="T8" y="T9"/>
                  </a:cxn>
                  <a:cxn ang="0">
                    <a:pos x="T10" y="T11"/>
                  </a:cxn>
                  <a:cxn ang="0">
                    <a:pos x="T12" y="T13"/>
                  </a:cxn>
                </a:cxnLst>
                <a:rect l="0" t="0" r="r" b="b"/>
                <a:pathLst>
                  <a:path w="1277" h="1668">
                    <a:moveTo>
                      <a:pt x="351" y="110"/>
                    </a:moveTo>
                    <a:cubicBezTo>
                      <a:pt x="611" y="85"/>
                      <a:pt x="748" y="135"/>
                      <a:pt x="687" y="259"/>
                    </a:cubicBezTo>
                    <a:cubicBezTo>
                      <a:pt x="626" y="383"/>
                      <a:pt x="0" y="1651"/>
                      <a:pt x="0" y="1651"/>
                    </a:cubicBezTo>
                    <a:lnTo>
                      <a:pt x="229" y="1668"/>
                    </a:lnTo>
                    <a:cubicBezTo>
                      <a:pt x="229" y="1668"/>
                      <a:pt x="764" y="615"/>
                      <a:pt x="855" y="350"/>
                    </a:cubicBezTo>
                    <a:cubicBezTo>
                      <a:pt x="947" y="85"/>
                      <a:pt x="1277" y="183"/>
                      <a:pt x="1277" y="183"/>
                    </a:cubicBezTo>
                    <a:cubicBezTo>
                      <a:pt x="859" y="0"/>
                      <a:pt x="351" y="110"/>
                      <a:pt x="351"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1" name="Freeform 1162">
                <a:extLst>
                  <a:ext uri="{FF2B5EF4-FFF2-40B4-BE49-F238E27FC236}">
                    <a16:creationId xmlns:a16="http://schemas.microsoft.com/office/drawing/2014/main" id="{621EC392-E120-4530-8869-584D523E975F}"/>
                  </a:ext>
                </a:extLst>
              </p:cNvPr>
              <p:cNvSpPr>
                <a:spLocks/>
              </p:cNvSpPr>
              <p:nvPr/>
            </p:nvSpPr>
            <p:spPr bwMode="auto">
              <a:xfrm>
                <a:off x="3947206" y="1916113"/>
                <a:ext cx="4779963" cy="182563"/>
              </a:xfrm>
              <a:custGeom>
                <a:avLst/>
                <a:gdLst>
                  <a:gd name="T0" fmla="*/ 0 w 9580"/>
                  <a:gd name="T1" fmla="*/ 367 h 367"/>
                  <a:gd name="T2" fmla="*/ 4619 w 9580"/>
                  <a:gd name="T3" fmla="*/ 49 h 367"/>
                  <a:gd name="T4" fmla="*/ 9580 w 9580"/>
                  <a:gd name="T5" fmla="*/ 350 h 367"/>
                  <a:gd name="T6" fmla="*/ 4497 w 9580"/>
                  <a:gd name="T7" fmla="*/ 99 h 367"/>
                  <a:gd name="T8" fmla="*/ 0 w 9580"/>
                  <a:gd name="T9" fmla="*/ 367 h 367"/>
                </a:gdLst>
                <a:ahLst/>
                <a:cxnLst>
                  <a:cxn ang="0">
                    <a:pos x="T0" y="T1"/>
                  </a:cxn>
                  <a:cxn ang="0">
                    <a:pos x="T2" y="T3"/>
                  </a:cxn>
                  <a:cxn ang="0">
                    <a:pos x="T4" y="T5"/>
                  </a:cxn>
                  <a:cxn ang="0">
                    <a:pos x="T6" y="T7"/>
                  </a:cxn>
                  <a:cxn ang="0">
                    <a:pos x="T8" y="T9"/>
                  </a:cxn>
                </a:cxnLst>
                <a:rect l="0" t="0" r="r" b="b"/>
                <a:pathLst>
                  <a:path w="9580" h="367">
                    <a:moveTo>
                      <a:pt x="0" y="367"/>
                    </a:moveTo>
                    <a:cubicBezTo>
                      <a:pt x="0" y="367"/>
                      <a:pt x="1685" y="0"/>
                      <a:pt x="4619" y="49"/>
                    </a:cubicBezTo>
                    <a:cubicBezTo>
                      <a:pt x="7190" y="93"/>
                      <a:pt x="8022" y="143"/>
                      <a:pt x="9580" y="350"/>
                    </a:cubicBezTo>
                    <a:cubicBezTo>
                      <a:pt x="9580" y="350"/>
                      <a:pt x="7309" y="116"/>
                      <a:pt x="4497" y="99"/>
                    </a:cubicBezTo>
                    <a:cubicBezTo>
                      <a:pt x="1685" y="82"/>
                      <a:pt x="0" y="367"/>
                      <a:pt x="0" y="36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46" name="TextBox 45">
              <a:extLst>
                <a:ext uri="{FF2B5EF4-FFF2-40B4-BE49-F238E27FC236}">
                  <a16:creationId xmlns:a16="http://schemas.microsoft.com/office/drawing/2014/main" id="{9775D417-1F50-43C4-90C7-4294948E37F1}"/>
                </a:ext>
              </a:extLst>
            </p:cNvPr>
            <p:cNvSpPr txBox="1"/>
            <p:nvPr/>
          </p:nvSpPr>
          <p:spPr>
            <a:xfrm>
              <a:off x="4036282" y="707642"/>
              <a:ext cx="3810520" cy="738664"/>
            </a:xfrm>
            <a:prstGeom prst="rect">
              <a:avLst/>
            </a:prstGeom>
            <a:noFill/>
          </p:spPr>
          <p:txBody>
            <a:bodyPr wrap="square" rtlCol="0">
              <a:spAutoFit/>
            </a:bodyPr>
            <a:lstStyle/>
            <a:p>
              <a:pPr algn="ctr"/>
              <a:r>
                <a:rPr lang="en-US" sz="3000" b="1">
                  <a:solidFill>
                    <a:schemeClr val="bg1"/>
                  </a:solidFill>
                  <a:latin typeface="Arial" panose="020B0604020202020204" pitchFamily="34" charset="0"/>
                  <a:cs typeface="Arial" panose="020B0604020202020204" pitchFamily="34" charset="0"/>
                </a:rPr>
                <a:t>CÂU HỎI</a:t>
              </a:r>
            </a:p>
          </p:txBody>
        </p:sp>
      </p:grpSp>
      <p:sp>
        <p:nvSpPr>
          <p:cNvPr id="47" name="TextBox 46">
            <a:extLst>
              <a:ext uri="{FF2B5EF4-FFF2-40B4-BE49-F238E27FC236}">
                <a16:creationId xmlns:a16="http://schemas.microsoft.com/office/drawing/2014/main" id="{CEDE4EC8-4F8A-49BC-9163-932912FCA3C1}"/>
              </a:ext>
            </a:extLst>
          </p:cNvPr>
          <p:cNvSpPr txBox="1"/>
          <p:nvPr/>
        </p:nvSpPr>
        <p:spPr>
          <a:xfrm>
            <a:off x="2336959" y="1450653"/>
            <a:ext cx="4769202" cy="1923604"/>
          </a:xfrm>
          <a:prstGeom prst="rect">
            <a:avLst/>
          </a:prstGeom>
          <a:noFill/>
        </p:spPr>
        <p:txBody>
          <a:bodyPr wrap="square">
            <a:spAutoFit/>
          </a:bodyPr>
          <a:lstStyle/>
          <a:p>
            <a:r>
              <a:rPr lang="vi-VN" b="1">
                <a:solidFill>
                  <a:schemeClr val="accent3"/>
                </a:solidFill>
              </a:rPr>
              <a:t>Câu 5: Mục tiêu của cách mạng giải phóng dân tộc là?</a:t>
            </a:r>
            <a:endParaRPr lang="en-US" b="1">
              <a:solidFill>
                <a:schemeClr val="accent3"/>
              </a:solidFill>
            </a:endParaRPr>
          </a:p>
          <a:p>
            <a:r>
              <a:rPr lang="vi-VN" b="1">
                <a:solidFill>
                  <a:schemeClr val="accent3"/>
                </a:solidFill>
              </a:rPr>
              <a:t>A. Đánh đổ chủ nghĩa thực dân và phong kiến tay sai</a:t>
            </a:r>
            <a:endParaRPr lang="en-US" b="1">
              <a:solidFill>
                <a:schemeClr val="accent3"/>
              </a:solidFill>
            </a:endParaRPr>
          </a:p>
          <a:p>
            <a:r>
              <a:rPr lang="vi-VN" b="1">
                <a:solidFill>
                  <a:schemeClr val="accent3"/>
                </a:solidFill>
              </a:rPr>
              <a:t>B. Giành độc lập tự do cho toàn thể dân tộc</a:t>
            </a:r>
            <a:endParaRPr lang="en-US" b="1">
              <a:solidFill>
                <a:schemeClr val="accent3"/>
              </a:solidFill>
            </a:endParaRPr>
          </a:p>
          <a:p>
            <a:r>
              <a:rPr lang="vi-VN" b="1">
                <a:solidFill>
                  <a:schemeClr val="accent3"/>
                </a:solidFill>
              </a:rPr>
              <a:t>C. Đánh đổ chủ nghĩa thực dân, giành độc lập cho dân tộc và thiết lập chính quyền của nhân dân.</a:t>
            </a:r>
            <a:endParaRPr lang="en-US" b="1">
              <a:solidFill>
                <a:schemeClr val="accent3"/>
              </a:solidFill>
            </a:endParaRPr>
          </a:p>
          <a:p>
            <a:r>
              <a:rPr lang="vi-VN" b="1">
                <a:solidFill>
                  <a:schemeClr val="accent3"/>
                </a:solidFill>
              </a:rPr>
              <a:t>D. Đánh đổ nhà nước phong kiến thối nát, thiết lập chính quyền của nhân dân.</a:t>
            </a:r>
            <a:endParaRPr lang="en-US" b="1">
              <a:solidFill>
                <a:schemeClr val="accent3"/>
              </a:solidFill>
            </a:endParaRPr>
          </a:p>
          <a:p>
            <a:pPr algn="ctr"/>
            <a:endParaRPr lang="vi-VN" sz="2100" b="1">
              <a:solidFill>
                <a:schemeClr val="tx2"/>
              </a:solidFill>
              <a:latin typeface="Arial" panose="020B0604020202020204" pitchFamily="34" charset="0"/>
              <a:cs typeface="Arial" panose="020B0604020202020204" pitchFamily="34" charset="0"/>
            </a:endParaRPr>
          </a:p>
        </p:txBody>
      </p:sp>
      <p:pic>
        <p:nvPicPr>
          <p:cNvPr id="48" name="Picture 47">
            <a:hlinkClick r:id="rId5" action="ppaction://hlinksldjump"/>
            <a:extLst>
              <a:ext uri="{FF2B5EF4-FFF2-40B4-BE49-F238E27FC236}">
                <a16:creationId xmlns:a16="http://schemas.microsoft.com/office/drawing/2014/main" id="{F55223AB-E59F-40A8-A30C-7EB4A5405A8E}"/>
              </a:ext>
            </a:extLst>
          </p:cNvPr>
          <p:cNvPicPr>
            <a:picLocks noChangeAspect="1"/>
          </p:cNvPicPr>
          <p:nvPr/>
        </p:nvPicPr>
        <p:blipFill rotWithShape="1">
          <a:blip r:embed="rId6">
            <a:extLst>
              <a:ext uri="{28A0092B-C50C-407E-A947-70E740481C1C}">
                <a14:useLocalDpi xmlns:a14="http://schemas.microsoft.com/office/drawing/2010/main" val="0"/>
              </a:ext>
            </a:extLst>
          </a:blip>
          <a:srcRect l="28585" t="29757" r="27796" b="28785"/>
          <a:stretch/>
        </p:blipFill>
        <p:spPr>
          <a:xfrm>
            <a:off x="594405" y="2301642"/>
            <a:ext cx="1655894" cy="1573864"/>
          </a:xfrm>
          <a:prstGeom prst="rect">
            <a:avLst/>
          </a:prstGeom>
        </p:spPr>
      </p:pic>
      <p:pic>
        <p:nvPicPr>
          <p:cNvPr id="4" name="Sai">
            <a:extLst>
              <a:ext uri="{FF2B5EF4-FFF2-40B4-BE49-F238E27FC236}">
                <a16:creationId xmlns:a16="http://schemas.microsoft.com/office/drawing/2014/main" id="{61C60729-608E-49A5-A22E-BCA4474C0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9214" y="5642037"/>
            <a:ext cx="1096710" cy="1070042"/>
          </a:xfrm>
          <a:prstGeom prst="rect">
            <a:avLst/>
          </a:prstGeom>
        </p:spPr>
      </p:pic>
      <p:pic>
        <p:nvPicPr>
          <p:cNvPr id="50" name="Đúng">
            <a:extLst>
              <a:ext uri="{FF2B5EF4-FFF2-40B4-BE49-F238E27FC236}">
                <a16:creationId xmlns:a16="http://schemas.microsoft.com/office/drawing/2014/main" id="{A1A17A7A-13CD-4F22-A028-CAA66AAC56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9915" y="5634099"/>
            <a:ext cx="954914" cy="992537"/>
          </a:xfrm>
          <a:prstGeom prst="rect">
            <a:avLst/>
          </a:prstGeom>
        </p:spPr>
      </p:pic>
    </p:spTree>
    <p:extLst>
      <p:ext uri="{BB962C8B-B14F-4D97-AF65-F5344CB8AC3E}">
        <p14:creationId xmlns:p14="http://schemas.microsoft.com/office/powerpoint/2010/main" val="222189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53" presetClass="entr" presetSubtype="16" fill="hold" nodeType="withEffect">
                                  <p:stCondLst>
                                    <p:cond delay="50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30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30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300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42"/>
                    </p:tgtEl>
                  </p:cond>
                </p:stCondLst>
                <p:endSync evt="end" delay="0">
                  <p:rtn val="all"/>
                </p:endSync>
                <p:childTnLst>
                  <p:par>
                    <p:cTn id="35" fill="hold">
                      <p:stCondLst>
                        <p:cond delay="0"/>
                      </p:stCondLst>
                      <p:childTnLst>
                        <p:par>
                          <p:cTn id="36" fill="hold">
                            <p:stCondLst>
                              <p:cond delay="0"/>
                            </p:stCondLst>
                            <p:childTnLst>
                              <p:par>
                                <p:cTn id="37" presetID="1" presetClass="emph" presetSubtype="2" fill="hold" nodeType="afterEffect">
                                  <p:stCondLst>
                                    <p:cond delay="0"/>
                                  </p:stCondLst>
                                  <p:childTnLst>
                                    <p:animClr clrSpc="rgb" dir="cw">
                                      <p:cBhvr>
                                        <p:cTn id="38" dur="250" fill="hold"/>
                                        <p:tgtEl>
                                          <p:spTgt spid="42"/>
                                        </p:tgtEl>
                                        <p:attrNameLst>
                                          <p:attrName>fillcolor</p:attrName>
                                        </p:attrNameLst>
                                      </p:cBhvr>
                                      <p:to>
                                        <a:srgbClr val="FF0000"/>
                                      </p:to>
                                    </p:animClr>
                                    <p:set>
                                      <p:cBhvr>
                                        <p:cTn id="39" dur="250" fill="hold"/>
                                        <p:tgtEl>
                                          <p:spTgt spid="42"/>
                                        </p:tgtEl>
                                        <p:attrNameLst>
                                          <p:attrName>fill.type</p:attrName>
                                        </p:attrNameLst>
                                      </p:cBhvr>
                                      <p:to>
                                        <p:strVal val="solid"/>
                                      </p:to>
                                    </p:set>
                                    <p:set>
                                      <p:cBhvr>
                                        <p:cTn id="40" dur="250" fill="hold"/>
                                        <p:tgtEl>
                                          <p:spTgt spid="42"/>
                                        </p:tgtEl>
                                        <p:attrNameLst>
                                          <p:attrName>fill.on</p:attrName>
                                        </p:attrNameLst>
                                      </p:cBhvr>
                                      <p:to>
                                        <p:strVal val="true"/>
                                      </p:to>
                                    </p:set>
                                  </p:childTnLst>
                                </p:cTn>
                              </p:par>
                              <p:par>
                                <p:cTn id="41" presetID="64" presetClass="path" presetSubtype="0" accel="50000" decel="50000" fill="hold" nodeType="withEffect">
                                  <p:stCondLst>
                                    <p:cond delay="0"/>
                                  </p:stCondLst>
                                  <p:childTnLst>
                                    <p:animMotion origin="layout" path="M -1.45833E-6 4.07407E-6 L -0.17018 -0.46227 " pathEditMode="relative" rAng="0" ptsTypes="AA">
                                      <p:cBhvr>
                                        <p:cTn id="42" dur="250" fill="hold"/>
                                        <p:tgtEl>
                                          <p:spTgt spid="4"/>
                                        </p:tgtEl>
                                        <p:attrNameLst>
                                          <p:attrName>ppt_x</p:attrName>
                                          <p:attrName>ppt_y</p:attrName>
                                        </p:attrNameLst>
                                      </p:cBhvr>
                                      <p:rCtr x="-8516" y="-23125"/>
                                    </p:animMotion>
                                  </p:childTnLst>
                                  <p:subTnLst>
                                    <p:audio>
                                      <p:cMediaNode>
                                        <p:cTn display="0" masterRel="sameClick">
                                          <p:stCondLst>
                                            <p:cond evt="begin" delay="0">
                                              <p:tn val="41"/>
                                            </p:cond>
                                          </p:stCondLst>
                                          <p:endCondLst>
                                            <p:cond evt="onStopAudio" delay="0">
                                              <p:tgtEl>
                                                <p:sldTgt/>
                                              </p:tgtEl>
                                            </p:cond>
                                          </p:endCondLst>
                                        </p:cTn>
                                        <p:tgtEl>
                                          <p:sndTgt r:embed="rId2" name="Sai.wav"/>
                                        </p:tgtEl>
                                      </p:cMediaNode>
                                    </p:audio>
                                  </p:subTnLst>
                                </p:cTn>
                              </p:par>
                            </p:childTnLst>
                          </p:cTn>
                        </p:par>
                      </p:childTnLst>
                    </p:cTn>
                  </p:par>
                </p:childTnLst>
              </p:cTn>
              <p:nextCondLst>
                <p:cond evt="onClick" delay="0">
                  <p:tgtEl>
                    <p:spTgt spid="42"/>
                  </p:tgtEl>
                </p:cond>
              </p:nextCondLst>
            </p:seq>
            <p:seq concurrent="1" nextAc="seek">
              <p:cTn id="43" restart="whenNotActive" fill="hold" evtFilter="cancelBubble" nodeType="interactiveSeq">
                <p:stCondLst>
                  <p:cond evt="onClick" delay="0">
                    <p:tgtEl>
                      <p:spTgt spid="43"/>
                    </p:tgtEl>
                  </p:cond>
                </p:stCondLst>
                <p:endSync evt="end" delay="0">
                  <p:rtn val="all"/>
                </p:endSync>
                <p:childTnLst>
                  <p:par>
                    <p:cTn id="44" fill="hold">
                      <p:stCondLst>
                        <p:cond delay="0"/>
                      </p:stCondLst>
                      <p:childTnLst>
                        <p:par>
                          <p:cTn id="45" fill="hold">
                            <p:stCondLst>
                              <p:cond delay="0"/>
                            </p:stCondLst>
                            <p:childTnLst>
                              <p:par>
                                <p:cTn id="46" presetID="1" presetClass="emph" presetSubtype="2" fill="hold" nodeType="afterEffect">
                                  <p:stCondLst>
                                    <p:cond delay="0"/>
                                  </p:stCondLst>
                                  <p:childTnLst>
                                    <p:animClr clrSpc="rgb" dir="cw">
                                      <p:cBhvr>
                                        <p:cTn id="47" dur="250" fill="hold"/>
                                        <p:tgtEl>
                                          <p:spTgt spid="43"/>
                                        </p:tgtEl>
                                        <p:attrNameLst>
                                          <p:attrName>fillcolor</p:attrName>
                                        </p:attrNameLst>
                                      </p:cBhvr>
                                      <p:to>
                                        <a:srgbClr val="FF0000"/>
                                      </p:to>
                                    </p:animClr>
                                    <p:set>
                                      <p:cBhvr>
                                        <p:cTn id="48" dur="250" fill="hold"/>
                                        <p:tgtEl>
                                          <p:spTgt spid="43"/>
                                        </p:tgtEl>
                                        <p:attrNameLst>
                                          <p:attrName>fill.type</p:attrName>
                                        </p:attrNameLst>
                                      </p:cBhvr>
                                      <p:to>
                                        <p:strVal val="solid"/>
                                      </p:to>
                                    </p:set>
                                    <p:set>
                                      <p:cBhvr>
                                        <p:cTn id="49" dur="250" fill="hold"/>
                                        <p:tgtEl>
                                          <p:spTgt spid="43"/>
                                        </p:tgtEl>
                                        <p:attrNameLst>
                                          <p:attrName>fill.on</p:attrName>
                                        </p:attrNameLst>
                                      </p:cBhvr>
                                      <p:to>
                                        <p:strVal val="true"/>
                                      </p:to>
                                    </p:set>
                                  </p:childTnLst>
                                </p:cTn>
                              </p:par>
                              <p:par>
                                <p:cTn id="50" presetID="64" presetClass="path" presetSubtype="0" accel="50000" decel="50000" fill="hold" nodeType="withEffect">
                                  <p:stCondLst>
                                    <p:cond delay="0"/>
                                  </p:stCondLst>
                                  <p:childTnLst>
                                    <p:animMotion origin="layout" path="M -1.45833E-6 4.07407E-6 L 0.14336 -0.46227 " pathEditMode="relative" rAng="0" ptsTypes="AA">
                                      <p:cBhvr>
                                        <p:cTn id="51" dur="250" fill="hold"/>
                                        <p:tgtEl>
                                          <p:spTgt spid="4"/>
                                        </p:tgtEl>
                                        <p:attrNameLst>
                                          <p:attrName>ppt_x</p:attrName>
                                          <p:attrName>ppt_y</p:attrName>
                                        </p:attrNameLst>
                                      </p:cBhvr>
                                      <p:rCtr x="7161" y="-23125"/>
                                    </p:animMotion>
                                  </p:childTnLst>
                                  <p:subTnLst>
                                    <p:audio>
                                      <p:cMediaNode>
                                        <p:cTn display="0" masterRel="sameClick">
                                          <p:stCondLst>
                                            <p:cond evt="begin" delay="0">
                                              <p:tn val="50"/>
                                            </p:cond>
                                          </p:stCondLst>
                                          <p:endCondLst>
                                            <p:cond evt="onStopAudio" delay="0">
                                              <p:tgtEl>
                                                <p:sldTgt/>
                                              </p:tgtEl>
                                            </p:cond>
                                          </p:endCondLst>
                                        </p:cTn>
                                        <p:tgtEl>
                                          <p:sndTgt r:embed="rId2" name="Sai.wav"/>
                                        </p:tgtEl>
                                      </p:cMediaNode>
                                    </p:audio>
                                  </p:subTnLst>
                                </p:cTn>
                              </p:par>
                            </p:childTnLst>
                          </p:cTn>
                        </p:par>
                      </p:childTnLst>
                    </p:cTn>
                  </p:par>
                </p:childTnLst>
              </p:cTn>
              <p:nextCondLst>
                <p:cond evt="onClick" delay="0">
                  <p:tgtEl>
                    <p:spTgt spid="43"/>
                  </p:tgtEl>
                </p:cond>
              </p:nextCondLst>
            </p:seq>
            <p:seq concurrent="1" nextAc="seek">
              <p:cTn id="52" restart="whenNotActive" fill="hold" evtFilter="cancelBubble" nodeType="interactiveSeq">
                <p:stCondLst>
                  <p:cond evt="onClick" delay="0">
                    <p:tgtEl>
                      <p:spTgt spid="44"/>
                    </p:tgtEl>
                  </p:cond>
                </p:stCondLst>
                <p:endSync evt="end" delay="0">
                  <p:rtn val="all"/>
                </p:endSync>
                <p:childTnLst>
                  <p:par>
                    <p:cTn id="53" fill="hold">
                      <p:stCondLst>
                        <p:cond delay="0"/>
                      </p:stCondLst>
                      <p:childTnLst>
                        <p:par>
                          <p:cTn id="54" fill="hold">
                            <p:stCondLst>
                              <p:cond delay="0"/>
                            </p:stCondLst>
                            <p:childTnLst>
                              <p:par>
                                <p:cTn id="55" presetID="1" presetClass="emph" presetSubtype="2" fill="hold" nodeType="afterEffect">
                                  <p:stCondLst>
                                    <p:cond delay="0"/>
                                  </p:stCondLst>
                                  <p:childTnLst>
                                    <p:animClr clrSpc="rgb" dir="cw">
                                      <p:cBhvr>
                                        <p:cTn id="56" dur="250" fill="hold"/>
                                        <p:tgtEl>
                                          <p:spTgt spid="44"/>
                                        </p:tgtEl>
                                        <p:attrNameLst>
                                          <p:attrName>fillcolor</p:attrName>
                                        </p:attrNameLst>
                                      </p:cBhvr>
                                      <p:to>
                                        <a:srgbClr val="00B0F0"/>
                                      </p:to>
                                    </p:animClr>
                                    <p:set>
                                      <p:cBhvr>
                                        <p:cTn id="57" dur="250" fill="hold"/>
                                        <p:tgtEl>
                                          <p:spTgt spid="44"/>
                                        </p:tgtEl>
                                        <p:attrNameLst>
                                          <p:attrName>fill.type</p:attrName>
                                        </p:attrNameLst>
                                      </p:cBhvr>
                                      <p:to>
                                        <p:strVal val="solid"/>
                                      </p:to>
                                    </p:set>
                                    <p:set>
                                      <p:cBhvr>
                                        <p:cTn id="58" dur="250" fill="hold"/>
                                        <p:tgtEl>
                                          <p:spTgt spid="44"/>
                                        </p:tgtEl>
                                        <p:attrNameLst>
                                          <p:attrName>fill.on</p:attrName>
                                        </p:attrNameLst>
                                      </p:cBhvr>
                                      <p:to>
                                        <p:strVal val="true"/>
                                      </p:to>
                                    </p:set>
                                  </p:childTnLst>
                                </p:cTn>
                              </p:par>
                              <p:par>
                                <p:cTn id="59" presetID="64" presetClass="path" presetSubtype="0" accel="50000" decel="50000" fill="hold" nodeType="withEffect">
                                  <p:stCondLst>
                                    <p:cond delay="0"/>
                                  </p:stCondLst>
                                  <p:childTnLst>
                                    <p:animMotion origin="layout" path="M 1.11022E-16 1.85185E-6 L -0.43906 -0.3132 " pathEditMode="relative" rAng="0" ptsTypes="AA">
                                      <p:cBhvr>
                                        <p:cTn id="60" dur="250" fill="hold"/>
                                        <p:tgtEl>
                                          <p:spTgt spid="50"/>
                                        </p:tgtEl>
                                        <p:attrNameLst>
                                          <p:attrName>ppt_x</p:attrName>
                                          <p:attrName>ppt_y</p:attrName>
                                        </p:attrNameLst>
                                      </p:cBhvr>
                                      <p:rCtr x="-21953" y="-15671"/>
                                    </p:animMotion>
                                  </p:childTnLst>
                                  <p:subTnLst>
                                    <p:audio>
                                      <p:cMediaNode>
                                        <p:cTn display="0" masterRel="sameClick">
                                          <p:stCondLst>
                                            <p:cond evt="begin" delay="0">
                                              <p:tn val="59"/>
                                            </p:cond>
                                          </p:stCondLst>
                                          <p:endCondLst>
                                            <p:cond evt="onStopAudio" delay="0">
                                              <p:tgtEl>
                                                <p:sldTgt/>
                                              </p:tgtEl>
                                            </p:cond>
                                          </p:endCondLst>
                                        </p:cTn>
                                        <p:tgtEl>
                                          <p:sndTgt r:embed="rId3" name="applause.wav"/>
                                        </p:tgtEl>
                                      </p:cMediaNode>
                                    </p:audio>
                                  </p:subTnLst>
                                </p:cTn>
                              </p:par>
                            </p:childTnLst>
                          </p:cTn>
                        </p:par>
                      </p:childTnLst>
                    </p:cTn>
                  </p:par>
                </p:childTnLst>
              </p:cTn>
              <p:nextCondLst>
                <p:cond evt="onClick" delay="0">
                  <p:tgtEl>
                    <p:spTgt spid="44"/>
                  </p:tgtEl>
                </p:cond>
              </p:nextCondLst>
            </p:seq>
            <p:seq concurrent="1" nextAc="seek">
              <p:cTn id="61" restart="whenNotActive" fill="hold" evtFilter="cancelBubble" nodeType="interactiveSeq">
                <p:stCondLst>
                  <p:cond evt="onClick" delay="0">
                    <p:tgtEl>
                      <p:spTgt spid="45"/>
                    </p:tgtEl>
                  </p:cond>
                </p:stCondLst>
                <p:endSync evt="end" delay="0">
                  <p:rtn val="all"/>
                </p:endSync>
                <p:childTnLst>
                  <p:par>
                    <p:cTn id="62" fill="hold">
                      <p:stCondLst>
                        <p:cond delay="0"/>
                      </p:stCondLst>
                      <p:childTnLst>
                        <p:par>
                          <p:cTn id="63" fill="hold">
                            <p:stCondLst>
                              <p:cond delay="0"/>
                            </p:stCondLst>
                            <p:childTnLst>
                              <p:par>
                                <p:cTn id="64" presetID="1" presetClass="emph" presetSubtype="2" fill="hold" nodeType="afterEffect">
                                  <p:stCondLst>
                                    <p:cond delay="0"/>
                                  </p:stCondLst>
                                  <p:childTnLst>
                                    <p:animClr clrSpc="rgb" dir="cw">
                                      <p:cBhvr>
                                        <p:cTn id="65" dur="250" fill="hold"/>
                                        <p:tgtEl>
                                          <p:spTgt spid="45"/>
                                        </p:tgtEl>
                                        <p:attrNameLst>
                                          <p:attrName>fillcolor</p:attrName>
                                        </p:attrNameLst>
                                      </p:cBhvr>
                                      <p:to>
                                        <a:srgbClr val="FF0000"/>
                                      </p:to>
                                    </p:animClr>
                                    <p:set>
                                      <p:cBhvr>
                                        <p:cTn id="66" dur="250" fill="hold"/>
                                        <p:tgtEl>
                                          <p:spTgt spid="45"/>
                                        </p:tgtEl>
                                        <p:attrNameLst>
                                          <p:attrName>fill.type</p:attrName>
                                        </p:attrNameLst>
                                      </p:cBhvr>
                                      <p:to>
                                        <p:strVal val="solid"/>
                                      </p:to>
                                    </p:set>
                                    <p:set>
                                      <p:cBhvr>
                                        <p:cTn id="67" dur="250" fill="hold"/>
                                        <p:tgtEl>
                                          <p:spTgt spid="45"/>
                                        </p:tgtEl>
                                        <p:attrNameLst>
                                          <p:attrName>fill.on</p:attrName>
                                        </p:attrNameLst>
                                      </p:cBhvr>
                                      <p:to>
                                        <p:strVal val="true"/>
                                      </p:to>
                                    </p:set>
                                  </p:childTnLst>
                                </p:cTn>
                              </p:par>
                              <p:par>
                                <p:cTn id="68" presetID="64" presetClass="path" presetSubtype="0" accel="50000" decel="50000" fill="hold" nodeType="withEffect">
                                  <p:stCondLst>
                                    <p:cond delay="0"/>
                                  </p:stCondLst>
                                  <p:childTnLst>
                                    <p:animMotion origin="layout" path="M -1.45833E-6 4.07407E-6 L 0.1405 -0.30417 " pathEditMode="relative" rAng="0" ptsTypes="AA">
                                      <p:cBhvr>
                                        <p:cTn id="69" dur="250" fill="hold"/>
                                        <p:tgtEl>
                                          <p:spTgt spid="4"/>
                                        </p:tgtEl>
                                        <p:attrNameLst>
                                          <p:attrName>ppt_x</p:attrName>
                                          <p:attrName>ppt_y</p:attrName>
                                        </p:attrNameLst>
                                      </p:cBhvr>
                                      <p:rCtr x="7018" y="-15208"/>
                                    </p:animMotion>
                                  </p:childTnLst>
                                  <p:subTnLst>
                                    <p:audio>
                                      <p:cMediaNode>
                                        <p:cTn display="0" masterRel="sameClick">
                                          <p:stCondLst>
                                            <p:cond evt="begin" delay="0">
                                              <p:tn val="68"/>
                                            </p:cond>
                                          </p:stCondLst>
                                          <p:endCondLst>
                                            <p:cond evt="onStopAudio" delay="0">
                                              <p:tgtEl>
                                                <p:sldTgt/>
                                              </p:tgtEl>
                                            </p:cond>
                                          </p:endCondLst>
                                        </p:cTn>
                                        <p:tgtEl>
                                          <p:sndTgt r:embed="rId2" name="Sai.wav"/>
                                        </p:tgtEl>
                                      </p:cMediaNode>
                                    </p:audio>
                                  </p:subTnLst>
                                </p:cTn>
                              </p:par>
                            </p:childTnLst>
                          </p:cTn>
                        </p:par>
                      </p:childTnLst>
                    </p:cTn>
                  </p:par>
                </p:childTnLst>
              </p:cTn>
              <p:nextCondLst>
                <p:cond evt="onClick" delay="0">
                  <p:tgtEl>
                    <p:spTgt spid="45"/>
                  </p:tgtEl>
                </p:cond>
              </p:nextCondLst>
            </p:seq>
          </p:childTnLst>
        </p:cTn>
      </p:par>
    </p:tnLst>
    <p:bldLst>
      <p:bldP spid="5" grpId="0" animBg="1"/>
      <p:bldP spid="42" grpId="0" animBg="1"/>
      <p:bldP spid="43" grpId="0" animBg="1"/>
      <p:bldP spid="44" grpId="0" animBg="1"/>
      <p:bldP spid="45" grpId="0" animBg="1"/>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pic>
        <p:nvPicPr>
          <p:cNvPr id="499" name="Picture 179" descr="Fire Peashooter (Plants vs Zombies) by NinjaWoodpeckers91 on DeviantArt">
            <a:extLst>
              <a:ext uri="{FF2B5EF4-FFF2-40B4-BE49-F238E27FC236}">
                <a16:creationId xmlns:a16="http://schemas.microsoft.com/office/drawing/2014/main" id="{BB645085-E8E1-4AF5-85F9-2DDCA8D906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817" y="3725256"/>
            <a:ext cx="923318" cy="1407953"/>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a:extLst>
              <a:ext uri="{FF2B5EF4-FFF2-40B4-BE49-F238E27FC236}">
                <a16:creationId xmlns:a16="http://schemas.microsoft.com/office/drawing/2014/main" id="{572C1AD8-2ACB-4189-A2FC-BB973BF5051B}"/>
              </a:ext>
            </a:extLst>
          </p:cNvPr>
          <p:cNvSpPr/>
          <p:nvPr/>
        </p:nvSpPr>
        <p:spPr>
          <a:xfrm>
            <a:off x="137309" y="1824377"/>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Oval 21">
            <a:extLst>
              <a:ext uri="{FF2B5EF4-FFF2-40B4-BE49-F238E27FC236}">
                <a16:creationId xmlns:a16="http://schemas.microsoft.com/office/drawing/2014/main" id="{E70A2308-EB10-47ED-8F4A-97F061362FD3}"/>
              </a:ext>
            </a:extLst>
          </p:cNvPr>
          <p:cNvSpPr/>
          <p:nvPr/>
        </p:nvSpPr>
        <p:spPr>
          <a:xfrm>
            <a:off x="137309" y="2685132"/>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a:extLst>
              <a:ext uri="{FF2B5EF4-FFF2-40B4-BE49-F238E27FC236}">
                <a16:creationId xmlns:a16="http://schemas.microsoft.com/office/drawing/2014/main" id="{E3954B70-308D-43AA-B4E0-02AA646670CD}"/>
              </a:ext>
            </a:extLst>
          </p:cNvPr>
          <p:cNvSpPr/>
          <p:nvPr/>
        </p:nvSpPr>
        <p:spPr>
          <a:xfrm>
            <a:off x="137309" y="361602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94964C97-896D-48FE-8B86-1507D47B71E3}"/>
              </a:ext>
            </a:extLst>
          </p:cNvPr>
          <p:cNvSpPr/>
          <p:nvPr/>
        </p:nvSpPr>
        <p:spPr>
          <a:xfrm>
            <a:off x="137309" y="458800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 name="Hoa 1" descr="Peashooter/Gallery | Plants vs. Zombies Wiki | Fandom">
            <a:extLst>
              <a:ext uri="{FF2B5EF4-FFF2-40B4-BE49-F238E27FC236}">
                <a16:creationId xmlns:a16="http://schemas.microsoft.com/office/drawing/2014/main" id="{4B2A375F-93D3-4216-AD06-80D999544C3F}"/>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75015" y="720029"/>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7" name="Hoa 2" descr="Peashooter/Gallery | Plants vs. Zombies Wiki | Fandom">
            <a:extLst>
              <a:ext uri="{FF2B5EF4-FFF2-40B4-BE49-F238E27FC236}">
                <a16:creationId xmlns:a16="http://schemas.microsoft.com/office/drawing/2014/main" id="{8ABDF249-FABE-49E3-92E9-4C246929E435}"/>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8142" y="1410565"/>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8" name="Hoa 3" descr="Peashooter/Gallery | Plants vs. Zombies Wiki | Fandom">
            <a:extLst>
              <a:ext uri="{FF2B5EF4-FFF2-40B4-BE49-F238E27FC236}">
                <a16:creationId xmlns:a16="http://schemas.microsoft.com/office/drawing/2014/main" id="{A4435000-DBD7-4F2D-94BE-1049721AF492}"/>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2514" y="2467650"/>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9" name="Hoa 4" descr="Peashooter/Gallery | Plants vs. Zombies Wiki | Fandom">
            <a:extLst>
              <a:ext uri="{FF2B5EF4-FFF2-40B4-BE49-F238E27FC236}">
                <a16:creationId xmlns:a16="http://schemas.microsoft.com/office/drawing/2014/main" id="{B9E89CA4-420E-42E4-BE8A-DF997F4C6D6F}"/>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75015" y="3249954"/>
            <a:ext cx="879332" cy="879332"/>
          </a:xfrm>
          <a:prstGeom prst="rect">
            <a:avLst/>
          </a:prstGeom>
          <a:noFill/>
          <a:extLst>
            <a:ext uri="{909E8E84-426E-40DD-AFC4-6F175D3DCCD1}">
              <a14:hiddenFill xmlns:a14="http://schemas.microsoft.com/office/drawing/2010/main">
                <a:solidFill>
                  <a:srgbClr val="FFFFFF"/>
                </a:solidFill>
              </a14:hiddenFill>
            </a:ext>
          </a:extLst>
        </p:spPr>
      </p:pic>
      <p:pic>
        <p:nvPicPr>
          <p:cNvPr id="10" name="Hoa 5" descr="Peashooter/Gallery | Plants vs. Zombies Wiki | Fandom">
            <a:extLst>
              <a:ext uri="{FF2B5EF4-FFF2-40B4-BE49-F238E27FC236}">
                <a16:creationId xmlns:a16="http://schemas.microsoft.com/office/drawing/2014/main" id="{B0B21127-E0D1-4CCB-A2EB-9555A5938E05}"/>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8142" y="4148572"/>
            <a:ext cx="879332" cy="879332"/>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E774E798-E5CF-4D95-AD0F-2FB09AD7E72E}"/>
              </a:ext>
            </a:extLst>
          </p:cNvPr>
          <p:cNvSpPr/>
          <p:nvPr/>
        </p:nvSpPr>
        <p:spPr>
          <a:xfrm>
            <a:off x="2395631" y="287587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Oval 25">
            <a:extLst>
              <a:ext uri="{FF2B5EF4-FFF2-40B4-BE49-F238E27FC236}">
                <a16:creationId xmlns:a16="http://schemas.microsoft.com/office/drawing/2014/main" id="{2EB8C6C9-6AAD-4CD1-AC17-BF690C0B26AB}"/>
              </a:ext>
            </a:extLst>
          </p:cNvPr>
          <p:cNvSpPr/>
          <p:nvPr/>
        </p:nvSpPr>
        <p:spPr>
          <a:xfrm>
            <a:off x="3107517" y="126064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Oval 26">
            <a:extLst>
              <a:ext uri="{FF2B5EF4-FFF2-40B4-BE49-F238E27FC236}">
                <a16:creationId xmlns:a16="http://schemas.microsoft.com/office/drawing/2014/main" id="{448C1F59-7264-4BD5-9F7C-940986BDCB80}"/>
              </a:ext>
            </a:extLst>
          </p:cNvPr>
          <p:cNvSpPr/>
          <p:nvPr/>
        </p:nvSpPr>
        <p:spPr>
          <a:xfrm>
            <a:off x="4260583" y="3616021"/>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Oval 27">
            <a:extLst>
              <a:ext uri="{FF2B5EF4-FFF2-40B4-BE49-F238E27FC236}">
                <a16:creationId xmlns:a16="http://schemas.microsoft.com/office/drawing/2014/main" id="{033ECEDB-6FC7-440E-B826-9B94CD94AD67}"/>
              </a:ext>
            </a:extLst>
          </p:cNvPr>
          <p:cNvSpPr/>
          <p:nvPr/>
        </p:nvSpPr>
        <p:spPr>
          <a:xfrm>
            <a:off x="5379939" y="4453268"/>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Oval 28">
            <a:extLst>
              <a:ext uri="{FF2B5EF4-FFF2-40B4-BE49-F238E27FC236}">
                <a16:creationId xmlns:a16="http://schemas.microsoft.com/office/drawing/2014/main" id="{0A2BE852-05CF-4508-9423-ECE975AA399F}"/>
              </a:ext>
            </a:extLst>
          </p:cNvPr>
          <p:cNvSpPr/>
          <p:nvPr/>
        </p:nvSpPr>
        <p:spPr>
          <a:xfrm>
            <a:off x="4449364" y="1981645"/>
            <a:ext cx="1685152" cy="564822"/>
          </a:xfrm>
          <a:prstGeom prst="ellipse">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 name="Zombies 5" descr="Rammin Animation Ghouls And Game Overs 28 Prev Next Zombie Animated GIF -  LowGif">
            <a:extLst>
              <a:ext uri="{FF2B5EF4-FFF2-40B4-BE49-F238E27FC236}">
                <a16:creationId xmlns:a16="http://schemas.microsoft.com/office/drawing/2014/main" id="{149A46D2-4D95-4A82-B329-337782C37068}"/>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5291940" y="3450104"/>
            <a:ext cx="1379394" cy="13793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03A6E9A-288E-4DBA-9517-E20456CEC25D}"/>
              </a:ext>
            </a:extLst>
          </p:cNvPr>
          <p:cNvPicPr>
            <a:picLocks noChangeAspect="1"/>
          </p:cNvPicPr>
          <p:nvPr/>
        </p:nvPicPr>
        <p:blipFill rotWithShape="1">
          <a:blip r:embed="rId11">
            <a:extLst>
              <a:ext uri="{28A0092B-C50C-407E-A947-70E740481C1C}">
                <a14:useLocalDpi xmlns:a14="http://schemas.microsoft.com/office/drawing/2010/main" val="0"/>
              </a:ext>
            </a:extLst>
          </a:blip>
          <a:srcRect l="30637" t="32043" r="27438" b="29876"/>
          <a:stretch/>
        </p:blipFill>
        <p:spPr>
          <a:xfrm>
            <a:off x="1324679" y="764735"/>
            <a:ext cx="355826" cy="323205"/>
          </a:xfrm>
          <a:prstGeom prst="rect">
            <a:avLst/>
          </a:prstGeom>
        </p:spPr>
      </p:pic>
      <p:pic>
        <p:nvPicPr>
          <p:cNvPr id="31" name="Picture 30">
            <a:extLst>
              <a:ext uri="{FF2B5EF4-FFF2-40B4-BE49-F238E27FC236}">
                <a16:creationId xmlns:a16="http://schemas.microsoft.com/office/drawing/2014/main" id="{99095D32-B834-44BB-99D7-EFA6780E667B}"/>
              </a:ext>
            </a:extLst>
          </p:cNvPr>
          <p:cNvPicPr>
            <a:picLocks noChangeAspect="1"/>
          </p:cNvPicPr>
          <p:nvPr/>
        </p:nvPicPr>
        <p:blipFill rotWithShape="1">
          <a:blip r:embed="rId11">
            <a:extLst>
              <a:ext uri="{28A0092B-C50C-407E-A947-70E740481C1C}">
                <a14:useLocalDpi xmlns:a14="http://schemas.microsoft.com/office/drawing/2010/main" val="0"/>
              </a:ext>
            </a:extLst>
          </a:blip>
          <a:srcRect l="30637" t="32043" r="27438" b="29876"/>
          <a:stretch/>
        </p:blipFill>
        <p:spPr>
          <a:xfrm>
            <a:off x="1324679" y="1509353"/>
            <a:ext cx="355826" cy="323205"/>
          </a:xfrm>
          <a:prstGeom prst="rect">
            <a:avLst/>
          </a:prstGeom>
        </p:spPr>
      </p:pic>
      <p:pic>
        <p:nvPicPr>
          <p:cNvPr id="32" name="Picture 31">
            <a:extLst>
              <a:ext uri="{FF2B5EF4-FFF2-40B4-BE49-F238E27FC236}">
                <a16:creationId xmlns:a16="http://schemas.microsoft.com/office/drawing/2014/main" id="{9AF20B7C-A436-4D97-AD90-75E91ABAE1D1}"/>
              </a:ext>
            </a:extLst>
          </p:cNvPr>
          <p:cNvPicPr>
            <a:picLocks noChangeAspect="1"/>
          </p:cNvPicPr>
          <p:nvPr/>
        </p:nvPicPr>
        <p:blipFill rotWithShape="1">
          <a:blip r:embed="rId11">
            <a:extLst>
              <a:ext uri="{28A0092B-C50C-407E-A947-70E740481C1C}">
                <a14:useLocalDpi xmlns:a14="http://schemas.microsoft.com/office/drawing/2010/main" val="0"/>
              </a:ext>
            </a:extLst>
          </a:blip>
          <a:srcRect l="30637" t="32043" r="27438" b="29876"/>
          <a:stretch/>
        </p:blipFill>
        <p:spPr>
          <a:xfrm>
            <a:off x="1324679" y="2430871"/>
            <a:ext cx="355826" cy="323205"/>
          </a:xfrm>
          <a:prstGeom prst="rect">
            <a:avLst/>
          </a:prstGeom>
        </p:spPr>
      </p:pic>
      <p:pic>
        <p:nvPicPr>
          <p:cNvPr id="33" name="Picture 32">
            <a:extLst>
              <a:ext uri="{FF2B5EF4-FFF2-40B4-BE49-F238E27FC236}">
                <a16:creationId xmlns:a16="http://schemas.microsoft.com/office/drawing/2014/main" id="{99F5D1AD-6495-4117-AB1F-C9712D18EBB0}"/>
              </a:ext>
            </a:extLst>
          </p:cNvPr>
          <p:cNvPicPr>
            <a:picLocks noChangeAspect="1"/>
          </p:cNvPicPr>
          <p:nvPr/>
        </p:nvPicPr>
        <p:blipFill rotWithShape="1">
          <a:blip r:embed="rId11">
            <a:extLst>
              <a:ext uri="{28A0092B-C50C-407E-A947-70E740481C1C}">
                <a14:useLocalDpi xmlns:a14="http://schemas.microsoft.com/office/drawing/2010/main" val="0"/>
              </a:ext>
            </a:extLst>
          </a:blip>
          <a:srcRect l="30637" t="32043" r="27438" b="29876"/>
          <a:stretch/>
        </p:blipFill>
        <p:spPr>
          <a:xfrm>
            <a:off x="1324679" y="3403252"/>
            <a:ext cx="355826" cy="323205"/>
          </a:xfrm>
          <a:prstGeom prst="rect">
            <a:avLst/>
          </a:prstGeom>
        </p:spPr>
      </p:pic>
      <p:pic>
        <p:nvPicPr>
          <p:cNvPr id="34" name="Picture 33">
            <a:extLst>
              <a:ext uri="{FF2B5EF4-FFF2-40B4-BE49-F238E27FC236}">
                <a16:creationId xmlns:a16="http://schemas.microsoft.com/office/drawing/2014/main" id="{A8DFA9EC-8984-4026-B840-A342FF587083}"/>
              </a:ext>
            </a:extLst>
          </p:cNvPr>
          <p:cNvPicPr>
            <a:picLocks noChangeAspect="1"/>
          </p:cNvPicPr>
          <p:nvPr/>
        </p:nvPicPr>
        <p:blipFill rotWithShape="1">
          <a:blip r:embed="rId11">
            <a:extLst>
              <a:ext uri="{28A0092B-C50C-407E-A947-70E740481C1C}">
                <a14:useLocalDpi xmlns:a14="http://schemas.microsoft.com/office/drawing/2010/main" val="0"/>
              </a:ext>
            </a:extLst>
          </a:blip>
          <a:srcRect l="30637" t="32043" r="27438" b="29876"/>
          <a:stretch/>
        </p:blipFill>
        <p:spPr>
          <a:xfrm>
            <a:off x="1324679" y="4267630"/>
            <a:ext cx="355826" cy="323205"/>
          </a:xfrm>
          <a:prstGeom prst="rect">
            <a:avLst/>
          </a:prstGeom>
        </p:spPr>
      </p:pic>
      <p:pic>
        <p:nvPicPr>
          <p:cNvPr id="82" name="Picture 2" descr="Download Free png Download Angle Burst Sparks Light Point Of Pattern  Clipart PNG ... - DLPNG.com">
            <a:extLst>
              <a:ext uri="{FF2B5EF4-FFF2-40B4-BE49-F238E27FC236}">
                <a16:creationId xmlns:a16="http://schemas.microsoft.com/office/drawing/2014/main" id="{EC346996-F089-4101-AC5B-8E546318DF2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562" t="3555"/>
          <a:stretch/>
        </p:blipFill>
        <p:spPr bwMode="auto">
          <a:xfrm>
            <a:off x="5685784" y="3934418"/>
            <a:ext cx="913658" cy="899746"/>
          </a:xfrm>
          <a:prstGeom prst="rect">
            <a:avLst/>
          </a:prstGeom>
          <a:noFill/>
          <a:extLst>
            <a:ext uri="{909E8E84-426E-40DD-AFC4-6F175D3DCCD1}">
              <a14:hiddenFill xmlns:a14="http://schemas.microsoft.com/office/drawing/2010/main">
                <a:solidFill>
                  <a:srgbClr val="FFFFFF"/>
                </a:solidFill>
              </a14:hiddenFill>
            </a:ext>
          </a:extLst>
        </p:spPr>
      </p:pic>
      <p:pic>
        <p:nvPicPr>
          <p:cNvPr id="12363" name="Picture 12362">
            <a:hlinkClick r:id="rId13" action="ppaction://hlinksldjump"/>
            <a:extLst>
              <a:ext uri="{FF2B5EF4-FFF2-40B4-BE49-F238E27FC236}">
                <a16:creationId xmlns:a16="http://schemas.microsoft.com/office/drawing/2014/main" id="{A1C93219-F007-413C-8012-8B54FDC5D2A2}"/>
              </a:ext>
            </a:extLst>
          </p:cNvPr>
          <p:cNvPicPr>
            <a:picLocks noChangeAspect="1"/>
          </p:cNvPicPr>
          <p:nvPr/>
        </p:nvPicPr>
        <p:blipFill rotWithShape="1">
          <a:blip r:embed="rId14">
            <a:extLst>
              <a:ext uri="{28A0092B-C50C-407E-A947-70E740481C1C}">
                <a14:useLocalDpi xmlns:a14="http://schemas.microsoft.com/office/drawing/2010/main" val="0"/>
              </a:ext>
            </a:extLst>
          </a:blip>
          <a:srcRect l="14993" t="13001" r="11961" b="10462"/>
          <a:stretch/>
        </p:blipFill>
        <p:spPr>
          <a:xfrm>
            <a:off x="8323426" y="81157"/>
            <a:ext cx="711896" cy="745925"/>
          </a:xfrm>
          <a:prstGeom prst="rect">
            <a:avLst/>
          </a:prstGeom>
        </p:spPr>
      </p:pic>
      <p:pic>
        <p:nvPicPr>
          <p:cNvPr id="12365" name="Picture 12364">
            <a:hlinkClick r:id="rId15" action="ppaction://hlinksldjump"/>
            <a:extLst>
              <a:ext uri="{FF2B5EF4-FFF2-40B4-BE49-F238E27FC236}">
                <a16:creationId xmlns:a16="http://schemas.microsoft.com/office/drawing/2014/main" id="{57F1A64F-D371-4921-951F-9300C712466F}"/>
              </a:ext>
            </a:extLst>
          </p:cNvPr>
          <p:cNvPicPr>
            <a:picLocks noChangeAspect="1"/>
          </p:cNvPicPr>
          <p:nvPr/>
        </p:nvPicPr>
        <p:blipFill rotWithShape="1">
          <a:blip r:embed="rId16">
            <a:extLst>
              <a:ext uri="{28A0092B-C50C-407E-A947-70E740481C1C}">
                <a14:useLocalDpi xmlns:a14="http://schemas.microsoft.com/office/drawing/2010/main" val="0"/>
              </a:ext>
            </a:extLst>
          </a:blip>
          <a:srcRect l="13487" t="22087" r="13468" b="15742"/>
          <a:stretch/>
        </p:blipFill>
        <p:spPr>
          <a:xfrm>
            <a:off x="8323426" y="900541"/>
            <a:ext cx="711896" cy="605921"/>
          </a:xfrm>
          <a:prstGeom prst="rect">
            <a:avLst/>
          </a:prstGeom>
        </p:spPr>
      </p:pic>
      <p:pic>
        <p:nvPicPr>
          <p:cNvPr id="12374" name="Picture 12373">
            <a:hlinkClick r:id="rId17" action="ppaction://hlinksldjump"/>
            <a:extLst>
              <a:ext uri="{FF2B5EF4-FFF2-40B4-BE49-F238E27FC236}">
                <a16:creationId xmlns:a16="http://schemas.microsoft.com/office/drawing/2014/main" id="{FEC57334-ECAC-4472-8EAD-CC5F47B32EB3}"/>
              </a:ext>
            </a:extLst>
          </p:cNvPr>
          <p:cNvPicPr>
            <a:picLocks noChangeAspect="1"/>
          </p:cNvPicPr>
          <p:nvPr/>
        </p:nvPicPr>
        <p:blipFill rotWithShape="1">
          <a:blip r:embed="rId18">
            <a:extLst>
              <a:ext uri="{28A0092B-C50C-407E-A947-70E740481C1C}">
                <a14:useLocalDpi xmlns:a14="http://schemas.microsoft.com/office/drawing/2010/main" val="0"/>
              </a:ext>
            </a:extLst>
          </a:blip>
          <a:srcRect l="17604" t="21831" r="12037" b="17330"/>
          <a:stretch/>
        </p:blipFill>
        <p:spPr>
          <a:xfrm>
            <a:off x="8361525" y="1579919"/>
            <a:ext cx="685714" cy="592932"/>
          </a:xfrm>
          <a:prstGeom prst="rect">
            <a:avLst/>
          </a:prstGeom>
        </p:spPr>
      </p:pic>
      <p:pic>
        <p:nvPicPr>
          <p:cNvPr id="12376" name="Picture 12375">
            <a:hlinkClick r:id="rId19" action="ppaction://hlinksldjump"/>
            <a:extLst>
              <a:ext uri="{FF2B5EF4-FFF2-40B4-BE49-F238E27FC236}">
                <a16:creationId xmlns:a16="http://schemas.microsoft.com/office/drawing/2014/main" id="{31C012E7-3347-4A59-9E26-4C00E8081CE8}"/>
              </a:ext>
            </a:extLst>
          </p:cNvPr>
          <p:cNvPicPr>
            <a:picLocks noChangeAspect="1"/>
          </p:cNvPicPr>
          <p:nvPr/>
        </p:nvPicPr>
        <p:blipFill rotWithShape="1">
          <a:blip r:embed="rId20">
            <a:extLst>
              <a:ext uri="{28A0092B-C50C-407E-A947-70E740481C1C}">
                <a14:useLocalDpi xmlns:a14="http://schemas.microsoft.com/office/drawing/2010/main" val="0"/>
              </a:ext>
            </a:extLst>
          </a:blip>
          <a:srcRect l="13460" t="17416" r="11302" b="13150"/>
          <a:stretch/>
        </p:blipFill>
        <p:spPr>
          <a:xfrm>
            <a:off x="8323425" y="2246310"/>
            <a:ext cx="733267" cy="676708"/>
          </a:xfrm>
          <a:prstGeom prst="rect">
            <a:avLst/>
          </a:prstGeom>
        </p:spPr>
      </p:pic>
      <p:pic>
        <p:nvPicPr>
          <p:cNvPr id="12378" name="Picture 12377">
            <a:hlinkClick r:id="rId21" action="ppaction://hlinksldjump"/>
            <a:extLst>
              <a:ext uri="{FF2B5EF4-FFF2-40B4-BE49-F238E27FC236}">
                <a16:creationId xmlns:a16="http://schemas.microsoft.com/office/drawing/2014/main" id="{A2967D98-3A00-4218-8F7C-3F1BC74CF765}"/>
              </a:ext>
            </a:extLst>
          </p:cNvPr>
          <p:cNvPicPr>
            <a:picLocks noChangeAspect="1"/>
          </p:cNvPicPr>
          <p:nvPr/>
        </p:nvPicPr>
        <p:blipFill rotWithShape="1">
          <a:blip r:embed="rId22">
            <a:extLst>
              <a:ext uri="{28A0092B-C50C-407E-A947-70E740481C1C}">
                <a14:useLocalDpi xmlns:a14="http://schemas.microsoft.com/office/drawing/2010/main" val="0"/>
              </a:ext>
            </a:extLst>
          </a:blip>
          <a:srcRect l="13603" t="16919" r="19565" b="13647"/>
          <a:stretch/>
        </p:blipFill>
        <p:spPr>
          <a:xfrm>
            <a:off x="8332951" y="2996476"/>
            <a:ext cx="651335" cy="676709"/>
          </a:xfrm>
          <a:prstGeom prst="rect">
            <a:avLst/>
          </a:prstGeom>
        </p:spPr>
      </p:pic>
      <p:pic>
        <p:nvPicPr>
          <p:cNvPr id="12465" name="Picture 177" descr="You Win - Comic Speech Bubble Cartoon Game Assets Vector Image">
            <a:extLst>
              <a:ext uri="{FF2B5EF4-FFF2-40B4-BE49-F238E27FC236}">
                <a16:creationId xmlns:a16="http://schemas.microsoft.com/office/drawing/2014/main" id="{7022C357-09CB-45E0-8DCA-6FD401FD03A7}"/>
              </a:ext>
            </a:extLst>
          </p:cNvPr>
          <p:cNvPicPr>
            <a:picLocks noChangeAspect="1" noChangeArrowheads="1"/>
          </p:cNvPicPr>
          <p:nvPr/>
        </p:nvPicPr>
        <p:blipFill rotWithShape="1">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b="8661"/>
          <a:stretch/>
        </p:blipFill>
        <p:spPr bwMode="auto">
          <a:xfrm>
            <a:off x="1390497" y="-4880609"/>
            <a:ext cx="6025923" cy="532287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1CD1452-8722-414D-AFB2-809CBC32AAF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30010" y="3936855"/>
            <a:ext cx="385010" cy="526998"/>
          </a:xfrm>
          <a:prstGeom prst="rect">
            <a:avLst/>
          </a:prstGeom>
        </p:spPr>
      </p:pic>
      <p:pic>
        <p:nvPicPr>
          <p:cNvPr id="43" name="Picture 42">
            <a:hlinkClick r:id="rId25" action="ppaction://hlinksldjump"/>
            <a:extLst>
              <a:ext uri="{FF2B5EF4-FFF2-40B4-BE49-F238E27FC236}">
                <a16:creationId xmlns:a16="http://schemas.microsoft.com/office/drawing/2014/main" id="{728C0C7F-C737-4661-AC40-60F62BAF746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518714" y="265965"/>
            <a:ext cx="741780" cy="857383"/>
          </a:xfrm>
          <a:prstGeom prst="rect">
            <a:avLst/>
          </a:prstGeom>
        </p:spPr>
      </p:pic>
    </p:spTree>
    <p:extLst>
      <p:ext uri="{BB962C8B-B14F-4D97-AF65-F5344CB8AC3E}">
        <p14:creationId xmlns:p14="http://schemas.microsoft.com/office/powerpoint/2010/main" val="2551760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subTnLst>
                                    <p:audio>
                                      <p:cMediaNode>
                                        <p:cTn display="0" masterRel="sameClick">
                                          <p:stCondLst>
                                            <p:cond evt="begin" delay="0">
                                              <p:tn val="5"/>
                                            </p:cond>
                                          </p:stCondLst>
                                          <p:endCondLst>
                                            <p:cond evt="onStopAudio" delay="0">
                                              <p:tgtEl>
                                                <p:sldTgt/>
                                              </p:tgtEl>
                                            </p:cond>
                                          </p:endCondLst>
                                        </p:cTn>
                                        <p:tgtEl>
                                          <p:sndTgt r:embed="rId3" name="arrow.wav"/>
                                        </p:tgtEl>
                                      </p:cMediaNode>
                                    </p:audio>
                                  </p:subTnLst>
                                </p:cTn>
                              </p:par>
                              <p:par>
                                <p:cTn id="8" presetID="42" presetClass="path" presetSubtype="0" accel="50000" decel="50000" fill="hold" nodeType="withEffect">
                                  <p:stCondLst>
                                    <p:cond delay="250"/>
                                  </p:stCondLst>
                                  <p:childTnLst>
                                    <p:animMotion origin="layout" path="M -2.91667E-6 -1.11111E-6 L 0.51459 -0.02268 " pathEditMode="relative" rAng="0" ptsTypes="AA">
                                      <p:cBhvr>
                                        <p:cTn id="9" dur="2000" fill="hold"/>
                                        <p:tgtEl>
                                          <p:spTgt spid="34"/>
                                        </p:tgtEl>
                                        <p:attrNameLst>
                                          <p:attrName>ppt_x</p:attrName>
                                          <p:attrName>ppt_y</p:attrName>
                                        </p:attrNameLst>
                                      </p:cBhvr>
                                      <p:rCtr x="25729" y="-1134"/>
                                    </p:animMotion>
                                  </p:childTnLst>
                                  <p:subTnLst>
                                    <p:audio>
                                      <p:cMediaNode>
                                        <p:cTn display="0" masterRel="sameClick">
                                          <p:stCondLst>
                                            <p:cond evt="begin" delay="0">
                                              <p:tn val="8"/>
                                            </p:cond>
                                          </p:stCondLst>
                                          <p:endCondLst>
                                            <p:cond evt="onStopAudio" delay="0">
                                              <p:tgtEl>
                                                <p:sldTgt/>
                                              </p:tgtEl>
                                            </p:cond>
                                          </p:endCondLst>
                                        </p:cTn>
                                        <p:tgtEl>
                                          <p:sndTgt r:embed="rId4" name="Đánh bay Zombie.wav"/>
                                        </p:tgtEl>
                                      </p:cMediaNode>
                                    </p:audio>
                                  </p:subTnLst>
                                </p:cTn>
                              </p:par>
                            </p:childTnLst>
                          </p:cTn>
                        </p:par>
                        <p:par>
                          <p:cTn id="10" fill="hold">
                            <p:stCondLst>
                              <p:cond delay="2250"/>
                            </p:stCondLst>
                            <p:childTnLst>
                              <p:par>
                                <p:cTn id="11" presetID="10" presetClass="exit" presetSubtype="0" fill="hold" nodeType="after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23" presetClass="entr" presetSubtype="16"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p:cTn id="19" dur="250" fill="hold"/>
                                        <p:tgtEl>
                                          <p:spTgt spid="82"/>
                                        </p:tgtEl>
                                        <p:attrNameLst>
                                          <p:attrName>ppt_w</p:attrName>
                                        </p:attrNameLst>
                                      </p:cBhvr>
                                      <p:tavLst>
                                        <p:tav tm="0">
                                          <p:val>
                                            <p:fltVal val="0"/>
                                          </p:val>
                                        </p:tav>
                                        <p:tav tm="100000">
                                          <p:val>
                                            <p:strVal val="#ppt_w"/>
                                          </p:val>
                                        </p:tav>
                                      </p:tavLst>
                                    </p:anim>
                                    <p:anim calcmode="lin" valueType="num">
                                      <p:cBhvr>
                                        <p:cTn id="20" dur="250" fill="hold"/>
                                        <p:tgtEl>
                                          <p:spTgt spid="82"/>
                                        </p:tgtEl>
                                        <p:attrNameLst>
                                          <p:attrName>ppt_h</p:attrName>
                                        </p:attrNameLst>
                                      </p:cBhvr>
                                      <p:tavLst>
                                        <p:tav tm="0">
                                          <p:val>
                                            <p:fltVal val="0"/>
                                          </p:val>
                                        </p:tav>
                                        <p:tav tm="100000">
                                          <p:val>
                                            <p:strVal val="#ppt_h"/>
                                          </p:val>
                                        </p:tav>
                                      </p:tavLst>
                                    </p:anim>
                                  </p:childTnLst>
                                </p:cTn>
                              </p:par>
                              <p:par>
                                <p:cTn id="21" presetID="23" presetClass="exit" presetSubtype="32" fill="hold" nodeType="withEffect">
                                  <p:stCondLst>
                                    <p:cond delay="0"/>
                                  </p:stCondLst>
                                  <p:childTnLst>
                                    <p:anim calcmode="lin" valueType="num">
                                      <p:cBhvr>
                                        <p:cTn id="22" dur="250"/>
                                        <p:tgtEl>
                                          <p:spTgt spid="82"/>
                                        </p:tgtEl>
                                        <p:attrNameLst>
                                          <p:attrName>ppt_w</p:attrName>
                                        </p:attrNameLst>
                                      </p:cBhvr>
                                      <p:tavLst>
                                        <p:tav tm="0">
                                          <p:val>
                                            <p:strVal val="ppt_w"/>
                                          </p:val>
                                        </p:tav>
                                        <p:tav tm="100000">
                                          <p:val>
                                            <p:fltVal val="0"/>
                                          </p:val>
                                        </p:tav>
                                      </p:tavLst>
                                    </p:anim>
                                    <p:anim calcmode="lin" valueType="num">
                                      <p:cBhvr>
                                        <p:cTn id="23" dur="250"/>
                                        <p:tgtEl>
                                          <p:spTgt spid="82"/>
                                        </p:tgtEl>
                                        <p:attrNameLst>
                                          <p:attrName>ppt_h</p:attrName>
                                        </p:attrNameLst>
                                      </p:cBhvr>
                                      <p:tavLst>
                                        <p:tav tm="0">
                                          <p:val>
                                            <p:strVal val="ppt_h"/>
                                          </p:val>
                                        </p:tav>
                                        <p:tav tm="100000">
                                          <p:val>
                                            <p:fltVal val="0"/>
                                          </p:val>
                                        </p:tav>
                                      </p:tavLst>
                                    </p:anim>
                                    <p:set>
                                      <p:cBhvr>
                                        <p:cTn id="24" dur="1" fill="hold">
                                          <p:stCondLst>
                                            <p:cond delay="249"/>
                                          </p:stCondLst>
                                        </p:cTn>
                                        <p:tgtEl>
                                          <p:spTgt spid="82"/>
                                        </p:tgtEl>
                                        <p:attrNameLst>
                                          <p:attrName>style.visibility</p:attrName>
                                        </p:attrNameLst>
                                      </p:cBhvr>
                                      <p:to>
                                        <p:strVal val="hidden"/>
                                      </p:to>
                                    </p:set>
                                  </p:childTnLst>
                                </p:cTn>
                              </p:par>
                            </p:childTnLst>
                          </p:cTn>
                        </p:par>
                        <p:par>
                          <p:cTn id="25" fill="hold">
                            <p:stCondLst>
                              <p:cond delay="2750"/>
                            </p:stCondLst>
                            <p:childTnLst>
                              <p:par>
                                <p:cTn id="26" presetID="42" presetClass="path" presetSubtype="0" accel="50000" decel="50000" fill="hold" nodeType="afterEffect">
                                  <p:stCondLst>
                                    <p:cond delay="0"/>
                                  </p:stCondLst>
                                  <p:childTnLst>
                                    <p:animMotion origin="layout" path="M -4.16667E-7 1.48148E-6 L 0.02643 0.95069 " pathEditMode="relative" rAng="0" ptsTypes="AA">
                                      <p:cBhvr>
                                        <p:cTn id="27" dur="250" fill="hold"/>
                                        <p:tgtEl>
                                          <p:spTgt spid="12465"/>
                                        </p:tgtEl>
                                        <p:attrNameLst>
                                          <p:attrName>ppt_x</p:attrName>
                                          <p:attrName>ppt_y</p:attrName>
                                        </p:attrNameLst>
                                      </p:cBhvr>
                                      <p:rCtr x="1315" y="47523"/>
                                    </p:animMotion>
                                  </p:childTnLst>
                                  <p:subTnLst>
                                    <p:audio>
                                      <p:cMediaNode>
                                        <p:cTn display="0" masterRel="sameClick">
                                          <p:stCondLst>
                                            <p:cond evt="begin" delay="0">
                                              <p:tn val="26"/>
                                            </p:cond>
                                          </p:stCondLst>
                                          <p:endCondLst>
                                            <p:cond evt="onStopAudio" delay="0">
                                              <p:tgtEl>
                                                <p:sldTgt/>
                                              </p:tgtEl>
                                            </p:cond>
                                          </p:endCondLst>
                                        </p:cTn>
                                        <p:tgtEl>
                                          <p:sndTgt r:embed="rId5" name="Chúc mừng ta da.wav"/>
                                        </p:tgtEl>
                                      </p:cMediaNode>
                                    </p:audio>
                                  </p:subTnLst>
                                </p:cTn>
                              </p:par>
                              <p:par>
                                <p:cTn id="28" presetID="10"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50"/>
                                        <p:tgtEl>
                                          <p:spTgt spid="56"/>
                                        </p:tgtEl>
                                      </p:cBhvr>
                                    </p:animEffect>
                                  </p:childTnLst>
                                </p:cTn>
                              </p:par>
                            </p:childTnLst>
                          </p:cTn>
                        </p:par>
                        <p:par>
                          <p:cTn id="31" fill="hold">
                            <p:stCondLst>
                              <p:cond delay="3000"/>
                            </p:stCondLst>
                            <p:childTnLst>
                              <p:par>
                                <p:cTn id="32" presetID="42" presetClass="path" presetSubtype="0" accel="50000" decel="50000" fill="hold" nodeType="afterEffect">
                                  <p:stCondLst>
                                    <p:cond delay="0"/>
                                  </p:stCondLst>
                                  <p:childTnLst>
                                    <p:animMotion origin="layout" path="M -1.66667E-6 -1.48148E-6 L 0.06953 0.09629 " pathEditMode="relative" rAng="0" ptsTypes="AA">
                                      <p:cBhvr>
                                        <p:cTn id="33" dur="1500" fill="hold"/>
                                        <p:tgtEl>
                                          <p:spTgt spid="56"/>
                                        </p:tgtEl>
                                        <p:attrNameLst>
                                          <p:attrName>ppt_x</p:attrName>
                                          <p:attrName>ppt_y</p:attrName>
                                        </p:attrNameLst>
                                      </p:cBhvr>
                                      <p:rCtr x="3385" y="5000"/>
                                    </p:animMotion>
                                  </p:childTnLst>
                                  <p:subTnLst>
                                    <p:audio>
                                      <p:cMediaNode>
                                        <p:cTn display="0" masterRel="sameClick">
                                          <p:stCondLst>
                                            <p:cond evt="begin" delay="0">
                                              <p:tn val="32"/>
                                            </p:cond>
                                          </p:stCondLst>
                                          <p:endCondLst>
                                            <p:cond evt="onStopAudio" delay="0">
                                              <p:tgtEl>
                                                <p:sldTgt/>
                                              </p:tgtEl>
                                            </p:cond>
                                          </p:endCondLst>
                                        </p:cTn>
                                        <p:tgtEl>
                                          <p:sndTgt r:embed="rId6" name="Chuông.wav"/>
                                        </p:tgtEl>
                                      </p:cMediaNode>
                                    </p:audio>
                                  </p:subTnLst>
                                </p:cTn>
                              </p:par>
                            </p:childTnLst>
                          </p:cTn>
                        </p:par>
                      </p:childTnLst>
                    </p:cTn>
                  </p:par>
                </p:childTnLst>
              </p:cTn>
              <p:nextCondLst>
                <p:cond evt="onClick" delay="0">
                  <p:tgtEl>
                    <p:spTgt spid="10"/>
                  </p:tgtEl>
                </p:cond>
              </p:nextCondLst>
            </p:seq>
            <p:seq concurrent="1" nextAc="seek">
              <p:cTn id="34" restart="whenNotActive" fill="hold" evtFilter="cancelBubble" nodeType="interactiveSeq">
                <p:stCondLst>
                  <p:cond evt="onClick" delay="0">
                    <p:tgtEl>
                      <p:spTgt spid="20"/>
                    </p:tgtEl>
                  </p:cond>
                </p:stCondLst>
                <p:endSync evt="end" delay="0">
                  <p:rtn val="all"/>
                </p:endSync>
                <p:childTnLst>
                  <p:par>
                    <p:cTn id="35" fill="hold">
                      <p:stCondLst>
                        <p:cond delay="0"/>
                      </p:stCondLst>
                      <p:childTnLst>
                        <p:par>
                          <p:cTn id="36" fill="hold">
                            <p:stCondLst>
                              <p:cond delay="0"/>
                            </p:stCondLst>
                            <p:childTnLst>
                              <p:par>
                                <p:cTn id="37" presetID="22" presetClass="exit" presetSubtype="4" fill="hold" nodeType="withEffect">
                                  <p:stCondLst>
                                    <p:cond delay="0"/>
                                  </p:stCondLst>
                                  <p:childTnLst>
                                    <p:animEffect transition="out" filter="wipe(down)">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2FE0-A2BD-5C0A-E0E6-908166D452D6}"/>
              </a:ext>
            </a:extLst>
          </p:cNvPr>
          <p:cNvSpPr>
            <a:spLocks noGrp="1"/>
          </p:cNvSpPr>
          <p:nvPr>
            <p:ph type="title"/>
          </p:nvPr>
        </p:nvSpPr>
        <p:spPr>
          <a:xfrm>
            <a:off x="1013971" y="1728670"/>
            <a:ext cx="6935410" cy="1469700"/>
          </a:xfrm>
        </p:spPr>
        <p:txBody>
          <a:bodyPr/>
          <a:lstStyle/>
          <a:p>
            <a:r>
              <a:rPr lang="vi-VN" b="1">
                <a:latin typeface="Time s New Roman"/>
              </a:rPr>
              <a:t>Cảm ơn cô và các bạn đã lắng nghe!</a:t>
            </a:r>
            <a:endParaRPr lang="en-US" b="1">
              <a:latin typeface="Time s New Roman"/>
            </a:endParaRPr>
          </a:p>
        </p:txBody>
      </p:sp>
    </p:spTree>
    <p:extLst>
      <p:ext uri="{BB962C8B-B14F-4D97-AF65-F5344CB8AC3E}">
        <p14:creationId xmlns:p14="http://schemas.microsoft.com/office/powerpoint/2010/main" val="4449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9" name="Google Shape;1199;p43"/>
          <p:cNvSpPr txBox="1">
            <a:spLocks noGrp="1"/>
          </p:cNvSpPr>
          <p:nvPr>
            <p:ph type="title"/>
          </p:nvPr>
        </p:nvSpPr>
        <p:spPr>
          <a:xfrm>
            <a:off x="826584" y="763861"/>
            <a:ext cx="776400" cy="7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b="1">
                <a:latin typeface="Time s New Roman"/>
              </a:rPr>
              <a:t>01</a:t>
            </a:r>
            <a:endParaRPr b="1">
              <a:latin typeface="Time s New Roman"/>
            </a:endParaRPr>
          </a:p>
        </p:txBody>
      </p:sp>
      <p:sp>
        <p:nvSpPr>
          <p:cNvPr id="1200" name="Google Shape;1200;p43"/>
          <p:cNvSpPr txBox="1">
            <a:spLocks noGrp="1"/>
          </p:cNvSpPr>
          <p:nvPr>
            <p:ph type="title" idx="2"/>
          </p:nvPr>
        </p:nvSpPr>
        <p:spPr>
          <a:xfrm>
            <a:off x="795136" y="2105111"/>
            <a:ext cx="776400" cy="7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b="1">
                <a:latin typeface="Time s New Roman"/>
              </a:rPr>
              <a:t>03</a:t>
            </a:r>
            <a:endParaRPr b="1">
              <a:latin typeface="Time s New Roman"/>
            </a:endParaRPr>
          </a:p>
        </p:txBody>
      </p:sp>
      <p:sp>
        <p:nvSpPr>
          <p:cNvPr id="1201" name="Google Shape;1201;p43"/>
          <p:cNvSpPr txBox="1">
            <a:spLocks noGrp="1"/>
          </p:cNvSpPr>
          <p:nvPr>
            <p:ph type="title" idx="3"/>
          </p:nvPr>
        </p:nvSpPr>
        <p:spPr>
          <a:xfrm>
            <a:off x="4808992" y="790218"/>
            <a:ext cx="776400" cy="7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b="1">
                <a:latin typeface="Time s New Roman"/>
              </a:rPr>
              <a:t>02</a:t>
            </a:r>
            <a:endParaRPr b="1">
              <a:latin typeface="Time s New Roman"/>
            </a:endParaRPr>
          </a:p>
        </p:txBody>
      </p:sp>
      <p:sp>
        <p:nvSpPr>
          <p:cNvPr id="1202" name="Google Shape;1202;p43"/>
          <p:cNvSpPr txBox="1">
            <a:spLocks noGrp="1"/>
          </p:cNvSpPr>
          <p:nvPr>
            <p:ph type="title" idx="4"/>
          </p:nvPr>
        </p:nvSpPr>
        <p:spPr>
          <a:xfrm>
            <a:off x="4805695" y="2086916"/>
            <a:ext cx="776400" cy="7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b="1">
                <a:latin typeface="Time s New Roman"/>
              </a:rPr>
              <a:t>04</a:t>
            </a:r>
            <a:endParaRPr b="1">
              <a:latin typeface="Time s New Roman"/>
            </a:endParaRPr>
          </a:p>
        </p:txBody>
      </p:sp>
      <p:sp>
        <p:nvSpPr>
          <p:cNvPr id="1206" name="Google Shape;1206;p43"/>
          <p:cNvSpPr txBox="1">
            <a:spLocks noGrp="1"/>
          </p:cNvSpPr>
          <p:nvPr>
            <p:ph type="subTitle" idx="8"/>
          </p:nvPr>
        </p:nvSpPr>
        <p:spPr>
          <a:xfrm>
            <a:off x="1867292" y="2160859"/>
            <a:ext cx="2458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a:latin typeface="Time s New Roman"/>
              </a:rPr>
              <a:t>Chứng minh luận điểm</a:t>
            </a:r>
            <a:endParaRPr b="1">
              <a:latin typeface="Time s New Roman"/>
            </a:endParaRPr>
          </a:p>
        </p:txBody>
      </p:sp>
      <p:sp>
        <p:nvSpPr>
          <p:cNvPr id="1208" name="Google Shape;1208;p43"/>
          <p:cNvSpPr txBox="1">
            <a:spLocks noGrp="1"/>
          </p:cNvSpPr>
          <p:nvPr>
            <p:ph type="subTitle" idx="13"/>
          </p:nvPr>
        </p:nvSpPr>
        <p:spPr>
          <a:xfrm>
            <a:off x="1976738" y="781890"/>
            <a:ext cx="2458500" cy="57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a:latin typeface="Time s New Roman"/>
              </a:rPr>
              <a:t>Đặt vấn đề</a:t>
            </a:r>
            <a:endParaRPr b="1">
              <a:latin typeface="Time s New Roman"/>
            </a:endParaRPr>
          </a:p>
        </p:txBody>
      </p:sp>
      <p:sp>
        <p:nvSpPr>
          <p:cNvPr id="1209" name="Google Shape;1209;p43"/>
          <p:cNvSpPr txBox="1">
            <a:spLocks noGrp="1"/>
          </p:cNvSpPr>
          <p:nvPr>
            <p:ph type="subTitle" idx="14"/>
          </p:nvPr>
        </p:nvSpPr>
        <p:spPr>
          <a:xfrm>
            <a:off x="5909869" y="874574"/>
            <a:ext cx="2389807"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a:latin typeface="Time s New Roman"/>
              </a:rPr>
              <a:t>Phân tích luận điểm</a:t>
            </a:r>
            <a:endParaRPr b="1">
              <a:latin typeface="Time s New Roman"/>
            </a:endParaRPr>
          </a:p>
        </p:txBody>
      </p:sp>
      <p:sp>
        <p:nvSpPr>
          <p:cNvPr id="1210" name="Google Shape;1210;p43"/>
          <p:cNvSpPr txBox="1">
            <a:spLocks noGrp="1"/>
          </p:cNvSpPr>
          <p:nvPr>
            <p:ph type="ctrTitle" idx="15"/>
          </p:nvPr>
        </p:nvSpPr>
        <p:spPr>
          <a:xfrm>
            <a:off x="671413" y="109560"/>
            <a:ext cx="7717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3000" b="1">
                <a:latin typeface="Time s New Roman"/>
              </a:rPr>
              <a:t>Nội dung</a:t>
            </a:r>
            <a:endParaRPr sz="3000" b="1">
              <a:latin typeface="Time s New Roman"/>
            </a:endParaRPr>
          </a:p>
        </p:txBody>
      </p:sp>
      <p:grpSp>
        <p:nvGrpSpPr>
          <p:cNvPr id="1211" name="Google Shape;1211;p43"/>
          <p:cNvGrpSpPr/>
          <p:nvPr/>
        </p:nvGrpSpPr>
        <p:grpSpPr>
          <a:xfrm rot="1217592" flipH="1">
            <a:off x="4690866" y="-1062115"/>
            <a:ext cx="4703149" cy="2355193"/>
            <a:chOff x="2084725" y="450550"/>
            <a:chExt cx="2973325" cy="1488950"/>
          </a:xfrm>
        </p:grpSpPr>
        <p:sp>
          <p:nvSpPr>
            <p:cNvPr id="1212" name="Google Shape;1212;p43"/>
            <p:cNvSpPr/>
            <p:nvPr/>
          </p:nvSpPr>
          <p:spPr>
            <a:xfrm>
              <a:off x="2084725" y="450550"/>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13" name="Google Shape;1213;p43"/>
            <p:cNvSpPr/>
            <p:nvPr/>
          </p:nvSpPr>
          <p:spPr>
            <a:xfrm>
              <a:off x="2576463" y="696800"/>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14" name="Google Shape;1214;p43"/>
            <p:cNvSpPr/>
            <p:nvPr/>
          </p:nvSpPr>
          <p:spPr>
            <a:xfrm>
              <a:off x="2998950" y="908375"/>
              <a:ext cx="1144875" cy="57330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grpSp>
      <p:grpSp>
        <p:nvGrpSpPr>
          <p:cNvPr id="1215" name="Google Shape;1215;p43"/>
          <p:cNvGrpSpPr/>
          <p:nvPr/>
        </p:nvGrpSpPr>
        <p:grpSpPr>
          <a:xfrm flipH="1">
            <a:off x="7803317" y="1504283"/>
            <a:ext cx="2874814" cy="3940323"/>
            <a:chOff x="1112500" y="1807900"/>
            <a:chExt cx="855625" cy="1172750"/>
          </a:xfrm>
        </p:grpSpPr>
        <p:sp>
          <p:nvSpPr>
            <p:cNvPr id="1216" name="Google Shape;1216;p43"/>
            <p:cNvSpPr/>
            <p:nvPr/>
          </p:nvSpPr>
          <p:spPr>
            <a:xfrm>
              <a:off x="1331350" y="2158975"/>
              <a:ext cx="464925" cy="735175"/>
            </a:xfrm>
            <a:custGeom>
              <a:avLst/>
              <a:gdLst/>
              <a:ahLst/>
              <a:cxnLst/>
              <a:rect l="l" t="t" r="r" b="b"/>
              <a:pathLst>
                <a:path w="18597" h="29407" extrusionOk="0">
                  <a:moveTo>
                    <a:pt x="6581" y="0"/>
                  </a:moveTo>
                  <a:lnTo>
                    <a:pt x="6258" y="88"/>
                  </a:lnTo>
                  <a:lnTo>
                    <a:pt x="1" y="1498"/>
                  </a:lnTo>
                  <a:lnTo>
                    <a:pt x="617" y="8049"/>
                  </a:lnTo>
                  <a:lnTo>
                    <a:pt x="647" y="8520"/>
                  </a:lnTo>
                  <a:lnTo>
                    <a:pt x="1411" y="16598"/>
                  </a:lnTo>
                  <a:lnTo>
                    <a:pt x="1440" y="17127"/>
                  </a:lnTo>
                  <a:lnTo>
                    <a:pt x="1528" y="17950"/>
                  </a:lnTo>
                  <a:lnTo>
                    <a:pt x="1587" y="18449"/>
                  </a:lnTo>
                  <a:lnTo>
                    <a:pt x="1646" y="19154"/>
                  </a:lnTo>
                  <a:lnTo>
                    <a:pt x="1734" y="20300"/>
                  </a:lnTo>
                  <a:lnTo>
                    <a:pt x="1910" y="22004"/>
                  </a:lnTo>
                  <a:lnTo>
                    <a:pt x="1939" y="22386"/>
                  </a:lnTo>
                  <a:lnTo>
                    <a:pt x="1969" y="22680"/>
                  </a:lnTo>
                  <a:lnTo>
                    <a:pt x="1969" y="29348"/>
                  </a:lnTo>
                  <a:lnTo>
                    <a:pt x="1969" y="29407"/>
                  </a:lnTo>
                  <a:lnTo>
                    <a:pt x="16628" y="29407"/>
                  </a:lnTo>
                  <a:lnTo>
                    <a:pt x="16628" y="22680"/>
                  </a:lnTo>
                  <a:lnTo>
                    <a:pt x="17333" y="15159"/>
                  </a:lnTo>
                  <a:lnTo>
                    <a:pt x="17392" y="14307"/>
                  </a:lnTo>
                  <a:lnTo>
                    <a:pt x="17715" y="10958"/>
                  </a:lnTo>
                  <a:lnTo>
                    <a:pt x="17803" y="9959"/>
                  </a:lnTo>
                  <a:lnTo>
                    <a:pt x="17833" y="9636"/>
                  </a:lnTo>
                  <a:lnTo>
                    <a:pt x="18009" y="7873"/>
                  </a:lnTo>
                  <a:lnTo>
                    <a:pt x="18596" y="1498"/>
                  </a:lnTo>
                  <a:lnTo>
                    <a:pt x="18538" y="1469"/>
                  </a:lnTo>
                  <a:lnTo>
                    <a:pt x="17451" y="1234"/>
                  </a:lnTo>
                  <a:lnTo>
                    <a:pt x="16746" y="1058"/>
                  </a:lnTo>
                  <a:lnTo>
                    <a:pt x="16716" y="1058"/>
                  </a:lnTo>
                  <a:lnTo>
                    <a:pt x="16481" y="999"/>
                  </a:lnTo>
                  <a:lnTo>
                    <a:pt x="16305" y="969"/>
                  </a:lnTo>
                  <a:lnTo>
                    <a:pt x="16246" y="969"/>
                  </a:lnTo>
                  <a:lnTo>
                    <a:pt x="16158" y="940"/>
                  </a:lnTo>
                  <a:lnTo>
                    <a:pt x="15952" y="911"/>
                  </a:lnTo>
                  <a:lnTo>
                    <a:pt x="12310" y="88"/>
                  </a:lnTo>
                  <a:lnTo>
                    <a:pt x="12016" y="0"/>
                  </a:lnTo>
                  <a:lnTo>
                    <a:pt x="11957" y="29"/>
                  </a:lnTo>
                  <a:lnTo>
                    <a:pt x="9989" y="558"/>
                  </a:lnTo>
                  <a:lnTo>
                    <a:pt x="9313" y="764"/>
                  </a:lnTo>
                  <a:lnTo>
                    <a:pt x="8667" y="588"/>
                  </a:lnTo>
                  <a:lnTo>
                    <a:pt x="6640" y="29"/>
                  </a:lnTo>
                  <a:lnTo>
                    <a:pt x="65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17" name="Google Shape;1217;p43"/>
            <p:cNvSpPr/>
            <p:nvPr/>
          </p:nvSpPr>
          <p:spPr>
            <a:xfrm>
              <a:off x="1747050" y="2753125"/>
              <a:ext cx="25" cy="141025"/>
            </a:xfrm>
            <a:custGeom>
              <a:avLst/>
              <a:gdLst/>
              <a:ahLst/>
              <a:cxnLst/>
              <a:rect l="l" t="t" r="r" b="b"/>
              <a:pathLst>
                <a:path w="1" h="5641" extrusionOk="0">
                  <a:moveTo>
                    <a:pt x="0" y="5641"/>
                  </a:moveTo>
                  <a:lnTo>
                    <a:pt x="0" y="5641"/>
                  </a:lnTo>
                  <a:lnTo>
                    <a:pt x="0" y="0"/>
                  </a:lnTo>
                  <a:lnTo>
                    <a:pt x="0" y="5582"/>
                  </a:lnTo>
                  <a:lnTo>
                    <a:pt x="0" y="5582"/>
                  </a:lnTo>
                  <a:lnTo>
                    <a:pt x="0" y="564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18" name="Google Shape;1218;p43"/>
            <p:cNvSpPr/>
            <p:nvPr/>
          </p:nvSpPr>
          <p:spPr>
            <a:xfrm>
              <a:off x="1718400" y="2753125"/>
              <a:ext cx="28675" cy="139575"/>
            </a:xfrm>
            <a:custGeom>
              <a:avLst/>
              <a:gdLst/>
              <a:ahLst/>
              <a:cxnLst/>
              <a:rect l="l" t="t" r="r" b="b"/>
              <a:pathLst>
                <a:path w="1147" h="5583" extrusionOk="0">
                  <a:moveTo>
                    <a:pt x="1146" y="0"/>
                  </a:moveTo>
                  <a:cubicBezTo>
                    <a:pt x="764" y="59"/>
                    <a:pt x="382" y="118"/>
                    <a:pt x="0" y="147"/>
                  </a:cubicBezTo>
                  <a:cubicBezTo>
                    <a:pt x="647" y="1616"/>
                    <a:pt x="970" y="3496"/>
                    <a:pt x="1146" y="5582"/>
                  </a:cubicBezTo>
                  <a:lnTo>
                    <a:pt x="1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19" name="Google Shape;1219;p43"/>
            <p:cNvSpPr/>
            <p:nvPr/>
          </p:nvSpPr>
          <p:spPr>
            <a:xfrm>
              <a:off x="1766125" y="2355800"/>
              <a:ext cx="57325" cy="179950"/>
            </a:xfrm>
            <a:custGeom>
              <a:avLst/>
              <a:gdLst/>
              <a:ahLst/>
              <a:cxnLst/>
              <a:rect l="l" t="t" r="r" b="b"/>
              <a:pathLst>
                <a:path w="2293" h="7198" extrusionOk="0">
                  <a:moveTo>
                    <a:pt x="618" y="0"/>
                  </a:moveTo>
                  <a:lnTo>
                    <a:pt x="442" y="1763"/>
                  </a:lnTo>
                  <a:lnTo>
                    <a:pt x="412" y="2086"/>
                  </a:lnTo>
                  <a:lnTo>
                    <a:pt x="324" y="3085"/>
                  </a:lnTo>
                  <a:lnTo>
                    <a:pt x="1" y="6434"/>
                  </a:lnTo>
                  <a:cubicBezTo>
                    <a:pt x="383" y="6640"/>
                    <a:pt x="735" y="6845"/>
                    <a:pt x="1117" y="7051"/>
                  </a:cubicBezTo>
                  <a:cubicBezTo>
                    <a:pt x="1205" y="7110"/>
                    <a:pt x="1323" y="7168"/>
                    <a:pt x="1411" y="7198"/>
                  </a:cubicBezTo>
                  <a:lnTo>
                    <a:pt x="1793" y="4759"/>
                  </a:lnTo>
                  <a:lnTo>
                    <a:pt x="1999" y="3291"/>
                  </a:lnTo>
                  <a:lnTo>
                    <a:pt x="2116" y="2644"/>
                  </a:lnTo>
                  <a:lnTo>
                    <a:pt x="2292" y="1440"/>
                  </a:lnTo>
                  <a:lnTo>
                    <a:pt x="6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20" name="Google Shape;1220;p43"/>
            <p:cNvSpPr/>
            <p:nvPr/>
          </p:nvSpPr>
          <p:spPr>
            <a:xfrm>
              <a:off x="1592075" y="2285275"/>
              <a:ext cx="189500" cy="419400"/>
            </a:xfrm>
            <a:custGeom>
              <a:avLst/>
              <a:gdLst/>
              <a:ahLst/>
              <a:cxnLst/>
              <a:rect l="l" t="t" r="r" b="b"/>
              <a:pathLst>
                <a:path w="7580" h="16776" extrusionOk="0">
                  <a:moveTo>
                    <a:pt x="5553" y="1"/>
                  </a:moveTo>
                  <a:cubicBezTo>
                    <a:pt x="5553" y="589"/>
                    <a:pt x="5729" y="1822"/>
                    <a:pt x="4201" y="2527"/>
                  </a:cubicBezTo>
                  <a:lnTo>
                    <a:pt x="4260" y="2586"/>
                  </a:lnTo>
                  <a:cubicBezTo>
                    <a:pt x="4348" y="2733"/>
                    <a:pt x="4407" y="2880"/>
                    <a:pt x="4378" y="3027"/>
                  </a:cubicBezTo>
                  <a:cubicBezTo>
                    <a:pt x="4378" y="3203"/>
                    <a:pt x="4290" y="3350"/>
                    <a:pt x="4172" y="3438"/>
                  </a:cubicBezTo>
                  <a:cubicBezTo>
                    <a:pt x="4055" y="3526"/>
                    <a:pt x="3908" y="3556"/>
                    <a:pt x="3761" y="3556"/>
                  </a:cubicBezTo>
                  <a:cubicBezTo>
                    <a:pt x="3614" y="3556"/>
                    <a:pt x="3467" y="3497"/>
                    <a:pt x="3350" y="3409"/>
                  </a:cubicBezTo>
                  <a:lnTo>
                    <a:pt x="3203" y="3614"/>
                  </a:lnTo>
                  <a:lnTo>
                    <a:pt x="3115" y="3761"/>
                  </a:lnTo>
                  <a:lnTo>
                    <a:pt x="2879" y="4173"/>
                  </a:lnTo>
                  <a:lnTo>
                    <a:pt x="2762" y="4319"/>
                  </a:lnTo>
                  <a:lnTo>
                    <a:pt x="2527" y="4701"/>
                  </a:lnTo>
                  <a:lnTo>
                    <a:pt x="2439" y="4848"/>
                  </a:lnTo>
                  <a:lnTo>
                    <a:pt x="2174" y="5230"/>
                  </a:lnTo>
                  <a:lnTo>
                    <a:pt x="2086" y="5406"/>
                  </a:lnTo>
                  <a:lnTo>
                    <a:pt x="1851" y="5788"/>
                  </a:lnTo>
                  <a:lnTo>
                    <a:pt x="1763" y="5935"/>
                  </a:lnTo>
                  <a:lnTo>
                    <a:pt x="1499" y="6317"/>
                  </a:lnTo>
                  <a:lnTo>
                    <a:pt x="1411" y="6493"/>
                  </a:lnTo>
                  <a:lnTo>
                    <a:pt x="1176" y="6875"/>
                  </a:lnTo>
                  <a:lnTo>
                    <a:pt x="1087" y="7022"/>
                  </a:lnTo>
                  <a:lnTo>
                    <a:pt x="823" y="7404"/>
                  </a:lnTo>
                  <a:lnTo>
                    <a:pt x="735" y="7580"/>
                  </a:lnTo>
                  <a:lnTo>
                    <a:pt x="676" y="7639"/>
                  </a:lnTo>
                  <a:cubicBezTo>
                    <a:pt x="617" y="7757"/>
                    <a:pt x="529" y="7786"/>
                    <a:pt x="412" y="7786"/>
                  </a:cubicBezTo>
                  <a:cubicBezTo>
                    <a:pt x="353" y="7786"/>
                    <a:pt x="294" y="7786"/>
                    <a:pt x="236" y="7757"/>
                  </a:cubicBezTo>
                  <a:lnTo>
                    <a:pt x="0" y="8080"/>
                  </a:lnTo>
                  <a:cubicBezTo>
                    <a:pt x="59" y="8109"/>
                    <a:pt x="118" y="8109"/>
                    <a:pt x="147" y="8139"/>
                  </a:cubicBezTo>
                  <a:cubicBezTo>
                    <a:pt x="1704" y="8638"/>
                    <a:pt x="6111" y="9960"/>
                    <a:pt x="5905" y="11370"/>
                  </a:cubicBezTo>
                  <a:cubicBezTo>
                    <a:pt x="5670" y="13632"/>
                    <a:pt x="5171" y="15512"/>
                    <a:pt x="4055" y="16776"/>
                  </a:cubicBezTo>
                  <a:cubicBezTo>
                    <a:pt x="4818" y="16687"/>
                    <a:pt x="5582" y="16570"/>
                    <a:pt x="6317" y="16423"/>
                  </a:cubicBezTo>
                  <a:lnTo>
                    <a:pt x="6904" y="10107"/>
                  </a:lnTo>
                  <a:lnTo>
                    <a:pt x="6963" y="9255"/>
                  </a:lnTo>
                  <a:lnTo>
                    <a:pt x="7286" y="5906"/>
                  </a:lnTo>
                  <a:lnTo>
                    <a:pt x="7374" y="4907"/>
                  </a:lnTo>
                  <a:lnTo>
                    <a:pt x="7404" y="4584"/>
                  </a:lnTo>
                  <a:lnTo>
                    <a:pt x="7580" y="2821"/>
                  </a:lnTo>
                  <a:lnTo>
                    <a:pt x="6052" y="1499"/>
                  </a:lnTo>
                  <a:lnTo>
                    <a:pt x="5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21" name="Google Shape;1221;p43"/>
            <p:cNvSpPr/>
            <p:nvPr/>
          </p:nvSpPr>
          <p:spPr>
            <a:xfrm>
              <a:off x="1374675" y="2694375"/>
              <a:ext cx="377525" cy="68925"/>
            </a:xfrm>
            <a:custGeom>
              <a:avLst/>
              <a:gdLst/>
              <a:ahLst/>
              <a:cxnLst/>
              <a:rect l="l" t="t" r="r" b="b"/>
              <a:pathLst>
                <a:path w="15101" h="2757" extrusionOk="0">
                  <a:moveTo>
                    <a:pt x="1" y="0"/>
                  </a:moveTo>
                  <a:lnTo>
                    <a:pt x="1" y="2292"/>
                  </a:lnTo>
                  <a:cubicBezTo>
                    <a:pt x="3121" y="2569"/>
                    <a:pt x="6024" y="2756"/>
                    <a:pt x="8759" y="2756"/>
                  </a:cubicBezTo>
                  <a:cubicBezTo>
                    <a:pt x="10942" y="2756"/>
                    <a:pt x="13018" y="2637"/>
                    <a:pt x="15013" y="2350"/>
                  </a:cubicBezTo>
                  <a:lnTo>
                    <a:pt x="15101" y="59"/>
                  </a:lnTo>
                  <a:lnTo>
                    <a:pt x="15101" y="59"/>
                  </a:lnTo>
                  <a:cubicBezTo>
                    <a:pt x="13014" y="449"/>
                    <a:pt x="10842" y="618"/>
                    <a:pt x="8563" y="618"/>
                  </a:cubicBezTo>
                  <a:cubicBezTo>
                    <a:pt x="5868" y="618"/>
                    <a:pt x="3025" y="38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22" name="Google Shape;1222;p43"/>
            <p:cNvSpPr/>
            <p:nvPr/>
          </p:nvSpPr>
          <p:spPr>
            <a:xfrm>
              <a:off x="1653025" y="2697300"/>
              <a:ext cx="15450" cy="72000"/>
            </a:xfrm>
            <a:custGeom>
              <a:avLst/>
              <a:gdLst/>
              <a:ahLst/>
              <a:cxnLst/>
              <a:rect l="l" t="t" r="r" b="b"/>
              <a:pathLst>
                <a:path w="618" h="2880" extrusionOk="0">
                  <a:moveTo>
                    <a:pt x="1" y="1"/>
                  </a:moveTo>
                  <a:lnTo>
                    <a:pt x="1" y="2880"/>
                  </a:lnTo>
                  <a:lnTo>
                    <a:pt x="618" y="2880"/>
                  </a:lnTo>
                  <a:lnTo>
                    <a:pt x="6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23" name="Google Shape;1223;p43"/>
            <p:cNvSpPr/>
            <p:nvPr/>
          </p:nvSpPr>
          <p:spPr>
            <a:xfrm>
              <a:off x="1531125" y="2716400"/>
              <a:ext cx="60975" cy="38950"/>
            </a:xfrm>
            <a:custGeom>
              <a:avLst/>
              <a:gdLst/>
              <a:ahLst/>
              <a:cxnLst/>
              <a:rect l="l" t="t" r="r" b="b"/>
              <a:pathLst>
                <a:path w="2439" h="1558" extrusionOk="0">
                  <a:moveTo>
                    <a:pt x="0" y="1"/>
                  </a:moveTo>
                  <a:lnTo>
                    <a:pt x="0" y="1558"/>
                  </a:lnTo>
                  <a:lnTo>
                    <a:pt x="2438" y="1558"/>
                  </a:lnTo>
                  <a:lnTo>
                    <a:pt x="2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24" name="Google Shape;1224;p43"/>
            <p:cNvSpPr/>
            <p:nvPr/>
          </p:nvSpPr>
          <p:spPr>
            <a:xfrm>
              <a:off x="1495875" y="2074500"/>
              <a:ext cx="135875" cy="125625"/>
            </a:xfrm>
            <a:custGeom>
              <a:avLst/>
              <a:gdLst/>
              <a:ahLst/>
              <a:cxnLst/>
              <a:rect l="l" t="t" r="r" b="b"/>
              <a:pathLst>
                <a:path w="5435" h="5025" extrusionOk="0">
                  <a:moveTo>
                    <a:pt x="0" y="1"/>
                  </a:moveTo>
                  <a:lnTo>
                    <a:pt x="29" y="823"/>
                  </a:lnTo>
                  <a:lnTo>
                    <a:pt x="29" y="2086"/>
                  </a:lnTo>
                  <a:lnTo>
                    <a:pt x="59" y="3379"/>
                  </a:lnTo>
                  <a:lnTo>
                    <a:pt x="59" y="3408"/>
                  </a:lnTo>
                  <a:cubicBezTo>
                    <a:pt x="176" y="4407"/>
                    <a:pt x="1175" y="4907"/>
                    <a:pt x="2291" y="5024"/>
                  </a:cubicBezTo>
                  <a:lnTo>
                    <a:pt x="2673" y="5024"/>
                  </a:lnTo>
                  <a:cubicBezTo>
                    <a:pt x="2879" y="5024"/>
                    <a:pt x="3085" y="5024"/>
                    <a:pt x="3261" y="4995"/>
                  </a:cubicBezTo>
                  <a:cubicBezTo>
                    <a:pt x="4377" y="4848"/>
                    <a:pt x="5317" y="4290"/>
                    <a:pt x="5376" y="3408"/>
                  </a:cubicBezTo>
                  <a:lnTo>
                    <a:pt x="5376" y="3379"/>
                  </a:lnTo>
                  <a:lnTo>
                    <a:pt x="5405" y="2057"/>
                  </a:lnTo>
                  <a:lnTo>
                    <a:pt x="5405" y="882"/>
                  </a:lnTo>
                  <a:lnTo>
                    <a:pt x="5435" y="14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25" name="Google Shape;1225;p43"/>
            <p:cNvSpPr/>
            <p:nvPr/>
          </p:nvSpPr>
          <p:spPr>
            <a:xfrm>
              <a:off x="1440050" y="1836550"/>
              <a:ext cx="247525" cy="298200"/>
            </a:xfrm>
            <a:custGeom>
              <a:avLst/>
              <a:gdLst/>
              <a:ahLst/>
              <a:cxnLst/>
              <a:rect l="l" t="t" r="r" b="b"/>
              <a:pathLst>
                <a:path w="9901" h="11928" extrusionOk="0">
                  <a:moveTo>
                    <a:pt x="4554" y="0"/>
                  </a:moveTo>
                  <a:cubicBezTo>
                    <a:pt x="3438" y="88"/>
                    <a:pt x="2468" y="529"/>
                    <a:pt x="1792" y="1264"/>
                  </a:cubicBezTo>
                  <a:cubicBezTo>
                    <a:pt x="1381" y="1675"/>
                    <a:pt x="1087" y="2204"/>
                    <a:pt x="940" y="2821"/>
                  </a:cubicBezTo>
                  <a:cubicBezTo>
                    <a:pt x="794" y="3320"/>
                    <a:pt x="735" y="3878"/>
                    <a:pt x="794" y="4524"/>
                  </a:cubicBezTo>
                  <a:cubicBezTo>
                    <a:pt x="823" y="4848"/>
                    <a:pt x="852" y="5171"/>
                    <a:pt x="911" y="5494"/>
                  </a:cubicBezTo>
                  <a:cubicBezTo>
                    <a:pt x="823" y="5435"/>
                    <a:pt x="705" y="5406"/>
                    <a:pt x="617" y="5406"/>
                  </a:cubicBezTo>
                  <a:cubicBezTo>
                    <a:pt x="529" y="5406"/>
                    <a:pt x="441" y="5435"/>
                    <a:pt x="353" y="5494"/>
                  </a:cubicBezTo>
                  <a:cubicBezTo>
                    <a:pt x="118" y="5670"/>
                    <a:pt x="0" y="6052"/>
                    <a:pt x="118" y="6551"/>
                  </a:cubicBezTo>
                  <a:cubicBezTo>
                    <a:pt x="265" y="7139"/>
                    <a:pt x="559" y="7903"/>
                    <a:pt x="882" y="8020"/>
                  </a:cubicBezTo>
                  <a:cubicBezTo>
                    <a:pt x="965" y="8052"/>
                    <a:pt x="1035" y="8065"/>
                    <a:pt x="1095" y="8065"/>
                  </a:cubicBezTo>
                  <a:cubicBezTo>
                    <a:pt x="1309" y="8065"/>
                    <a:pt x="1381" y="7903"/>
                    <a:pt x="1381" y="7903"/>
                  </a:cubicBezTo>
                  <a:cubicBezTo>
                    <a:pt x="1557" y="8725"/>
                    <a:pt x="1645" y="9460"/>
                    <a:pt x="1939" y="9901"/>
                  </a:cubicBezTo>
                  <a:cubicBezTo>
                    <a:pt x="2292" y="10429"/>
                    <a:pt x="2586" y="10811"/>
                    <a:pt x="2850" y="11105"/>
                  </a:cubicBezTo>
                  <a:cubicBezTo>
                    <a:pt x="3408" y="11781"/>
                    <a:pt x="3878" y="11928"/>
                    <a:pt x="4995" y="11928"/>
                  </a:cubicBezTo>
                  <a:cubicBezTo>
                    <a:pt x="6081" y="11928"/>
                    <a:pt x="6552" y="11751"/>
                    <a:pt x="7139" y="11076"/>
                  </a:cubicBezTo>
                  <a:cubicBezTo>
                    <a:pt x="7374" y="10782"/>
                    <a:pt x="7638" y="10400"/>
                    <a:pt x="7991" y="9871"/>
                  </a:cubicBezTo>
                  <a:cubicBezTo>
                    <a:pt x="8314" y="9430"/>
                    <a:pt x="8373" y="8696"/>
                    <a:pt x="8549" y="7844"/>
                  </a:cubicBezTo>
                  <a:cubicBezTo>
                    <a:pt x="8549" y="7867"/>
                    <a:pt x="8618" y="8010"/>
                    <a:pt x="8822" y="8010"/>
                  </a:cubicBezTo>
                  <a:cubicBezTo>
                    <a:pt x="8884" y="8010"/>
                    <a:pt x="8959" y="7996"/>
                    <a:pt x="9049" y="7962"/>
                  </a:cubicBezTo>
                  <a:cubicBezTo>
                    <a:pt x="9372" y="7844"/>
                    <a:pt x="9666" y="7080"/>
                    <a:pt x="9783" y="6493"/>
                  </a:cubicBezTo>
                  <a:cubicBezTo>
                    <a:pt x="9901" y="6023"/>
                    <a:pt x="9783" y="5641"/>
                    <a:pt x="9577" y="5465"/>
                  </a:cubicBezTo>
                  <a:cubicBezTo>
                    <a:pt x="9489" y="5406"/>
                    <a:pt x="9372" y="5376"/>
                    <a:pt x="9284" y="5376"/>
                  </a:cubicBezTo>
                  <a:cubicBezTo>
                    <a:pt x="9166" y="5376"/>
                    <a:pt x="9078" y="5406"/>
                    <a:pt x="8960" y="5465"/>
                  </a:cubicBezTo>
                  <a:cubicBezTo>
                    <a:pt x="9049" y="5112"/>
                    <a:pt x="9078" y="4789"/>
                    <a:pt x="9107" y="4466"/>
                  </a:cubicBezTo>
                  <a:cubicBezTo>
                    <a:pt x="9137" y="3849"/>
                    <a:pt x="9078" y="3320"/>
                    <a:pt x="8931" y="2821"/>
                  </a:cubicBezTo>
                  <a:cubicBezTo>
                    <a:pt x="8461" y="999"/>
                    <a:pt x="6845" y="0"/>
                    <a:pt x="4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26" name="Google Shape;1226;p43"/>
            <p:cNvSpPr/>
            <p:nvPr/>
          </p:nvSpPr>
          <p:spPr>
            <a:xfrm>
              <a:off x="1451800" y="1824125"/>
              <a:ext cx="224025" cy="191650"/>
            </a:xfrm>
            <a:custGeom>
              <a:avLst/>
              <a:gdLst/>
              <a:ahLst/>
              <a:cxnLst/>
              <a:rect l="l" t="t" r="r" b="b"/>
              <a:pathLst>
                <a:path w="8961" h="7666" extrusionOk="0">
                  <a:moveTo>
                    <a:pt x="4481" y="1"/>
                  </a:moveTo>
                  <a:cubicBezTo>
                    <a:pt x="2997" y="1"/>
                    <a:pt x="1544" y="509"/>
                    <a:pt x="970" y="1379"/>
                  </a:cubicBezTo>
                  <a:cubicBezTo>
                    <a:pt x="529" y="1996"/>
                    <a:pt x="265" y="2583"/>
                    <a:pt x="118" y="3318"/>
                  </a:cubicBezTo>
                  <a:cubicBezTo>
                    <a:pt x="0" y="3993"/>
                    <a:pt x="0" y="4816"/>
                    <a:pt x="147" y="5903"/>
                  </a:cubicBezTo>
                  <a:cubicBezTo>
                    <a:pt x="382" y="6050"/>
                    <a:pt x="559" y="6197"/>
                    <a:pt x="676" y="6578"/>
                  </a:cubicBezTo>
                  <a:cubicBezTo>
                    <a:pt x="764" y="6813"/>
                    <a:pt x="823" y="7107"/>
                    <a:pt x="882" y="7489"/>
                  </a:cubicBezTo>
                  <a:cubicBezTo>
                    <a:pt x="1146" y="7577"/>
                    <a:pt x="1264" y="7577"/>
                    <a:pt x="1499" y="7665"/>
                  </a:cubicBezTo>
                  <a:cubicBezTo>
                    <a:pt x="1440" y="7401"/>
                    <a:pt x="1381" y="7137"/>
                    <a:pt x="1322" y="6902"/>
                  </a:cubicBezTo>
                  <a:cubicBezTo>
                    <a:pt x="940" y="5256"/>
                    <a:pt x="911" y="4111"/>
                    <a:pt x="1058" y="3318"/>
                  </a:cubicBezTo>
                  <a:cubicBezTo>
                    <a:pt x="1087" y="3171"/>
                    <a:pt x="1117" y="3024"/>
                    <a:pt x="1175" y="2906"/>
                  </a:cubicBezTo>
                  <a:cubicBezTo>
                    <a:pt x="1587" y="1643"/>
                    <a:pt x="2527" y="1584"/>
                    <a:pt x="2879" y="1496"/>
                  </a:cubicBezTo>
                  <a:cubicBezTo>
                    <a:pt x="3163" y="1433"/>
                    <a:pt x="3893" y="1404"/>
                    <a:pt x="4592" y="1404"/>
                  </a:cubicBezTo>
                  <a:cubicBezTo>
                    <a:pt x="5197" y="1404"/>
                    <a:pt x="5777" y="1426"/>
                    <a:pt x="6023" y="1467"/>
                  </a:cubicBezTo>
                  <a:cubicBezTo>
                    <a:pt x="6434" y="1555"/>
                    <a:pt x="7550" y="1614"/>
                    <a:pt x="7874" y="3318"/>
                  </a:cubicBezTo>
                  <a:cubicBezTo>
                    <a:pt x="7903" y="3553"/>
                    <a:pt x="7932" y="3788"/>
                    <a:pt x="7962" y="4081"/>
                  </a:cubicBezTo>
                  <a:cubicBezTo>
                    <a:pt x="7991" y="4786"/>
                    <a:pt x="7903" y="5727"/>
                    <a:pt x="7639" y="6931"/>
                  </a:cubicBezTo>
                  <a:cubicBezTo>
                    <a:pt x="7609" y="7166"/>
                    <a:pt x="7550" y="7372"/>
                    <a:pt x="7492" y="7636"/>
                  </a:cubicBezTo>
                  <a:cubicBezTo>
                    <a:pt x="7727" y="7548"/>
                    <a:pt x="7844" y="7519"/>
                    <a:pt x="8109" y="7460"/>
                  </a:cubicBezTo>
                  <a:cubicBezTo>
                    <a:pt x="8138" y="7107"/>
                    <a:pt x="8197" y="6843"/>
                    <a:pt x="8255" y="6637"/>
                  </a:cubicBezTo>
                  <a:cubicBezTo>
                    <a:pt x="8373" y="6167"/>
                    <a:pt x="8549" y="5991"/>
                    <a:pt x="8814" y="5873"/>
                  </a:cubicBezTo>
                  <a:cubicBezTo>
                    <a:pt x="8931" y="4816"/>
                    <a:pt x="8961" y="3993"/>
                    <a:pt x="8872" y="3318"/>
                  </a:cubicBezTo>
                  <a:cubicBezTo>
                    <a:pt x="8755" y="2524"/>
                    <a:pt x="8461" y="1907"/>
                    <a:pt x="7932" y="1320"/>
                  </a:cubicBezTo>
                  <a:cubicBezTo>
                    <a:pt x="7157" y="406"/>
                    <a:pt x="5806" y="1"/>
                    <a:pt x="4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27" name="Google Shape;1227;p43"/>
            <p:cNvSpPr/>
            <p:nvPr/>
          </p:nvSpPr>
          <p:spPr>
            <a:xfrm>
              <a:off x="1472350" y="1836550"/>
              <a:ext cx="193925" cy="98425"/>
            </a:xfrm>
            <a:custGeom>
              <a:avLst/>
              <a:gdLst/>
              <a:ahLst/>
              <a:cxnLst/>
              <a:rect l="l" t="t" r="r" b="b"/>
              <a:pathLst>
                <a:path w="7757" h="3937" extrusionOk="0">
                  <a:moveTo>
                    <a:pt x="2175" y="0"/>
                  </a:moveTo>
                  <a:cubicBezTo>
                    <a:pt x="1852" y="0"/>
                    <a:pt x="1587" y="118"/>
                    <a:pt x="1323" y="265"/>
                  </a:cubicBezTo>
                  <a:cubicBezTo>
                    <a:pt x="941" y="470"/>
                    <a:pt x="1" y="1851"/>
                    <a:pt x="207" y="2204"/>
                  </a:cubicBezTo>
                  <a:cubicBezTo>
                    <a:pt x="1000" y="3526"/>
                    <a:pt x="3497" y="3878"/>
                    <a:pt x="5289" y="3937"/>
                  </a:cubicBezTo>
                  <a:cubicBezTo>
                    <a:pt x="5083" y="3790"/>
                    <a:pt x="4760" y="3496"/>
                    <a:pt x="4672" y="3202"/>
                  </a:cubicBezTo>
                  <a:lnTo>
                    <a:pt x="4672" y="3202"/>
                  </a:lnTo>
                  <a:cubicBezTo>
                    <a:pt x="5278" y="3478"/>
                    <a:pt x="5930" y="3616"/>
                    <a:pt x="6584" y="3616"/>
                  </a:cubicBezTo>
                  <a:cubicBezTo>
                    <a:pt x="6977" y="3616"/>
                    <a:pt x="7371" y="3566"/>
                    <a:pt x="7757" y="3467"/>
                  </a:cubicBezTo>
                  <a:cubicBezTo>
                    <a:pt x="7433" y="2586"/>
                    <a:pt x="7081" y="1704"/>
                    <a:pt x="6405" y="1058"/>
                  </a:cubicBezTo>
                  <a:cubicBezTo>
                    <a:pt x="5876" y="558"/>
                    <a:pt x="5142" y="265"/>
                    <a:pt x="4408" y="118"/>
                  </a:cubicBezTo>
                  <a:cubicBezTo>
                    <a:pt x="3673" y="0"/>
                    <a:pt x="2909"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28" name="Google Shape;1228;p43"/>
            <p:cNvSpPr/>
            <p:nvPr/>
          </p:nvSpPr>
          <p:spPr>
            <a:xfrm>
              <a:off x="1474575" y="1907050"/>
              <a:ext cx="177025" cy="108725"/>
            </a:xfrm>
            <a:custGeom>
              <a:avLst/>
              <a:gdLst/>
              <a:ahLst/>
              <a:cxnLst/>
              <a:rect l="l" t="t" r="r" b="b"/>
              <a:pathLst>
                <a:path w="7081" h="4349" extrusionOk="0">
                  <a:moveTo>
                    <a:pt x="147" y="1"/>
                  </a:moveTo>
                  <a:cubicBezTo>
                    <a:pt x="0" y="794"/>
                    <a:pt x="29" y="1939"/>
                    <a:pt x="411" y="3585"/>
                  </a:cubicBezTo>
                  <a:cubicBezTo>
                    <a:pt x="1498" y="4084"/>
                    <a:pt x="2556" y="4348"/>
                    <a:pt x="3614" y="4348"/>
                  </a:cubicBezTo>
                  <a:cubicBezTo>
                    <a:pt x="4671" y="4348"/>
                    <a:pt x="5699" y="4084"/>
                    <a:pt x="6728" y="3614"/>
                  </a:cubicBezTo>
                  <a:cubicBezTo>
                    <a:pt x="6992" y="2410"/>
                    <a:pt x="7080" y="1469"/>
                    <a:pt x="7051" y="764"/>
                  </a:cubicBezTo>
                  <a:cubicBezTo>
                    <a:pt x="6845" y="764"/>
                    <a:pt x="6669" y="794"/>
                    <a:pt x="6493" y="794"/>
                  </a:cubicBezTo>
                  <a:cubicBezTo>
                    <a:pt x="5846" y="794"/>
                    <a:pt x="5200" y="647"/>
                    <a:pt x="4583" y="382"/>
                  </a:cubicBezTo>
                  <a:lnTo>
                    <a:pt x="4583" y="382"/>
                  </a:lnTo>
                  <a:cubicBezTo>
                    <a:pt x="4671" y="676"/>
                    <a:pt x="4994" y="970"/>
                    <a:pt x="5200" y="1117"/>
                  </a:cubicBezTo>
                  <a:cubicBezTo>
                    <a:pt x="3731" y="1088"/>
                    <a:pt x="1822" y="823"/>
                    <a:pt x="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29" name="Google Shape;1229;p43"/>
            <p:cNvSpPr/>
            <p:nvPr/>
          </p:nvSpPr>
          <p:spPr>
            <a:xfrm>
              <a:off x="1452525" y="1907050"/>
              <a:ext cx="222575" cy="90350"/>
            </a:xfrm>
            <a:custGeom>
              <a:avLst/>
              <a:gdLst/>
              <a:ahLst/>
              <a:cxnLst/>
              <a:rect l="l" t="t" r="r" b="b"/>
              <a:pathLst>
                <a:path w="8903" h="3614" extrusionOk="0">
                  <a:moveTo>
                    <a:pt x="89" y="1"/>
                  </a:moveTo>
                  <a:cubicBezTo>
                    <a:pt x="30" y="324"/>
                    <a:pt x="1" y="647"/>
                    <a:pt x="1" y="1029"/>
                  </a:cubicBezTo>
                  <a:cubicBezTo>
                    <a:pt x="1" y="1499"/>
                    <a:pt x="60" y="1998"/>
                    <a:pt x="118" y="2586"/>
                  </a:cubicBezTo>
                  <a:cubicBezTo>
                    <a:pt x="353" y="2733"/>
                    <a:pt x="530" y="2880"/>
                    <a:pt x="647" y="3261"/>
                  </a:cubicBezTo>
                  <a:cubicBezTo>
                    <a:pt x="765" y="3350"/>
                    <a:pt x="882" y="3408"/>
                    <a:pt x="1029" y="3467"/>
                  </a:cubicBezTo>
                  <a:cubicBezTo>
                    <a:pt x="1117" y="3496"/>
                    <a:pt x="1205" y="3555"/>
                    <a:pt x="1293" y="3585"/>
                  </a:cubicBezTo>
                  <a:cubicBezTo>
                    <a:pt x="911" y="1939"/>
                    <a:pt x="882" y="794"/>
                    <a:pt x="1029" y="1"/>
                  </a:cubicBezTo>
                  <a:close/>
                  <a:moveTo>
                    <a:pt x="8315" y="1"/>
                  </a:moveTo>
                  <a:cubicBezTo>
                    <a:pt x="8373" y="206"/>
                    <a:pt x="8461" y="412"/>
                    <a:pt x="8550" y="647"/>
                  </a:cubicBezTo>
                  <a:cubicBezTo>
                    <a:pt x="8344" y="676"/>
                    <a:pt x="8138" y="735"/>
                    <a:pt x="7933" y="764"/>
                  </a:cubicBezTo>
                  <a:cubicBezTo>
                    <a:pt x="7962" y="1469"/>
                    <a:pt x="7874" y="2410"/>
                    <a:pt x="7610" y="3614"/>
                  </a:cubicBezTo>
                  <a:cubicBezTo>
                    <a:pt x="7727" y="3585"/>
                    <a:pt x="7815" y="3526"/>
                    <a:pt x="7903" y="3467"/>
                  </a:cubicBezTo>
                  <a:cubicBezTo>
                    <a:pt x="8021" y="3438"/>
                    <a:pt x="8109" y="3379"/>
                    <a:pt x="8226" y="3320"/>
                  </a:cubicBezTo>
                  <a:cubicBezTo>
                    <a:pt x="8344" y="2850"/>
                    <a:pt x="8520" y="2674"/>
                    <a:pt x="8785" y="2556"/>
                  </a:cubicBezTo>
                  <a:cubicBezTo>
                    <a:pt x="8843" y="1910"/>
                    <a:pt x="8902" y="1352"/>
                    <a:pt x="8902" y="882"/>
                  </a:cubicBezTo>
                  <a:cubicBezTo>
                    <a:pt x="8902" y="559"/>
                    <a:pt x="8873" y="265"/>
                    <a:pt x="88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30" name="Google Shape;1230;p43"/>
            <p:cNvSpPr/>
            <p:nvPr/>
          </p:nvSpPr>
          <p:spPr>
            <a:xfrm>
              <a:off x="1492200" y="1907050"/>
              <a:ext cx="174075" cy="27925"/>
            </a:xfrm>
            <a:custGeom>
              <a:avLst/>
              <a:gdLst/>
              <a:ahLst/>
              <a:cxnLst/>
              <a:rect l="l" t="t" r="r" b="b"/>
              <a:pathLst>
                <a:path w="6963" h="1117" extrusionOk="0">
                  <a:moveTo>
                    <a:pt x="0" y="1"/>
                  </a:moveTo>
                  <a:cubicBezTo>
                    <a:pt x="1117" y="823"/>
                    <a:pt x="3026" y="1088"/>
                    <a:pt x="4495" y="1117"/>
                  </a:cubicBezTo>
                  <a:cubicBezTo>
                    <a:pt x="4289" y="970"/>
                    <a:pt x="3966" y="676"/>
                    <a:pt x="3878" y="382"/>
                  </a:cubicBezTo>
                  <a:lnTo>
                    <a:pt x="3878" y="382"/>
                  </a:lnTo>
                  <a:cubicBezTo>
                    <a:pt x="4495" y="647"/>
                    <a:pt x="5141" y="794"/>
                    <a:pt x="5788" y="794"/>
                  </a:cubicBezTo>
                  <a:cubicBezTo>
                    <a:pt x="5964" y="794"/>
                    <a:pt x="6140" y="764"/>
                    <a:pt x="6346" y="764"/>
                  </a:cubicBezTo>
                  <a:cubicBezTo>
                    <a:pt x="6551" y="735"/>
                    <a:pt x="6757" y="676"/>
                    <a:pt x="6963" y="647"/>
                  </a:cubicBezTo>
                  <a:cubicBezTo>
                    <a:pt x="6874" y="412"/>
                    <a:pt x="6786" y="206"/>
                    <a:pt x="67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31" name="Google Shape;1231;p43"/>
            <p:cNvSpPr/>
            <p:nvPr/>
          </p:nvSpPr>
          <p:spPr>
            <a:xfrm>
              <a:off x="1450325" y="1807900"/>
              <a:ext cx="226975" cy="130750"/>
            </a:xfrm>
            <a:custGeom>
              <a:avLst/>
              <a:gdLst/>
              <a:ahLst/>
              <a:cxnLst/>
              <a:rect l="l" t="t" r="r" b="b"/>
              <a:pathLst>
                <a:path w="9079" h="5230" extrusionOk="0">
                  <a:moveTo>
                    <a:pt x="3908" y="1"/>
                  </a:moveTo>
                  <a:cubicBezTo>
                    <a:pt x="1734" y="1"/>
                    <a:pt x="1" y="1734"/>
                    <a:pt x="1" y="3908"/>
                  </a:cubicBezTo>
                  <a:lnTo>
                    <a:pt x="89" y="5230"/>
                  </a:lnTo>
                  <a:cubicBezTo>
                    <a:pt x="1645" y="4940"/>
                    <a:pt x="3161" y="4785"/>
                    <a:pt x="4687" y="4785"/>
                  </a:cubicBezTo>
                  <a:cubicBezTo>
                    <a:pt x="6100" y="4785"/>
                    <a:pt x="7521" y="4918"/>
                    <a:pt x="8990" y="5200"/>
                  </a:cubicBezTo>
                  <a:lnTo>
                    <a:pt x="9078" y="3908"/>
                  </a:lnTo>
                  <a:cubicBezTo>
                    <a:pt x="9078" y="1734"/>
                    <a:pt x="7316" y="1"/>
                    <a:pt x="5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32" name="Google Shape;1232;p43"/>
            <p:cNvSpPr/>
            <p:nvPr/>
          </p:nvSpPr>
          <p:spPr>
            <a:xfrm>
              <a:off x="1459875" y="1905400"/>
              <a:ext cx="207875" cy="64075"/>
            </a:xfrm>
            <a:custGeom>
              <a:avLst/>
              <a:gdLst/>
              <a:ahLst/>
              <a:cxnLst/>
              <a:rect l="l" t="t" r="r" b="b"/>
              <a:pathLst>
                <a:path w="8315" h="2563" extrusionOk="0">
                  <a:moveTo>
                    <a:pt x="4168" y="0"/>
                  </a:moveTo>
                  <a:cubicBezTo>
                    <a:pt x="2424" y="0"/>
                    <a:pt x="676" y="404"/>
                    <a:pt x="1" y="1212"/>
                  </a:cubicBezTo>
                  <a:cubicBezTo>
                    <a:pt x="89" y="1565"/>
                    <a:pt x="89" y="1447"/>
                    <a:pt x="147" y="1565"/>
                  </a:cubicBezTo>
                  <a:cubicBezTo>
                    <a:pt x="377" y="2153"/>
                    <a:pt x="963" y="2563"/>
                    <a:pt x="1556" y="2563"/>
                  </a:cubicBezTo>
                  <a:cubicBezTo>
                    <a:pt x="1645" y="2563"/>
                    <a:pt x="1734" y="2553"/>
                    <a:pt x="1822" y="2534"/>
                  </a:cubicBezTo>
                  <a:cubicBezTo>
                    <a:pt x="2233" y="2476"/>
                    <a:pt x="2586" y="2211"/>
                    <a:pt x="2968" y="2035"/>
                  </a:cubicBezTo>
                  <a:cubicBezTo>
                    <a:pt x="3350" y="1859"/>
                    <a:pt x="3761" y="1770"/>
                    <a:pt x="4143" y="1770"/>
                  </a:cubicBezTo>
                  <a:cubicBezTo>
                    <a:pt x="4554" y="1770"/>
                    <a:pt x="4965" y="1859"/>
                    <a:pt x="5318" y="2035"/>
                  </a:cubicBezTo>
                  <a:cubicBezTo>
                    <a:pt x="5729" y="2211"/>
                    <a:pt x="6082" y="2476"/>
                    <a:pt x="6493" y="2534"/>
                  </a:cubicBezTo>
                  <a:cubicBezTo>
                    <a:pt x="6581" y="2553"/>
                    <a:pt x="6669" y="2563"/>
                    <a:pt x="6757" y="2563"/>
                  </a:cubicBezTo>
                  <a:cubicBezTo>
                    <a:pt x="7345" y="2563"/>
                    <a:pt x="7912" y="2153"/>
                    <a:pt x="8167" y="1565"/>
                  </a:cubicBezTo>
                  <a:cubicBezTo>
                    <a:pt x="8226" y="1447"/>
                    <a:pt x="8226" y="1565"/>
                    <a:pt x="8314" y="1212"/>
                  </a:cubicBezTo>
                  <a:cubicBezTo>
                    <a:pt x="7653" y="404"/>
                    <a:pt x="5913" y="0"/>
                    <a:pt x="4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33" name="Google Shape;1233;p43"/>
            <p:cNvSpPr/>
            <p:nvPr/>
          </p:nvSpPr>
          <p:spPr>
            <a:xfrm>
              <a:off x="1487775" y="2125925"/>
              <a:ext cx="77875" cy="77400"/>
            </a:xfrm>
            <a:custGeom>
              <a:avLst/>
              <a:gdLst/>
              <a:ahLst/>
              <a:cxnLst/>
              <a:rect l="l" t="t" r="r" b="b"/>
              <a:pathLst>
                <a:path w="3115" h="3096" extrusionOk="0">
                  <a:moveTo>
                    <a:pt x="324" y="0"/>
                  </a:moveTo>
                  <a:lnTo>
                    <a:pt x="1" y="1410"/>
                  </a:lnTo>
                  <a:cubicBezTo>
                    <a:pt x="122" y="2402"/>
                    <a:pt x="1519" y="3096"/>
                    <a:pt x="2533" y="3096"/>
                  </a:cubicBezTo>
                  <a:cubicBezTo>
                    <a:pt x="2750" y="3096"/>
                    <a:pt x="2949" y="3064"/>
                    <a:pt x="3115" y="2997"/>
                  </a:cubicBezTo>
                  <a:lnTo>
                    <a:pt x="2968" y="2056"/>
                  </a:lnTo>
                  <a:cubicBezTo>
                    <a:pt x="2880" y="1645"/>
                    <a:pt x="2145" y="1381"/>
                    <a:pt x="1764" y="1234"/>
                  </a:cubicBezTo>
                  <a:cubicBezTo>
                    <a:pt x="1176" y="970"/>
                    <a:pt x="706" y="47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34" name="Google Shape;1234;p43"/>
            <p:cNvSpPr/>
            <p:nvPr/>
          </p:nvSpPr>
          <p:spPr>
            <a:xfrm>
              <a:off x="1564900" y="2125925"/>
              <a:ext cx="74200" cy="78750"/>
            </a:xfrm>
            <a:custGeom>
              <a:avLst/>
              <a:gdLst/>
              <a:ahLst/>
              <a:cxnLst/>
              <a:rect l="l" t="t" r="r" b="b"/>
              <a:pathLst>
                <a:path w="2968" h="3150" extrusionOk="0">
                  <a:moveTo>
                    <a:pt x="2644" y="0"/>
                  </a:moveTo>
                  <a:cubicBezTo>
                    <a:pt x="2409" y="529"/>
                    <a:pt x="1939" y="940"/>
                    <a:pt x="1352" y="1146"/>
                  </a:cubicBezTo>
                  <a:cubicBezTo>
                    <a:pt x="941" y="1293"/>
                    <a:pt x="177" y="1675"/>
                    <a:pt x="89" y="2203"/>
                  </a:cubicBezTo>
                  <a:lnTo>
                    <a:pt x="1" y="3055"/>
                  </a:lnTo>
                  <a:cubicBezTo>
                    <a:pt x="159" y="3120"/>
                    <a:pt x="343" y="3150"/>
                    <a:pt x="542" y="3150"/>
                  </a:cubicBezTo>
                  <a:cubicBezTo>
                    <a:pt x="1524" y="3150"/>
                    <a:pt x="2845" y="2412"/>
                    <a:pt x="2968" y="1410"/>
                  </a:cubicBezTo>
                  <a:lnTo>
                    <a:pt x="2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35" name="Google Shape;1235;p43"/>
            <p:cNvSpPr/>
            <p:nvPr/>
          </p:nvSpPr>
          <p:spPr>
            <a:xfrm>
              <a:off x="1310050" y="2360200"/>
              <a:ext cx="67600" cy="346675"/>
            </a:xfrm>
            <a:custGeom>
              <a:avLst/>
              <a:gdLst/>
              <a:ahLst/>
              <a:cxnLst/>
              <a:rect l="l" t="t" r="r" b="b"/>
              <a:pathLst>
                <a:path w="2704" h="13867" extrusionOk="0">
                  <a:moveTo>
                    <a:pt x="1469" y="0"/>
                  </a:moveTo>
                  <a:lnTo>
                    <a:pt x="1" y="1264"/>
                  </a:lnTo>
                  <a:lnTo>
                    <a:pt x="177" y="2468"/>
                  </a:lnTo>
                  <a:lnTo>
                    <a:pt x="1499" y="471"/>
                  </a:lnTo>
                  <a:lnTo>
                    <a:pt x="1469" y="0"/>
                  </a:lnTo>
                  <a:close/>
                  <a:moveTo>
                    <a:pt x="853" y="7286"/>
                  </a:moveTo>
                  <a:lnTo>
                    <a:pt x="1146" y="9372"/>
                  </a:lnTo>
                  <a:lnTo>
                    <a:pt x="1352" y="10782"/>
                  </a:lnTo>
                  <a:lnTo>
                    <a:pt x="1499" y="11781"/>
                  </a:lnTo>
                  <a:lnTo>
                    <a:pt x="1587" y="12486"/>
                  </a:lnTo>
                  <a:lnTo>
                    <a:pt x="1822" y="12133"/>
                  </a:lnTo>
                  <a:lnTo>
                    <a:pt x="1881" y="12192"/>
                  </a:lnTo>
                  <a:cubicBezTo>
                    <a:pt x="1763" y="12603"/>
                    <a:pt x="2057" y="13485"/>
                    <a:pt x="2586" y="13867"/>
                  </a:cubicBezTo>
                  <a:lnTo>
                    <a:pt x="2586" y="13367"/>
                  </a:lnTo>
                  <a:cubicBezTo>
                    <a:pt x="2645" y="13367"/>
                    <a:pt x="2674" y="13397"/>
                    <a:pt x="2703" y="13397"/>
                  </a:cubicBezTo>
                  <a:lnTo>
                    <a:pt x="2586" y="12251"/>
                  </a:lnTo>
                  <a:lnTo>
                    <a:pt x="2498" y="11105"/>
                  </a:lnTo>
                  <a:lnTo>
                    <a:pt x="2439" y="10400"/>
                  </a:lnTo>
                  <a:lnTo>
                    <a:pt x="2380" y="9901"/>
                  </a:lnTo>
                  <a:lnTo>
                    <a:pt x="2292" y="9078"/>
                  </a:lnTo>
                  <a:cubicBezTo>
                    <a:pt x="1822" y="8461"/>
                    <a:pt x="1352" y="7874"/>
                    <a:pt x="853" y="72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36" name="Google Shape;1236;p43"/>
            <p:cNvSpPr/>
            <p:nvPr/>
          </p:nvSpPr>
          <p:spPr>
            <a:xfrm>
              <a:off x="1346775" y="2327150"/>
              <a:ext cx="69050" cy="370175"/>
            </a:xfrm>
            <a:custGeom>
              <a:avLst/>
              <a:gdLst/>
              <a:ahLst/>
              <a:cxnLst/>
              <a:rect l="l" t="t" r="r" b="b"/>
              <a:pathLst>
                <a:path w="2762" h="14807" extrusionOk="0">
                  <a:moveTo>
                    <a:pt x="1557" y="0"/>
                  </a:moveTo>
                  <a:lnTo>
                    <a:pt x="852" y="588"/>
                  </a:lnTo>
                  <a:lnTo>
                    <a:pt x="0" y="1322"/>
                  </a:lnTo>
                  <a:lnTo>
                    <a:pt x="30" y="1793"/>
                  </a:lnTo>
                  <a:lnTo>
                    <a:pt x="794" y="9871"/>
                  </a:lnTo>
                  <a:lnTo>
                    <a:pt x="823" y="10400"/>
                  </a:lnTo>
                  <a:lnTo>
                    <a:pt x="911" y="11223"/>
                  </a:lnTo>
                  <a:lnTo>
                    <a:pt x="970" y="11722"/>
                  </a:lnTo>
                  <a:lnTo>
                    <a:pt x="1029" y="12427"/>
                  </a:lnTo>
                  <a:lnTo>
                    <a:pt x="1117" y="13573"/>
                  </a:lnTo>
                  <a:lnTo>
                    <a:pt x="1234" y="14719"/>
                  </a:lnTo>
                  <a:cubicBezTo>
                    <a:pt x="1469" y="14748"/>
                    <a:pt x="1704" y="14777"/>
                    <a:pt x="1910" y="14807"/>
                  </a:cubicBezTo>
                  <a:lnTo>
                    <a:pt x="2762" y="13544"/>
                  </a:lnTo>
                  <a:lnTo>
                    <a:pt x="2498" y="12956"/>
                  </a:lnTo>
                  <a:cubicBezTo>
                    <a:pt x="2468" y="12868"/>
                    <a:pt x="2439" y="12780"/>
                    <a:pt x="2409" y="12692"/>
                  </a:cubicBezTo>
                  <a:cubicBezTo>
                    <a:pt x="2380" y="12574"/>
                    <a:pt x="2351" y="12486"/>
                    <a:pt x="2321" y="12368"/>
                  </a:cubicBezTo>
                  <a:cubicBezTo>
                    <a:pt x="2262" y="12222"/>
                    <a:pt x="2233" y="12045"/>
                    <a:pt x="2204" y="11898"/>
                  </a:cubicBezTo>
                  <a:lnTo>
                    <a:pt x="2116" y="11781"/>
                  </a:lnTo>
                  <a:lnTo>
                    <a:pt x="2145" y="11752"/>
                  </a:lnTo>
                  <a:lnTo>
                    <a:pt x="2145" y="11722"/>
                  </a:lnTo>
                  <a:cubicBezTo>
                    <a:pt x="2116" y="11634"/>
                    <a:pt x="2116" y="11546"/>
                    <a:pt x="2086" y="11458"/>
                  </a:cubicBezTo>
                  <a:lnTo>
                    <a:pt x="2057" y="11370"/>
                  </a:lnTo>
                  <a:lnTo>
                    <a:pt x="2057" y="11252"/>
                  </a:lnTo>
                  <a:lnTo>
                    <a:pt x="2027" y="11164"/>
                  </a:lnTo>
                  <a:cubicBezTo>
                    <a:pt x="2027" y="11135"/>
                    <a:pt x="1998" y="11076"/>
                    <a:pt x="1998" y="11046"/>
                  </a:cubicBezTo>
                  <a:cubicBezTo>
                    <a:pt x="1969" y="10929"/>
                    <a:pt x="1969" y="10811"/>
                    <a:pt x="1939" y="10694"/>
                  </a:cubicBezTo>
                  <a:lnTo>
                    <a:pt x="1939" y="10665"/>
                  </a:lnTo>
                  <a:cubicBezTo>
                    <a:pt x="1939" y="10606"/>
                    <a:pt x="1910" y="10547"/>
                    <a:pt x="1910" y="10459"/>
                  </a:cubicBezTo>
                  <a:cubicBezTo>
                    <a:pt x="1440" y="7521"/>
                    <a:pt x="1587" y="3820"/>
                    <a:pt x="1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37" name="Google Shape;1237;p43"/>
            <p:cNvSpPr/>
            <p:nvPr/>
          </p:nvSpPr>
          <p:spPr>
            <a:xfrm>
              <a:off x="1374675" y="2694375"/>
              <a:ext cx="19850" cy="24250"/>
            </a:xfrm>
            <a:custGeom>
              <a:avLst/>
              <a:gdLst/>
              <a:ahLst/>
              <a:cxnLst/>
              <a:rect l="l" t="t" r="r" b="b"/>
              <a:pathLst>
                <a:path w="794" h="970" extrusionOk="0">
                  <a:moveTo>
                    <a:pt x="1" y="0"/>
                  </a:moveTo>
                  <a:lnTo>
                    <a:pt x="1" y="500"/>
                  </a:lnTo>
                  <a:cubicBezTo>
                    <a:pt x="60" y="529"/>
                    <a:pt x="118" y="558"/>
                    <a:pt x="177" y="588"/>
                  </a:cubicBezTo>
                  <a:lnTo>
                    <a:pt x="206" y="970"/>
                  </a:lnTo>
                  <a:lnTo>
                    <a:pt x="412" y="676"/>
                  </a:lnTo>
                  <a:lnTo>
                    <a:pt x="794" y="118"/>
                  </a:lnTo>
                  <a:cubicBezTo>
                    <a:pt x="588" y="88"/>
                    <a:pt x="353" y="59"/>
                    <a:pt x="118" y="30"/>
                  </a:cubicBezTo>
                  <a:cubicBezTo>
                    <a:pt x="89" y="30"/>
                    <a:pt x="60"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38" name="Google Shape;1238;p43"/>
            <p:cNvSpPr/>
            <p:nvPr/>
          </p:nvSpPr>
          <p:spPr>
            <a:xfrm>
              <a:off x="1130125" y="2194300"/>
              <a:ext cx="290125" cy="357525"/>
            </a:xfrm>
            <a:custGeom>
              <a:avLst/>
              <a:gdLst/>
              <a:ahLst/>
              <a:cxnLst/>
              <a:rect l="l" t="t" r="r" b="b"/>
              <a:pathLst>
                <a:path w="11605" h="14301" extrusionOk="0">
                  <a:moveTo>
                    <a:pt x="8710" y="0"/>
                  </a:moveTo>
                  <a:cubicBezTo>
                    <a:pt x="8486" y="0"/>
                    <a:pt x="8263" y="29"/>
                    <a:pt x="8050" y="85"/>
                  </a:cubicBezTo>
                  <a:cubicBezTo>
                    <a:pt x="7491" y="262"/>
                    <a:pt x="6992" y="585"/>
                    <a:pt x="6639" y="1114"/>
                  </a:cubicBezTo>
                  <a:lnTo>
                    <a:pt x="4906" y="3699"/>
                  </a:lnTo>
                  <a:lnTo>
                    <a:pt x="4524" y="4286"/>
                  </a:lnTo>
                  <a:lnTo>
                    <a:pt x="4407" y="4463"/>
                  </a:lnTo>
                  <a:lnTo>
                    <a:pt x="3995" y="5050"/>
                  </a:lnTo>
                  <a:lnTo>
                    <a:pt x="3907" y="5197"/>
                  </a:lnTo>
                  <a:lnTo>
                    <a:pt x="3496" y="5785"/>
                  </a:lnTo>
                  <a:lnTo>
                    <a:pt x="441" y="10367"/>
                  </a:lnTo>
                  <a:cubicBezTo>
                    <a:pt x="147" y="10779"/>
                    <a:pt x="29" y="11249"/>
                    <a:pt x="0" y="11719"/>
                  </a:cubicBezTo>
                  <a:lnTo>
                    <a:pt x="0" y="11807"/>
                  </a:lnTo>
                  <a:cubicBezTo>
                    <a:pt x="29" y="12600"/>
                    <a:pt x="411" y="13364"/>
                    <a:pt x="1116" y="13834"/>
                  </a:cubicBezTo>
                  <a:lnTo>
                    <a:pt x="1146" y="13863"/>
                  </a:lnTo>
                  <a:cubicBezTo>
                    <a:pt x="1585" y="14160"/>
                    <a:pt x="2073" y="14300"/>
                    <a:pt x="2554" y="14300"/>
                  </a:cubicBezTo>
                  <a:cubicBezTo>
                    <a:pt x="3360" y="14300"/>
                    <a:pt x="4145" y="13905"/>
                    <a:pt x="4642" y="13188"/>
                  </a:cubicBezTo>
                  <a:lnTo>
                    <a:pt x="5787" y="11454"/>
                  </a:lnTo>
                  <a:lnTo>
                    <a:pt x="7374" y="9104"/>
                  </a:lnTo>
                  <a:lnTo>
                    <a:pt x="8696" y="7107"/>
                  </a:lnTo>
                  <a:lnTo>
                    <a:pt x="9518" y="5902"/>
                  </a:lnTo>
                  <a:lnTo>
                    <a:pt x="10840" y="3934"/>
                  </a:lnTo>
                  <a:cubicBezTo>
                    <a:pt x="11604" y="2788"/>
                    <a:pt x="11310" y="1231"/>
                    <a:pt x="10165" y="438"/>
                  </a:cubicBezTo>
                  <a:lnTo>
                    <a:pt x="10106" y="438"/>
                  </a:lnTo>
                  <a:cubicBezTo>
                    <a:pt x="9684" y="137"/>
                    <a:pt x="9194" y="0"/>
                    <a:pt x="8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39" name="Google Shape;1239;p43"/>
            <p:cNvSpPr/>
            <p:nvPr/>
          </p:nvSpPr>
          <p:spPr>
            <a:xfrm>
              <a:off x="1711800" y="2194800"/>
              <a:ext cx="256325" cy="380750"/>
            </a:xfrm>
            <a:custGeom>
              <a:avLst/>
              <a:gdLst/>
              <a:ahLst/>
              <a:cxnLst/>
              <a:rect l="l" t="t" r="r" b="b"/>
              <a:pathLst>
                <a:path w="10253" h="15230" extrusionOk="0">
                  <a:moveTo>
                    <a:pt x="2877" y="1"/>
                  </a:moveTo>
                  <a:cubicBezTo>
                    <a:pt x="2543" y="1"/>
                    <a:pt x="2205" y="69"/>
                    <a:pt x="1880" y="212"/>
                  </a:cubicBezTo>
                  <a:lnTo>
                    <a:pt x="1821" y="242"/>
                  </a:lnTo>
                  <a:cubicBezTo>
                    <a:pt x="558" y="800"/>
                    <a:pt x="0" y="2269"/>
                    <a:pt x="558" y="3532"/>
                  </a:cubicBezTo>
                  <a:cubicBezTo>
                    <a:pt x="1586" y="7028"/>
                    <a:pt x="3173" y="10406"/>
                    <a:pt x="5082" y="13726"/>
                  </a:cubicBezTo>
                  <a:cubicBezTo>
                    <a:pt x="5497" y="14664"/>
                    <a:pt x="6414" y="15230"/>
                    <a:pt x="7376" y="15230"/>
                  </a:cubicBezTo>
                  <a:cubicBezTo>
                    <a:pt x="7709" y="15230"/>
                    <a:pt x="8048" y="15162"/>
                    <a:pt x="8373" y="15018"/>
                  </a:cubicBezTo>
                  <a:lnTo>
                    <a:pt x="8431" y="14989"/>
                  </a:lnTo>
                  <a:cubicBezTo>
                    <a:pt x="9695" y="14431"/>
                    <a:pt x="10253" y="12962"/>
                    <a:pt x="9695" y="11699"/>
                  </a:cubicBezTo>
                  <a:lnTo>
                    <a:pt x="5170" y="1505"/>
                  </a:lnTo>
                  <a:cubicBezTo>
                    <a:pt x="4756" y="566"/>
                    <a:pt x="3839" y="1"/>
                    <a:pt x="2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40" name="Google Shape;1240;p43"/>
            <p:cNvSpPr/>
            <p:nvPr/>
          </p:nvSpPr>
          <p:spPr>
            <a:xfrm>
              <a:off x="1414350" y="2635125"/>
              <a:ext cx="82275" cy="54525"/>
            </a:xfrm>
            <a:custGeom>
              <a:avLst/>
              <a:gdLst/>
              <a:ahLst/>
              <a:cxnLst/>
              <a:rect l="l" t="t" r="r" b="b"/>
              <a:pathLst>
                <a:path w="3291" h="2181" extrusionOk="0">
                  <a:moveTo>
                    <a:pt x="680" y="1"/>
                  </a:moveTo>
                  <a:cubicBezTo>
                    <a:pt x="621" y="1"/>
                    <a:pt x="560" y="8"/>
                    <a:pt x="500" y="20"/>
                  </a:cubicBezTo>
                  <a:cubicBezTo>
                    <a:pt x="353" y="79"/>
                    <a:pt x="235" y="196"/>
                    <a:pt x="176" y="314"/>
                  </a:cubicBezTo>
                  <a:cubicBezTo>
                    <a:pt x="0" y="637"/>
                    <a:pt x="147" y="1048"/>
                    <a:pt x="470" y="1195"/>
                  </a:cubicBezTo>
                  <a:lnTo>
                    <a:pt x="2380" y="2135"/>
                  </a:lnTo>
                  <a:cubicBezTo>
                    <a:pt x="2448" y="2166"/>
                    <a:pt x="2522" y="2180"/>
                    <a:pt x="2597" y="2180"/>
                  </a:cubicBezTo>
                  <a:cubicBezTo>
                    <a:pt x="2813" y="2180"/>
                    <a:pt x="3035" y="2059"/>
                    <a:pt x="3144" y="1841"/>
                  </a:cubicBezTo>
                  <a:cubicBezTo>
                    <a:pt x="3290" y="1518"/>
                    <a:pt x="3173" y="1166"/>
                    <a:pt x="2850" y="1019"/>
                  </a:cubicBezTo>
                  <a:lnTo>
                    <a:pt x="911" y="49"/>
                  </a:lnTo>
                  <a:cubicBezTo>
                    <a:pt x="842" y="15"/>
                    <a:pt x="763" y="1"/>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41" name="Google Shape;1241;p43"/>
            <p:cNvSpPr/>
            <p:nvPr/>
          </p:nvSpPr>
          <p:spPr>
            <a:xfrm>
              <a:off x="1632475" y="2296925"/>
              <a:ext cx="69800" cy="77325"/>
            </a:xfrm>
            <a:custGeom>
              <a:avLst/>
              <a:gdLst/>
              <a:ahLst/>
              <a:cxnLst/>
              <a:rect l="l" t="t" r="r" b="b"/>
              <a:pathLst>
                <a:path w="2792" h="3093" extrusionOk="0">
                  <a:moveTo>
                    <a:pt x="709" y="1"/>
                  </a:moveTo>
                  <a:cubicBezTo>
                    <a:pt x="576" y="1"/>
                    <a:pt x="440" y="41"/>
                    <a:pt x="323" y="123"/>
                  </a:cubicBezTo>
                  <a:cubicBezTo>
                    <a:pt x="59" y="328"/>
                    <a:pt x="0" y="710"/>
                    <a:pt x="206" y="1004"/>
                  </a:cubicBezTo>
                  <a:lnTo>
                    <a:pt x="1587" y="2796"/>
                  </a:lnTo>
                  <a:cubicBezTo>
                    <a:pt x="1730" y="2993"/>
                    <a:pt x="1940" y="3092"/>
                    <a:pt x="2155" y="3092"/>
                  </a:cubicBezTo>
                  <a:cubicBezTo>
                    <a:pt x="2291" y="3092"/>
                    <a:pt x="2430" y="3052"/>
                    <a:pt x="2556" y="2972"/>
                  </a:cubicBezTo>
                  <a:cubicBezTo>
                    <a:pt x="2674" y="2884"/>
                    <a:pt x="2762" y="2737"/>
                    <a:pt x="2762" y="2561"/>
                  </a:cubicBezTo>
                  <a:cubicBezTo>
                    <a:pt x="2791" y="2414"/>
                    <a:pt x="2732" y="2267"/>
                    <a:pt x="2644" y="2120"/>
                  </a:cubicBezTo>
                  <a:lnTo>
                    <a:pt x="1234" y="269"/>
                  </a:lnTo>
                  <a:cubicBezTo>
                    <a:pt x="1110" y="92"/>
                    <a:pt x="912" y="1"/>
                    <a:pt x="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42" name="Google Shape;1242;p43"/>
            <p:cNvSpPr/>
            <p:nvPr/>
          </p:nvSpPr>
          <p:spPr>
            <a:xfrm>
              <a:off x="1717675" y="2123700"/>
              <a:ext cx="21300" cy="17650"/>
            </a:xfrm>
            <a:custGeom>
              <a:avLst/>
              <a:gdLst/>
              <a:ahLst/>
              <a:cxnLst/>
              <a:rect l="l" t="t" r="r" b="b"/>
              <a:pathLst>
                <a:path w="852" h="706" extrusionOk="0">
                  <a:moveTo>
                    <a:pt x="206" y="1"/>
                  </a:moveTo>
                  <a:lnTo>
                    <a:pt x="0" y="353"/>
                  </a:lnTo>
                  <a:lnTo>
                    <a:pt x="147" y="706"/>
                  </a:lnTo>
                  <a:lnTo>
                    <a:pt x="323" y="442"/>
                  </a:lnTo>
                  <a:lnTo>
                    <a:pt x="470" y="559"/>
                  </a:lnTo>
                  <a:cubicBezTo>
                    <a:pt x="510" y="586"/>
                    <a:pt x="561" y="600"/>
                    <a:pt x="611" y="600"/>
                  </a:cubicBezTo>
                  <a:cubicBezTo>
                    <a:pt x="672" y="600"/>
                    <a:pt x="732" y="578"/>
                    <a:pt x="764" y="530"/>
                  </a:cubicBezTo>
                  <a:lnTo>
                    <a:pt x="852" y="442"/>
                  </a:lnTo>
                  <a:lnTo>
                    <a:pt x="2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43" name="Google Shape;1243;p43"/>
            <p:cNvSpPr/>
            <p:nvPr/>
          </p:nvSpPr>
          <p:spPr>
            <a:xfrm>
              <a:off x="1542125" y="2458625"/>
              <a:ext cx="46300" cy="38950"/>
            </a:xfrm>
            <a:custGeom>
              <a:avLst/>
              <a:gdLst/>
              <a:ahLst/>
              <a:cxnLst/>
              <a:rect l="l" t="t" r="r" b="b"/>
              <a:pathLst>
                <a:path w="1852" h="1558" extrusionOk="0">
                  <a:moveTo>
                    <a:pt x="383" y="0"/>
                  </a:moveTo>
                  <a:lnTo>
                    <a:pt x="1" y="588"/>
                  </a:lnTo>
                  <a:lnTo>
                    <a:pt x="1440" y="1557"/>
                  </a:lnTo>
                  <a:lnTo>
                    <a:pt x="1852" y="970"/>
                  </a:lnTo>
                  <a:lnTo>
                    <a:pt x="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44" name="Google Shape;1244;p43"/>
            <p:cNvSpPr/>
            <p:nvPr/>
          </p:nvSpPr>
          <p:spPr>
            <a:xfrm>
              <a:off x="1548750" y="2004725"/>
              <a:ext cx="335650" cy="492100"/>
            </a:xfrm>
            <a:custGeom>
              <a:avLst/>
              <a:gdLst/>
              <a:ahLst/>
              <a:cxnLst/>
              <a:rect l="l" t="t" r="r" b="b"/>
              <a:pathLst>
                <a:path w="13426" h="19684" extrusionOk="0">
                  <a:moveTo>
                    <a:pt x="12838" y="1"/>
                  </a:moveTo>
                  <a:lnTo>
                    <a:pt x="0" y="19302"/>
                  </a:lnTo>
                  <a:lnTo>
                    <a:pt x="558" y="19684"/>
                  </a:lnTo>
                  <a:lnTo>
                    <a:pt x="13426" y="383"/>
                  </a:lnTo>
                  <a:lnTo>
                    <a:pt x="128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45" name="Google Shape;1245;p43"/>
            <p:cNvSpPr/>
            <p:nvPr/>
          </p:nvSpPr>
          <p:spPr>
            <a:xfrm>
              <a:off x="1572250" y="2530600"/>
              <a:ext cx="140300" cy="96225"/>
            </a:xfrm>
            <a:custGeom>
              <a:avLst/>
              <a:gdLst/>
              <a:ahLst/>
              <a:cxnLst/>
              <a:rect l="l" t="t" r="r" b="b"/>
              <a:pathLst>
                <a:path w="5612" h="3849" extrusionOk="0">
                  <a:moveTo>
                    <a:pt x="1146" y="0"/>
                  </a:moveTo>
                  <a:cubicBezTo>
                    <a:pt x="764" y="881"/>
                    <a:pt x="382" y="1733"/>
                    <a:pt x="0" y="2615"/>
                  </a:cubicBezTo>
                  <a:cubicBezTo>
                    <a:pt x="1734" y="3408"/>
                    <a:pt x="3643" y="3819"/>
                    <a:pt x="5582" y="3849"/>
                  </a:cubicBezTo>
                  <a:cubicBezTo>
                    <a:pt x="5582" y="2879"/>
                    <a:pt x="5611" y="1939"/>
                    <a:pt x="5611" y="970"/>
                  </a:cubicBezTo>
                  <a:cubicBezTo>
                    <a:pt x="4084" y="970"/>
                    <a:pt x="2556" y="646"/>
                    <a:pt x="1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46" name="Google Shape;1246;p43"/>
            <p:cNvSpPr/>
            <p:nvPr/>
          </p:nvSpPr>
          <p:spPr>
            <a:xfrm>
              <a:off x="1711800" y="2608450"/>
              <a:ext cx="25" cy="5900"/>
            </a:xfrm>
            <a:custGeom>
              <a:avLst/>
              <a:gdLst/>
              <a:ahLst/>
              <a:cxnLst/>
              <a:rect l="l" t="t" r="r" b="b"/>
              <a:pathLst>
                <a:path w="1" h="236" extrusionOk="0">
                  <a:moveTo>
                    <a:pt x="0" y="235"/>
                  </a:moveTo>
                  <a:cubicBezTo>
                    <a:pt x="0" y="176"/>
                    <a:pt x="0" y="88"/>
                    <a:pt x="0" y="0"/>
                  </a:cubicBezTo>
                  <a:cubicBezTo>
                    <a:pt x="0" y="88"/>
                    <a:pt x="0" y="176"/>
                    <a:pt x="0" y="2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47" name="Google Shape;1247;p43"/>
            <p:cNvSpPr/>
            <p:nvPr/>
          </p:nvSpPr>
          <p:spPr>
            <a:xfrm>
              <a:off x="1599425" y="2587875"/>
              <a:ext cx="112400" cy="27925"/>
            </a:xfrm>
            <a:custGeom>
              <a:avLst/>
              <a:gdLst/>
              <a:ahLst/>
              <a:cxnLst/>
              <a:rect l="l" t="t" r="r" b="b"/>
              <a:pathLst>
                <a:path w="4496" h="1117" extrusionOk="0">
                  <a:moveTo>
                    <a:pt x="118" y="1"/>
                  </a:moveTo>
                  <a:lnTo>
                    <a:pt x="0" y="294"/>
                  </a:lnTo>
                  <a:cubicBezTo>
                    <a:pt x="1440" y="823"/>
                    <a:pt x="2967" y="1087"/>
                    <a:pt x="4495" y="1117"/>
                  </a:cubicBezTo>
                  <a:cubicBezTo>
                    <a:pt x="4495" y="1087"/>
                    <a:pt x="4495" y="1087"/>
                    <a:pt x="4495" y="1058"/>
                  </a:cubicBezTo>
                  <a:cubicBezTo>
                    <a:pt x="4495" y="999"/>
                    <a:pt x="4495" y="911"/>
                    <a:pt x="4495" y="823"/>
                  </a:cubicBezTo>
                  <a:lnTo>
                    <a:pt x="4495" y="794"/>
                  </a:lnTo>
                  <a:cubicBezTo>
                    <a:pt x="2997" y="794"/>
                    <a:pt x="1528" y="500"/>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48" name="Google Shape;1248;p43"/>
            <p:cNvSpPr/>
            <p:nvPr/>
          </p:nvSpPr>
          <p:spPr>
            <a:xfrm>
              <a:off x="1711800" y="2587150"/>
              <a:ext cx="750" cy="7350"/>
            </a:xfrm>
            <a:custGeom>
              <a:avLst/>
              <a:gdLst/>
              <a:ahLst/>
              <a:cxnLst/>
              <a:rect l="l" t="t" r="r" b="b"/>
              <a:pathLst>
                <a:path w="30" h="294" extrusionOk="0">
                  <a:moveTo>
                    <a:pt x="0" y="294"/>
                  </a:moveTo>
                  <a:lnTo>
                    <a:pt x="0" y="294"/>
                  </a:lnTo>
                  <a:cubicBezTo>
                    <a:pt x="0" y="206"/>
                    <a:pt x="0" y="88"/>
                    <a:pt x="29" y="0"/>
                  </a:cubicBezTo>
                  <a:lnTo>
                    <a:pt x="29" y="0"/>
                  </a:lnTo>
                  <a:cubicBezTo>
                    <a:pt x="0" y="88"/>
                    <a:pt x="0" y="206"/>
                    <a:pt x="0" y="2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49" name="Google Shape;1249;p43"/>
            <p:cNvSpPr/>
            <p:nvPr/>
          </p:nvSpPr>
          <p:spPr>
            <a:xfrm>
              <a:off x="1607500" y="2568775"/>
              <a:ext cx="105050" cy="25725"/>
            </a:xfrm>
            <a:custGeom>
              <a:avLst/>
              <a:gdLst/>
              <a:ahLst/>
              <a:cxnLst/>
              <a:rect l="l" t="t" r="r" b="b"/>
              <a:pathLst>
                <a:path w="4202" h="1029" extrusionOk="0">
                  <a:moveTo>
                    <a:pt x="118" y="1"/>
                  </a:moveTo>
                  <a:lnTo>
                    <a:pt x="0" y="294"/>
                  </a:lnTo>
                  <a:cubicBezTo>
                    <a:pt x="1352" y="765"/>
                    <a:pt x="2762" y="1029"/>
                    <a:pt x="4172" y="1029"/>
                  </a:cubicBezTo>
                  <a:cubicBezTo>
                    <a:pt x="4172" y="941"/>
                    <a:pt x="4172" y="823"/>
                    <a:pt x="4201" y="735"/>
                  </a:cubicBezTo>
                  <a:cubicBezTo>
                    <a:pt x="2791" y="706"/>
                    <a:pt x="1440" y="47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50" name="Google Shape;1250;p43"/>
            <p:cNvSpPr/>
            <p:nvPr/>
          </p:nvSpPr>
          <p:spPr>
            <a:xfrm>
              <a:off x="1712525" y="2565850"/>
              <a:ext cx="25" cy="8100"/>
            </a:xfrm>
            <a:custGeom>
              <a:avLst/>
              <a:gdLst/>
              <a:ahLst/>
              <a:cxnLst/>
              <a:rect l="l" t="t" r="r" b="b"/>
              <a:pathLst>
                <a:path w="1" h="324" extrusionOk="0">
                  <a:moveTo>
                    <a:pt x="0" y="323"/>
                  </a:moveTo>
                  <a:lnTo>
                    <a:pt x="0" y="323"/>
                  </a:lnTo>
                  <a:lnTo>
                    <a:pt x="0" y="294"/>
                  </a:lnTo>
                  <a:lnTo>
                    <a:pt x="0" y="323"/>
                  </a:lnTo>
                  <a:close/>
                  <a:moveTo>
                    <a:pt x="0" y="59"/>
                  </a:moveTo>
                  <a:cubicBezTo>
                    <a:pt x="0" y="30"/>
                    <a:pt x="0" y="30"/>
                    <a:pt x="0" y="0"/>
                  </a:cubicBezTo>
                  <a:lnTo>
                    <a:pt x="0" y="0"/>
                  </a:lnTo>
                  <a:cubicBezTo>
                    <a:pt x="0" y="30"/>
                    <a:pt x="0" y="30"/>
                    <a:pt x="0"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51" name="Google Shape;1251;p43"/>
            <p:cNvSpPr/>
            <p:nvPr/>
          </p:nvSpPr>
          <p:spPr>
            <a:xfrm>
              <a:off x="1615575" y="2549675"/>
              <a:ext cx="96975" cy="24275"/>
            </a:xfrm>
            <a:custGeom>
              <a:avLst/>
              <a:gdLst/>
              <a:ahLst/>
              <a:cxnLst/>
              <a:rect l="l" t="t" r="r" b="b"/>
              <a:pathLst>
                <a:path w="3879" h="971" extrusionOk="0">
                  <a:moveTo>
                    <a:pt x="118" y="1"/>
                  </a:moveTo>
                  <a:lnTo>
                    <a:pt x="1" y="265"/>
                  </a:lnTo>
                  <a:cubicBezTo>
                    <a:pt x="1234" y="706"/>
                    <a:pt x="2556" y="941"/>
                    <a:pt x="3878" y="970"/>
                  </a:cubicBezTo>
                  <a:lnTo>
                    <a:pt x="3878" y="941"/>
                  </a:lnTo>
                  <a:cubicBezTo>
                    <a:pt x="3878" y="853"/>
                    <a:pt x="3878" y="794"/>
                    <a:pt x="3878" y="706"/>
                  </a:cubicBezTo>
                  <a:cubicBezTo>
                    <a:pt x="3878" y="677"/>
                    <a:pt x="3878" y="677"/>
                    <a:pt x="3878" y="647"/>
                  </a:cubicBezTo>
                  <a:cubicBezTo>
                    <a:pt x="2586" y="647"/>
                    <a:pt x="1323" y="412"/>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52" name="Google Shape;1252;p43"/>
            <p:cNvSpPr/>
            <p:nvPr/>
          </p:nvSpPr>
          <p:spPr>
            <a:xfrm>
              <a:off x="1526700" y="2618725"/>
              <a:ext cx="36025" cy="22800"/>
            </a:xfrm>
            <a:custGeom>
              <a:avLst/>
              <a:gdLst/>
              <a:ahLst/>
              <a:cxnLst/>
              <a:rect l="l" t="t" r="r" b="b"/>
              <a:pathLst>
                <a:path w="1441" h="912" extrusionOk="0">
                  <a:moveTo>
                    <a:pt x="295" y="0"/>
                  </a:moveTo>
                  <a:cubicBezTo>
                    <a:pt x="207" y="0"/>
                    <a:pt x="60" y="118"/>
                    <a:pt x="1" y="177"/>
                  </a:cubicBezTo>
                  <a:cubicBezTo>
                    <a:pt x="147" y="371"/>
                    <a:pt x="433" y="866"/>
                    <a:pt x="1025" y="866"/>
                  </a:cubicBezTo>
                  <a:cubicBezTo>
                    <a:pt x="1150" y="866"/>
                    <a:pt x="1288" y="845"/>
                    <a:pt x="1440" y="794"/>
                  </a:cubicBezTo>
                  <a:cubicBezTo>
                    <a:pt x="1440" y="647"/>
                    <a:pt x="882" y="911"/>
                    <a:pt x="353" y="206"/>
                  </a:cubicBezTo>
                  <a:cubicBezTo>
                    <a:pt x="324" y="147"/>
                    <a:pt x="353" y="3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53" name="Google Shape;1253;p43"/>
            <p:cNvSpPr/>
            <p:nvPr/>
          </p:nvSpPr>
          <p:spPr>
            <a:xfrm>
              <a:off x="1395975" y="2604775"/>
              <a:ext cx="17650" cy="18375"/>
            </a:xfrm>
            <a:custGeom>
              <a:avLst/>
              <a:gdLst/>
              <a:ahLst/>
              <a:cxnLst/>
              <a:rect l="l" t="t" r="r" b="b"/>
              <a:pathLst>
                <a:path w="706" h="735" extrusionOk="0">
                  <a:moveTo>
                    <a:pt x="383" y="0"/>
                  </a:moveTo>
                  <a:lnTo>
                    <a:pt x="1" y="529"/>
                  </a:lnTo>
                  <a:lnTo>
                    <a:pt x="324" y="735"/>
                  </a:lnTo>
                  <a:lnTo>
                    <a:pt x="706" y="206"/>
                  </a:lnTo>
                  <a:lnTo>
                    <a:pt x="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54" name="Google Shape;1254;p43"/>
            <p:cNvSpPr/>
            <p:nvPr/>
          </p:nvSpPr>
          <p:spPr>
            <a:xfrm>
              <a:off x="1395250" y="2580525"/>
              <a:ext cx="16175" cy="12525"/>
            </a:xfrm>
            <a:custGeom>
              <a:avLst/>
              <a:gdLst/>
              <a:ahLst/>
              <a:cxnLst/>
              <a:rect l="l" t="t" r="r" b="b"/>
              <a:pathLst>
                <a:path w="647" h="501" extrusionOk="0">
                  <a:moveTo>
                    <a:pt x="118" y="1"/>
                  </a:moveTo>
                  <a:lnTo>
                    <a:pt x="0" y="177"/>
                  </a:lnTo>
                  <a:lnTo>
                    <a:pt x="529" y="500"/>
                  </a:lnTo>
                  <a:lnTo>
                    <a:pt x="647" y="353"/>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55" name="Google Shape;1255;p43"/>
            <p:cNvSpPr/>
            <p:nvPr/>
          </p:nvSpPr>
          <p:spPr>
            <a:xfrm>
              <a:off x="1389375" y="2582000"/>
              <a:ext cx="36000" cy="35275"/>
            </a:xfrm>
            <a:custGeom>
              <a:avLst/>
              <a:gdLst/>
              <a:ahLst/>
              <a:cxnLst/>
              <a:rect l="l" t="t" r="r" b="b"/>
              <a:pathLst>
                <a:path w="1440" h="1411" extrusionOk="0">
                  <a:moveTo>
                    <a:pt x="558" y="1"/>
                  </a:moveTo>
                  <a:lnTo>
                    <a:pt x="0" y="852"/>
                  </a:lnTo>
                  <a:lnTo>
                    <a:pt x="882" y="1411"/>
                  </a:lnTo>
                  <a:lnTo>
                    <a:pt x="1440" y="559"/>
                  </a:lnTo>
                  <a:lnTo>
                    <a:pt x="5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56" name="Google Shape;1256;p43"/>
            <p:cNvSpPr/>
            <p:nvPr/>
          </p:nvSpPr>
          <p:spPr>
            <a:xfrm>
              <a:off x="1396725" y="2456825"/>
              <a:ext cx="228425" cy="322775"/>
            </a:xfrm>
            <a:custGeom>
              <a:avLst/>
              <a:gdLst/>
              <a:ahLst/>
              <a:cxnLst/>
              <a:rect l="l" t="t" r="r" b="b"/>
              <a:pathLst>
                <a:path w="9137" h="12911" extrusionOk="0">
                  <a:moveTo>
                    <a:pt x="4420" y="234"/>
                  </a:moveTo>
                  <a:cubicBezTo>
                    <a:pt x="4537" y="234"/>
                    <a:pt x="4655" y="267"/>
                    <a:pt x="4759" y="336"/>
                  </a:cubicBezTo>
                  <a:lnTo>
                    <a:pt x="4789" y="366"/>
                  </a:lnTo>
                  <a:cubicBezTo>
                    <a:pt x="5024" y="513"/>
                    <a:pt x="5082" y="836"/>
                    <a:pt x="4936" y="1071"/>
                  </a:cubicBezTo>
                  <a:lnTo>
                    <a:pt x="2115" y="5301"/>
                  </a:lnTo>
                  <a:cubicBezTo>
                    <a:pt x="2029" y="5430"/>
                    <a:pt x="1881" y="5496"/>
                    <a:pt x="1731" y="5496"/>
                  </a:cubicBezTo>
                  <a:cubicBezTo>
                    <a:pt x="1573" y="5496"/>
                    <a:pt x="1413" y="5423"/>
                    <a:pt x="1322" y="5272"/>
                  </a:cubicBezTo>
                  <a:lnTo>
                    <a:pt x="1234" y="5154"/>
                  </a:lnTo>
                  <a:cubicBezTo>
                    <a:pt x="999" y="4772"/>
                    <a:pt x="999" y="4302"/>
                    <a:pt x="1293" y="3950"/>
                  </a:cubicBezTo>
                  <a:lnTo>
                    <a:pt x="3937" y="454"/>
                  </a:lnTo>
                  <a:cubicBezTo>
                    <a:pt x="4061" y="312"/>
                    <a:pt x="4240" y="234"/>
                    <a:pt x="4420" y="234"/>
                  </a:cubicBezTo>
                  <a:close/>
                  <a:moveTo>
                    <a:pt x="6610" y="5566"/>
                  </a:moveTo>
                  <a:cubicBezTo>
                    <a:pt x="6698" y="5566"/>
                    <a:pt x="6757" y="5595"/>
                    <a:pt x="6816" y="5624"/>
                  </a:cubicBezTo>
                  <a:lnTo>
                    <a:pt x="7256" y="5918"/>
                  </a:lnTo>
                  <a:cubicBezTo>
                    <a:pt x="7433" y="6036"/>
                    <a:pt x="7462" y="6241"/>
                    <a:pt x="7344" y="6418"/>
                  </a:cubicBezTo>
                  <a:lnTo>
                    <a:pt x="6287" y="8004"/>
                  </a:lnTo>
                  <a:cubicBezTo>
                    <a:pt x="6228" y="8107"/>
                    <a:pt x="6118" y="8158"/>
                    <a:pt x="6008" y="8158"/>
                  </a:cubicBezTo>
                  <a:cubicBezTo>
                    <a:pt x="5898" y="8158"/>
                    <a:pt x="5787" y="8107"/>
                    <a:pt x="5729" y="8004"/>
                  </a:cubicBezTo>
                  <a:lnTo>
                    <a:pt x="5670" y="7916"/>
                  </a:lnTo>
                  <a:lnTo>
                    <a:pt x="5641" y="7916"/>
                  </a:lnTo>
                  <a:lnTo>
                    <a:pt x="5552" y="7769"/>
                  </a:lnTo>
                  <a:lnTo>
                    <a:pt x="5406" y="7534"/>
                  </a:lnTo>
                  <a:cubicBezTo>
                    <a:pt x="5317" y="7416"/>
                    <a:pt x="5317" y="7270"/>
                    <a:pt x="5406" y="7152"/>
                  </a:cubicBezTo>
                  <a:lnTo>
                    <a:pt x="5494" y="7005"/>
                  </a:lnTo>
                  <a:lnTo>
                    <a:pt x="5641" y="6800"/>
                  </a:lnTo>
                  <a:lnTo>
                    <a:pt x="6316" y="5742"/>
                  </a:lnTo>
                  <a:cubicBezTo>
                    <a:pt x="6404" y="5624"/>
                    <a:pt x="6522" y="5566"/>
                    <a:pt x="6610" y="5566"/>
                  </a:cubicBezTo>
                  <a:close/>
                  <a:moveTo>
                    <a:pt x="4506" y="0"/>
                  </a:moveTo>
                  <a:cubicBezTo>
                    <a:pt x="4214" y="0"/>
                    <a:pt x="3927" y="131"/>
                    <a:pt x="3731" y="366"/>
                  </a:cubicBezTo>
                  <a:lnTo>
                    <a:pt x="411" y="4361"/>
                  </a:lnTo>
                  <a:lnTo>
                    <a:pt x="0" y="5008"/>
                  </a:lnTo>
                  <a:lnTo>
                    <a:pt x="29" y="5008"/>
                  </a:lnTo>
                  <a:cubicBezTo>
                    <a:pt x="88" y="5066"/>
                    <a:pt x="118" y="5096"/>
                    <a:pt x="176" y="5125"/>
                  </a:cubicBezTo>
                  <a:lnTo>
                    <a:pt x="206" y="5154"/>
                  </a:lnTo>
                  <a:cubicBezTo>
                    <a:pt x="323" y="5243"/>
                    <a:pt x="411" y="5331"/>
                    <a:pt x="470" y="5448"/>
                  </a:cubicBezTo>
                  <a:cubicBezTo>
                    <a:pt x="500" y="5536"/>
                    <a:pt x="529" y="5624"/>
                    <a:pt x="529" y="5742"/>
                  </a:cubicBezTo>
                  <a:cubicBezTo>
                    <a:pt x="529" y="5830"/>
                    <a:pt x="529" y="5918"/>
                    <a:pt x="500" y="6006"/>
                  </a:cubicBezTo>
                  <a:cubicBezTo>
                    <a:pt x="470" y="6036"/>
                    <a:pt x="441" y="6094"/>
                    <a:pt x="411" y="6153"/>
                  </a:cubicBezTo>
                  <a:cubicBezTo>
                    <a:pt x="353" y="6212"/>
                    <a:pt x="353" y="6241"/>
                    <a:pt x="323" y="6271"/>
                  </a:cubicBezTo>
                  <a:cubicBezTo>
                    <a:pt x="323" y="6300"/>
                    <a:pt x="294" y="6329"/>
                    <a:pt x="147" y="6535"/>
                  </a:cubicBezTo>
                  <a:lnTo>
                    <a:pt x="147" y="6565"/>
                  </a:lnTo>
                  <a:lnTo>
                    <a:pt x="118" y="6594"/>
                  </a:lnTo>
                  <a:lnTo>
                    <a:pt x="206" y="6711"/>
                  </a:lnTo>
                  <a:lnTo>
                    <a:pt x="617" y="7211"/>
                  </a:lnTo>
                  <a:lnTo>
                    <a:pt x="764" y="7358"/>
                  </a:lnTo>
                  <a:lnTo>
                    <a:pt x="823" y="7593"/>
                  </a:lnTo>
                  <a:lnTo>
                    <a:pt x="823" y="7622"/>
                  </a:lnTo>
                  <a:lnTo>
                    <a:pt x="881" y="7828"/>
                  </a:lnTo>
                  <a:lnTo>
                    <a:pt x="940" y="8063"/>
                  </a:lnTo>
                  <a:lnTo>
                    <a:pt x="970" y="8063"/>
                  </a:lnTo>
                  <a:lnTo>
                    <a:pt x="1645" y="8503"/>
                  </a:lnTo>
                  <a:lnTo>
                    <a:pt x="1763" y="8592"/>
                  </a:lnTo>
                  <a:lnTo>
                    <a:pt x="1851" y="8650"/>
                  </a:lnTo>
                  <a:lnTo>
                    <a:pt x="1880" y="8680"/>
                  </a:lnTo>
                  <a:lnTo>
                    <a:pt x="2468" y="9062"/>
                  </a:lnTo>
                  <a:lnTo>
                    <a:pt x="2497" y="9091"/>
                  </a:lnTo>
                  <a:lnTo>
                    <a:pt x="2615" y="9150"/>
                  </a:lnTo>
                  <a:lnTo>
                    <a:pt x="2644" y="9179"/>
                  </a:lnTo>
                  <a:lnTo>
                    <a:pt x="2673" y="9208"/>
                  </a:lnTo>
                  <a:lnTo>
                    <a:pt x="2850" y="9326"/>
                  </a:lnTo>
                  <a:lnTo>
                    <a:pt x="2879" y="9267"/>
                  </a:lnTo>
                  <a:lnTo>
                    <a:pt x="2879" y="9238"/>
                  </a:lnTo>
                  <a:lnTo>
                    <a:pt x="2908" y="9179"/>
                  </a:lnTo>
                  <a:lnTo>
                    <a:pt x="2967" y="9062"/>
                  </a:lnTo>
                  <a:cubicBezTo>
                    <a:pt x="3055" y="8885"/>
                    <a:pt x="3202" y="8797"/>
                    <a:pt x="3320" y="8738"/>
                  </a:cubicBezTo>
                  <a:lnTo>
                    <a:pt x="3378" y="8709"/>
                  </a:lnTo>
                  <a:cubicBezTo>
                    <a:pt x="3458" y="8683"/>
                    <a:pt x="3543" y="8668"/>
                    <a:pt x="3626" y="8668"/>
                  </a:cubicBezTo>
                  <a:cubicBezTo>
                    <a:pt x="3728" y="8668"/>
                    <a:pt x="3826" y="8690"/>
                    <a:pt x="3907" y="8738"/>
                  </a:cubicBezTo>
                  <a:cubicBezTo>
                    <a:pt x="4025" y="8797"/>
                    <a:pt x="4113" y="8915"/>
                    <a:pt x="4172" y="9032"/>
                  </a:cubicBezTo>
                  <a:lnTo>
                    <a:pt x="6287" y="12910"/>
                  </a:lnTo>
                  <a:lnTo>
                    <a:pt x="8138" y="11206"/>
                  </a:lnTo>
                  <a:lnTo>
                    <a:pt x="7932" y="11001"/>
                  </a:lnTo>
                  <a:lnTo>
                    <a:pt x="7579" y="11001"/>
                  </a:lnTo>
                  <a:lnTo>
                    <a:pt x="6639" y="9444"/>
                  </a:lnTo>
                  <a:lnTo>
                    <a:pt x="6874" y="9091"/>
                  </a:lnTo>
                  <a:lnTo>
                    <a:pt x="6757" y="8973"/>
                  </a:lnTo>
                  <a:lnTo>
                    <a:pt x="6346" y="8915"/>
                  </a:lnTo>
                  <a:lnTo>
                    <a:pt x="6169" y="8680"/>
                  </a:lnTo>
                  <a:lnTo>
                    <a:pt x="7844" y="6124"/>
                  </a:lnTo>
                  <a:lnTo>
                    <a:pt x="7932" y="5948"/>
                  </a:lnTo>
                  <a:lnTo>
                    <a:pt x="7932" y="5918"/>
                  </a:lnTo>
                  <a:lnTo>
                    <a:pt x="8108" y="5536"/>
                  </a:lnTo>
                  <a:lnTo>
                    <a:pt x="8226" y="5243"/>
                  </a:lnTo>
                  <a:lnTo>
                    <a:pt x="8431" y="4772"/>
                  </a:lnTo>
                  <a:lnTo>
                    <a:pt x="8549" y="4479"/>
                  </a:lnTo>
                  <a:lnTo>
                    <a:pt x="8755" y="3979"/>
                  </a:lnTo>
                  <a:lnTo>
                    <a:pt x="8872" y="3686"/>
                  </a:lnTo>
                  <a:lnTo>
                    <a:pt x="9048" y="3304"/>
                  </a:lnTo>
                  <a:lnTo>
                    <a:pt x="9136" y="3069"/>
                  </a:lnTo>
                  <a:lnTo>
                    <a:pt x="8960" y="2951"/>
                  </a:lnTo>
                  <a:lnTo>
                    <a:pt x="8755" y="3069"/>
                  </a:lnTo>
                  <a:cubicBezTo>
                    <a:pt x="8226" y="2716"/>
                    <a:pt x="8373" y="2834"/>
                    <a:pt x="7961" y="2540"/>
                  </a:cubicBezTo>
                  <a:lnTo>
                    <a:pt x="7932" y="2011"/>
                  </a:lnTo>
                  <a:lnTo>
                    <a:pt x="7286" y="1570"/>
                  </a:lnTo>
                  <a:lnTo>
                    <a:pt x="7168" y="1512"/>
                  </a:lnTo>
                  <a:lnTo>
                    <a:pt x="6904" y="1306"/>
                  </a:lnTo>
                  <a:lnTo>
                    <a:pt x="6845" y="1277"/>
                  </a:lnTo>
                  <a:lnTo>
                    <a:pt x="6287" y="895"/>
                  </a:lnTo>
                  <a:lnTo>
                    <a:pt x="5846" y="630"/>
                  </a:lnTo>
                  <a:lnTo>
                    <a:pt x="5435" y="336"/>
                  </a:lnTo>
                  <a:lnTo>
                    <a:pt x="4936" y="101"/>
                  </a:lnTo>
                  <a:cubicBezTo>
                    <a:pt x="4798" y="33"/>
                    <a:pt x="465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57" name="Google Shape;1257;p43"/>
            <p:cNvSpPr/>
            <p:nvPr/>
          </p:nvSpPr>
          <p:spPr>
            <a:xfrm>
              <a:off x="1516425" y="2675275"/>
              <a:ext cx="73475" cy="94025"/>
            </a:xfrm>
            <a:custGeom>
              <a:avLst/>
              <a:gdLst/>
              <a:ahLst/>
              <a:cxnLst/>
              <a:rect l="l" t="t" r="r" b="b"/>
              <a:pathLst>
                <a:path w="2939" h="3761" extrusionOk="0">
                  <a:moveTo>
                    <a:pt x="1117" y="0"/>
                  </a:moveTo>
                  <a:lnTo>
                    <a:pt x="1" y="882"/>
                  </a:lnTo>
                  <a:lnTo>
                    <a:pt x="1558" y="3761"/>
                  </a:lnTo>
                  <a:lnTo>
                    <a:pt x="2938" y="2498"/>
                  </a:lnTo>
                  <a:lnTo>
                    <a:pt x="2645" y="2498"/>
                  </a:lnTo>
                  <a:lnTo>
                    <a:pt x="1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58" name="Google Shape;1258;p43"/>
            <p:cNvSpPr/>
            <p:nvPr/>
          </p:nvSpPr>
          <p:spPr>
            <a:xfrm>
              <a:off x="1243950" y="2658375"/>
              <a:ext cx="224025" cy="322275"/>
            </a:xfrm>
            <a:custGeom>
              <a:avLst/>
              <a:gdLst/>
              <a:ahLst/>
              <a:cxnLst/>
              <a:rect l="l" t="t" r="r" b="b"/>
              <a:pathLst>
                <a:path w="8961" h="12891" extrusionOk="0">
                  <a:moveTo>
                    <a:pt x="7051" y="1"/>
                  </a:moveTo>
                  <a:lnTo>
                    <a:pt x="7022" y="30"/>
                  </a:lnTo>
                  <a:lnTo>
                    <a:pt x="6875" y="295"/>
                  </a:lnTo>
                  <a:lnTo>
                    <a:pt x="5641" y="2116"/>
                  </a:lnTo>
                  <a:lnTo>
                    <a:pt x="5435" y="2410"/>
                  </a:lnTo>
                  <a:lnTo>
                    <a:pt x="5112" y="2909"/>
                  </a:lnTo>
                  <a:lnTo>
                    <a:pt x="118" y="10400"/>
                  </a:lnTo>
                  <a:cubicBezTo>
                    <a:pt x="1" y="10606"/>
                    <a:pt x="59" y="10870"/>
                    <a:pt x="265" y="10988"/>
                  </a:cubicBezTo>
                  <a:cubicBezTo>
                    <a:pt x="1528" y="11869"/>
                    <a:pt x="2791" y="12516"/>
                    <a:pt x="4084" y="12839"/>
                  </a:cubicBezTo>
                  <a:cubicBezTo>
                    <a:pt x="4145" y="12874"/>
                    <a:pt x="4215" y="12891"/>
                    <a:pt x="4284" y="12891"/>
                  </a:cubicBezTo>
                  <a:cubicBezTo>
                    <a:pt x="4447" y="12891"/>
                    <a:pt x="4610" y="12798"/>
                    <a:pt x="4672" y="12633"/>
                  </a:cubicBezTo>
                  <a:lnTo>
                    <a:pt x="4818" y="12192"/>
                  </a:lnTo>
                  <a:lnTo>
                    <a:pt x="5876" y="9431"/>
                  </a:lnTo>
                  <a:lnTo>
                    <a:pt x="6111" y="8785"/>
                  </a:lnTo>
                  <a:lnTo>
                    <a:pt x="8226" y="3232"/>
                  </a:lnTo>
                  <a:lnTo>
                    <a:pt x="8549" y="2322"/>
                  </a:lnTo>
                  <a:lnTo>
                    <a:pt x="8579" y="2292"/>
                  </a:lnTo>
                  <a:lnTo>
                    <a:pt x="8726" y="1881"/>
                  </a:lnTo>
                  <a:lnTo>
                    <a:pt x="8902" y="1440"/>
                  </a:lnTo>
                  <a:lnTo>
                    <a:pt x="8961" y="1264"/>
                  </a:lnTo>
                  <a:lnTo>
                    <a:pt x="8784" y="1146"/>
                  </a:lnTo>
                  <a:lnTo>
                    <a:pt x="8726" y="1117"/>
                  </a:lnTo>
                  <a:lnTo>
                    <a:pt x="8726" y="1088"/>
                  </a:lnTo>
                  <a:lnTo>
                    <a:pt x="8608" y="1029"/>
                  </a:lnTo>
                  <a:lnTo>
                    <a:pt x="7991" y="618"/>
                  </a:lnTo>
                  <a:lnTo>
                    <a:pt x="7962" y="588"/>
                  </a:lnTo>
                  <a:lnTo>
                    <a:pt x="7874" y="530"/>
                  </a:lnTo>
                  <a:lnTo>
                    <a:pt x="7756" y="441"/>
                  </a:lnTo>
                  <a:lnTo>
                    <a:pt x="7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59" name="Google Shape;1259;p43"/>
            <p:cNvSpPr/>
            <p:nvPr/>
          </p:nvSpPr>
          <p:spPr>
            <a:xfrm>
              <a:off x="1252775" y="2666450"/>
              <a:ext cx="177750" cy="255625"/>
            </a:xfrm>
            <a:custGeom>
              <a:avLst/>
              <a:gdLst/>
              <a:ahLst/>
              <a:cxnLst/>
              <a:rect l="l" t="t" r="r" b="b"/>
              <a:pathLst>
                <a:path w="7110" h="10225" extrusionOk="0">
                  <a:moveTo>
                    <a:pt x="6786" y="1"/>
                  </a:moveTo>
                  <a:lnTo>
                    <a:pt x="0" y="10224"/>
                  </a:lnTo>
                  <a:lnTo>
                    <a:pt x="7109" y="236"/>
                  </a:lnTo>
                  <a:lnTo>
                    <a:pt x="6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60" name="Google Shape;1260;p43"/>
            <p:cNvSpPr/>
            <p:nvPr/>
          </p:nvSpPr>
          <p:spPr>
            <a:xfrm>
              <a:off x="1418750" y="2493075"/>
              <a:ext cx="129275" cy="179125"/>
            </a:xfrm>
            <a:custGeom>
              <a:avLst/>
              <a:gdLst/>
              <a:ahLst/>
              <a:cxnLst/>
              <a:rect l="l" t="t" r="r" b="b"/>
              <a:pathLst>
                <a:path w="5171" h="7165" extrusionOk="0">
                  <a:moveTo>
                    <a:pt x="4704" y="0"/>
                  </a:moveTo>
                  <a:cubicBezTo>
                    <a:pt x="4561" y="0"/>
                    <a:pt x="4424" y="65"/>
                    <a:pt x="4348" y="179"/>
                  </a:cubicBezTo>
                  <a:lnTo>
                    <a:pt x="147" y="6495"/>
                  </a:lnTo>
                  <a:cubicBezTo>
                    <a:pt x="0" y="6701"/>
                    <a:pt x="59" y="6965"/>
                    <a:pt x="265" y="7083"/>
                  </a:cubicBezTo>
                  <a:cubicBezTo>
                    <a:pt x="331" y="7138"/>
                    <a:pt x="410" y="7164"/>
                    <a:pt x="489" y="7164"/>
                  </a:cubicBezTo>
                  <a:cubicBezTo>
                    <a:pt x="620" y="7164"/>
                    <a:pt x="750" y="7093"/>
                    <a:pt x="823" y="6965"/>
                  </a:cubicBezTo>
                  <a:lnTo>
                    <a:pt x="5053" y="649"/>
                  </a:lnTo>
                  <a:cubicBezTo>
                    <a:pt x="5171" y="443"/>
                    <a:pt x="5112" y="208"/>
                    <a:pt x="4936" y="62"/>
                  </a:cubicBezTo>
                  <a:cubicBezTo>
                    <a:pt x="4863" y="20"/>
                    <a:pt x="4783" y="0"/>
                    <a:pt x="4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61" name="Google Shape;1261;p43"/>
            <p:cNvSpPr/>
            <p:nvPr/>
          </p:nvSpPr>
          <p:spPr>
            <a:xfrm>
              <a:off x="1505400" y="2489450"/>
              <a:ext cx="70550" cy="99975"/>
            </a:xfrm>
            <a:custGeom>
              <a:avLst/>
              <a:gdLst/>
              <a:ahLst/>
              <a:cxnLst/>
              <a:rect l="l" t="t" r="r" b="b"/>
              <a:pathLst>
                <a:path w="2822" h="3999" extrusionOk="0">
                  <a:moveTo>
                    <a:pt x="2557" y="1"/>
                  </a:moveTo>
                  <a:lnTo>
                    <a:pt x="60" y="3732"/>
                  </a:lnTo>
                  <a:cubicBezTo>
                    <a:pt x="1" y="3820"/>
                    <a:pt x="30" y="3938"/>
                    <a:pt x="118" y="3967"/>
                  </a:cubicBezTo>
                  <a:cubicBezTo>
                    <a:pt x="152" y="3989"/>
                    <a:pt x="186" y="3999"/>
                    <a:pt x="218" y="3999"/>
                  </a:cubicBezTo>
                  <a:cubicBezTo>
                    <a:pt x="270" y="3999"/>
                    <a:pt x="317" y="3974"/>
                    <a:pt x="353" y="3938"/>
                  </a:cubicBezTo>
                  <a:lnTo>
                    <a:pt x="2821" y="207"/>
                  </a:lnTo>
                  <a:lnTo>
                    <a:pt x="25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62" name="Google Shape;1262;p43"/>
            <p:cNvSpPr/>
            <p:nvPr/>
          </p:nvSpPr>
          <p:spPr>
            <a:xfrm>
              <a:off x="1524500" y="2557775"/>
              <a:ext cx="29400" cy="22125"/>
            </a:xfrm>
            <a:custGeom>
              <a:avLst/>
              <a:gdLst/>
              <a:ahLst/>
              <a:cxnLst/>
              <a:rect l="l" t="t" r="r" b="b"/>
              <a:pathLst>
                <a:path w="1176" h="885" extrusionOk="0">
                  <a:moveTo>
                    <a:pt x="177" y="0"/>
                  </a:moveTo>
                  <a:lnTo>
                    <a:pt x="1" y="264"/>
                  </a:lnTo>
                  <a:lnTo>
                    <a:pt x="911" y="852"/>
                  </a:lnTo>
                  <a:cubicBezTo>
                    <a:pt x="934" y="874"/>
                    <a:pt x="961" y="884"/>
                    <a:pt x="988" y="884"/>
                  </a:cubicBezTo>
                  <a:cubicBezTo>
                    <a:pt x="1033" y="884"/>
                    <a:pt x="1081" y="859"/>
                    <a:pt x="1117" y="823"/>
                  </a:cubicBezTo>
                  <a:cubicBezTo>
                    <a:pt x="1176" y="734"/>
                    <a:pt x="1146" y="646"/>
                    <a:pt x="1088" y="617"/>
                  </a:cubicBezTo>
                  <a:lnTo>
                    <a:pt x="1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63" name="Google Shape;1263;p43"/>
            <p:cNvSpPr/>
            <p:nvPr/>
          </p:nvSpPr>
          <p:spPr>
            <a:xfrm>
              <a:off x="1520100" y="2578725"/>
              <a:ext cx="16925" cy="14650"/>
            </a:xfrm>
            <a:custGeom>
              <a:avLst/>
              <a:gdLst/>
              <a:ahLst/>
              <a:cxnLst/>
              <a:rect l="l" t="t" r="r" b="b"/>
              <a:pathLst>
                <a:path w="677" h="586" extrusionOk="0">
                  <a:moveTo>
                    <a:pt x="361" y="1"/>
                  </a:moveTo>
                  <a:cubicBezTo>
                    <a:pt x="258" y="1"/>
                    <a:pt x="147" y="53"/>
                    <a:pt x="89" y="132"/>
                  </a:cubicBezTo>
                  <a:cubicBezTo>
                    <a:pt x="1" y="278"/>
                    <a:pt x="59" y="455"/>
                    <a:pt x="177" y="543"/>
                  </a:cubicBezTo>
                  <a:cubicBezTo>
                    <a:pt x="226" y="572"/>
                    <a:pt x="278" y="585"/>
                    <a:pt x="329" y="585"/>
                  </a:cubicBezTo>
                  <a:cubicBezTo>
                    <a:pt x="431" y="585"/>
                    <a:pt x="529" y="533"/>
                    <a:pt x="588" y="455"/>
                  </a:cubicBezTo>
                  <a:cubicBezTo>
                    <a:pt x="676" y="308"/>
                    <a:pt x="647" y="132"/>
                    <a:pt x="500" y="43"/>
                  </a:cubicBezTo>
                  <a:cubicBezTo>
                    <a:pt x="461" y="14"/>
                    <a:pt x="412"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64" name="Google Shape;1264;p43"/>
            <p:cNvSpPr/>
            <p:nvPr/>
          </p:nvSpPr>
          <p:spPr>
            <a:xfrm>
              <a:off x="1473825" y="2632125"/>
              <a:ext cx="13250" cy="12150"/>
            </a:xfrm>
            <a:custGeom>
              <a:avLst/>
              <a:gdLst/>
              <a:ahLst/>
              <a:cxnLst/>
              <a:rect l="l" t="t" r="r" b="b"/>
              <a:pathLst>
                <a:path w="530" h="486" extrusionOk="0">
                  <a:moveTo>
                    <a:pt x="265" y="1"/>
                  </a:moveTo>
                  <a:cubicBezTo>
                    <a:pt x="188" y="1"/>
                    <a:pt x="113" y="40"/>
                    <a:pt x="59" y="111"/>
                  </a:cubicBezTo>
                  <a:cubicBezTo>
                    <a:pt x="1" y="228"/>
                    <a:pt x="30" y="375"/>
                    <a:pt x="148" y="434"/>
                  </a:cubicBezTo>
                  <a:cubicBezTo>
                    <a:pt x="182" y="469"/>
                    <a:pt x="226" y="485"/>
                    <a:pt x="272" y="485"/>
                  </a:cubicBezTo>
                  <a:cubicBezTo>
                    <a:pt x="342" y="485"/>
                    <a:pt x="417" y="446"/>
                    <a:pt x="471" y="375"/>
                  </a:cubicBezTo>
                  <a:cubicBezTo>
                    <a:pt x="530" y="258"/>
                    <a:pt x="500" y="111"/>
                    <a:pt x="412" y="52"/>
                  </a:cubicBezTo>
                  <a:cubicBezTo>
                    <a:pt x="366" y="17"/>
                    <a:pt x="315" y="1"/>
                    <a:pt x="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65" name="Google Shape;1265;p43"/>
            <p:cNvSpPr/>
            <p:nvPr/>
          </p:nvSpPr>
          <p:spPr>
            <a:xfrm>
              <a:off x="1444450" y="2640025"/>
              <a:ext cx="25000" cy="27925"/>
            </a:xfrm>
            <a:custGeom>
              <a:avLst/>
              <a:gdLst/>
              <a:ahLst/>
              <a:cxnLst/>
              <a:rect l="l" t="t" r="r" b="b"/>
              <a:pathLst>
                <a:path w="1000" h="1117" extrusionOk="0">
                  <a:moveTo>
                    <a:pt x="559" y="0"/>
                  </a:moveTo>
                  <a:lnTo>
                    <a:pt x="1" y="823"/>
                  </a:lnTo>
                  <a:lnTo>
                    <a:pt x="441" y="1117"/>
                  </a:lnTo>
                  <a:lnTo>
                    <a:pt x="999" y="294"/>
                  </a:lnTo>
                  <a:lnTo>
                    <a:pt x="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66" name="Google Shape;1266;p43"/>
            <p:cNvSpPr/>
            <p:nvPr/>
          </p:nvSpPr>
          <p:spPr>
            <a:xfrm>
              <a:off x="1481175" y="2571725"/>
              <a:ext cx="75675" cy="103575"/>
            </a:xfrm>
            <a:custGeom>
              <a:avLst/>
              <a:gdLst/>
              <a:ahLst/>
              <a:cxnLst/>
              <a:rect l="l" t="t" r="r" b="b"/>
              <a:pathLst>
                <a:path w="3027" h="4143" extrusionOk="0">
                  <a:moveTo>
                    <a:pt x="2733" y="0"/>
                  </a:moveTo>
                  <a:lnTo>
                    <a:pt x="0" y="4113"/>
                  </a:lnTo>
                  <a:cubicBezTo>
                    <a:pt x="80" y="4087"/>
                    <a:pt x="165" y="4072"/>
                    <a:pt x="248" y="4072"/>
                  </a:cubicBezTo>
                  <a:cubicBezTo>
                    <a:pt x="350" y="4072"/>
                    <a:pt x="448" y="4094"/>
                    <a:pt x="529" y="4142"/>
                  </a:cubicBezTo>
                  <a:lnTo>
                    <a:pt x="2909" y="558"/>
                  </a:lnTo>
                  <a:cubicBezTo>
                    <a:pt x="3026" y="412"/>
                    <a:pt x="2997" y="176"/>
                    <a:pt x="2821" y="59"/>
                  </a:cubicBezTo>
                  <a:lnTo>
                    <a:pt x="2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67" name="Google Shape;1267;p43"/>
            <p:cNvSpPr/>
            <p:nvPr/>
          </p:nvSpPr>
          <p:spPr>
            <a:xfrm>
              <a:off x="1404800" y="2623875"/>
              <a:ext cx="27925" cy="31600"/>
            </a:xfrm>
            <a:custGeom>
              <a:avLst/>
              <a:gdLst/>
              <a:ahLst/>
              <a:cxnLst/>
              <a:rect l="l" t="t" r="r" b="b"/>
              <a:pathLst>
                <a:path w="1117" h="1264" extrusionOk="0">
                  <a:moveTo>
                    <a:pt x="647" y="0"/>
                  </a:moveTo>
                  <a:lnTo>
                    <a:pt x="0" y="969"/>
                  </a:lnTo>
                  <a:lnTo>
                    <a:pt x="470" y="1263"/>
                  </a:lnTo>
                  <a:lnTo>
                    <a:pt x="1117" y="323"/>
                  </a:lnTo>
                  <a:lnTo>
                    <a:pt x="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68" name="Google Shape;1268;p43"/>
            <p:cNvSpPr/>
            <p:nvPr/>
          </p:nvSpPr>
          <p:spPr>
            <a:xfrm>
              <a:off x="1378350" y="2588800"/>
              <a:ext cx="27925" cy="23900"/>
            </a:xfrm>
            <a:custGeom>
              <a:avLst/>
              <a:gdLst/>
              <a:ahLst/>
              <a:cxnLst/>
              <a:rect l="l" t="t" r="r" b="b"/>
              <a:pathLst>
                <a:path w="1117" h="956" extrusionOk="0">
                  <a:moveTo>
                    <a:pt x="564" y="1"/>
                  </a:moveTo>
                  <a:cubicBezTo>
                    <a:pt x="404" y="1"/>
                    <a:pt x="241" y="79"/>
                    <a:pt x="148" y="228"/>
                  </a:cubicBezTo>
                  <a:cubicBezTo>
                    <a:pt x="1" y="434"/>
                    <a:pt x="59" y="727"/>
                    <a:pt x="294" y="874"/>
                  </a:cubicBezTo>
                  <a:cubicBezTo>
                    <a:pt x="383" y="930"/>
                    <a:pt x="480" y="956"/>
                    <a:pt x="575" y="956"/>
                  </a:cubicBezTo>
                  <a:cubicBezTo>
                    <a:pt x="730" y="956"/>
                    <a:pt x="879" y="885"/>
                    <a:pt x="970" y="757"/>
                  </a:cubicBezTo>
                  <a:cubicBezTo>
                    <a:pt x="1117" y="522"/>
                    <a:pt x="1058" y="228"/>
                    <a:pt x="823" y="81"/>
                  </a:cubicBezTo>
                  <a:cubicBezTo>
                    <a:pt x="748" y="27"/>
                    <a:pt x="65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69" name="Google Shape;1269;p43"/>
            <p:cNvSpPr/>
            <p:nvPr/>
          </p:nvSpPr>
          <p:spPr>
            <a:xfrm>
              <a:off x="1383500" y="2593250"/>
              <a:ext cx="17650" cy="15300"/>
            </a:xfrm>
            <a:custGeom>
              <a:avLst/>
              <a:gdLst/>
              <a:ahLst/>
              <a:cxnLst/>
              <a:rect l="l" t="t" r="r" b="b"/>
              <a:pathLst>
                <a:path w="706" h="612" extrusionOk="0">
                  <a:moveTo>
                    <a:pt x="356" y="0"/>
                  </a:moveTo>
                  <a:cubicBezTo>
                    <a:pt x="258" y="0"/>
                    <a:pt x="162" y="46"/>
                    <a:pt x="88" y="138"/>
                  </a:cubicBezTo>
                  <a:cubicBezTo>
                    <a:pt x="0" y="285"/>
                    <a:pt x="59" y="461"/>
                    <a:pt x="177" y="549"/>
                  </a:cubicBezTo>
                  <a:cubicBezTo>
                    <a:pt x="230" y="592"/>
                    <a:pt x="292" y="612"/>
                    <a:pt x="353" y="612"/>
                  </a:cubicBezTo>
                  <a:cubicBezTo>
                    <a:pt x="459" y="612"/>
                    <a:pt x="561" y="554"/>
                    <a:pt x="617" y="461"/>
                  </a:cubicBezTo>
                  <a:cubicBezTo>
                    <a:pt x="705" y="344"/>
                    <a:pt x="676" y="138"/>
                    <a:pt x="529" y="50"/>
                  </a:cubicBezTo>
                  <a:cubicBezTo>
                    <a:pt x="474" y="17"/>
                    <a:pt x="415"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70" name="Google Shape;1270;p43"/>
            <p:cNvSpPr/>
            <p:nvPr/>
          </p:nvSpPr>
          <p:spPr>
            <a:xfrm>
              <a:off x="1542125" y="2441000"/>
              <a:ext cx="60250" cy="52150"/>
            </a:xfrm>
            <a:custGeom>
              <a:avLst/>
              <a:gdLst/>
              <a:ahLst/>
              <a:cxnLst/>
              <a:rect l="l" t="t" r="r" b="b"/>
              <a:pathLst>
                <a:path w="2410" h="2086" extrusionOk="0">
                  <a:moveTo>
                    <a:pt x="559" y="0"/>
                  </a:moveTo>
                  <a:lnTo>
                    <a:pt x="1" y="852"/>
                  </a:lnTo>
                  <a:lnTo>
                    <a:pt x="1852" y="2086"/>
                  </a:lnTo>
                  <a:lnTo>
                    <a:pt x="2410" y="1234"/>
                  </a:lnTo>
                  <a:lnTo>
                    <a:pt x="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71" name="Google Shape;1271;p43"/>
            <p:cNvSpPr/>
            <p:nvPr/>
          </p:nvSpPr>
          <p:spPr>
            <a:xfrm>
              <a:off x="1547275" y="2189300"/>
              <a:ext cx="223300" cy="290950"/>
            </a:xfrm>
            <a:custGeom>
              <a:avLst/>
              <a:gdLst/>
              <a:ahLst/>
              <a:cxnLst/>
              <a:rect l="l" t="t" r="r" b="b"/>
              <a:pathLst>
                <a:path w="8932" h="11638" extrusionOk="0">
                  <a:moveTo>
                    <a:pt x="7260" y="1"/>
                  </a:moveTo>
                  <a:cubicBezTo>
                    <a:pt x="7162" y="1"/>
                    <a:pt x="7066" y="47"/>
                    <a:pt x="6992" y="138"/>
                  </a:cubicBezTo>
                  <a:lnTo>
                    <a:pt x="6904" y="285"/>
                  </a:lnTo>
                  <a:lnTo>
                    <a:pt x="6787" y="432"/>
                  </a:lnTo>
                  <a:lnTo>
                    <a:pt x="6522" y="785"/>
                  </a:lnTo>
                  <a:lnTo>
                    <a:pt x="6434" y="961"/>
                  </a:lnTo>
                  <a:lnTo>
                    <a:pt x="6170" y="1314"/>
                  </a:lnTo>
                  <a:lnTo>
                    <a:pt x="6052" y="1460"/>
                  </a:lnTo>
                  <a:lnTo>
                    <a:pt x="5788" y="1842"/>
                  </a:lnTo>
                  <a:lnTo>
                    <a:pt x="5670" y="1989"/>
                  </a:lnTo>
                  <a:lnTo>
                    <a:pt x="5435" y="2371"/>
                  </a:lnTo>
                  <a:lnTo>
                    <a:pt x="5318" y="2518"/>
                  </a:lnTo>
                  <a:lnTo>
                    <a:pt x="5053" y="2900"/>
                  </a:lnTo>
                  <a:lnTo>
                    <a:pt x="4936" y="3047"/>
                  </a:lnTo>
                  <a:lnTo>
                    <a:pt x="4671" y="3399"/>
                  </a:lnTo>
                  <a:lnTo>
                    <a:pt x="4583" y="3546"/>
                  </a:lnTo>
                  <a:lnTo>
                    <a:pt x="4319" y="3928"/>
                  </a:lnTo>
                  <a:lnTo>
                    <a:pt x="4201" y="4075"/>
                  </a:lnTo>
                  <a:lnTo>
                    <a:pt x="3937" y="4457"/>
                  </a:lnTo>
                  <a:lnTo>
                    <a:pt x="3849" y="4604"/>
                  </a:lnTo>
                  <a:lnTo>
                    <a:pt x="3585" y="4986"/>
                  </a:lnTo>
                  <a:lnTo>
                    <a:pt x="3467" y="5133"/>
                  </a:lnTo>
                  <a:lnTo>
                    <a:pt x="3203" y="5485"/>
                  </a:lnTo>
                  <a:lnTo>
                    <a:pt x="3114" y="5661"/>
                  </a:lnTo>
                  <a:lnTo>
                    <a:pt x="2850" y="6014"/>
                  </a:lnTo>
                  <a:lnTo>
                    <a:pt x="2733" y="6161"/>
                  </a:lnTo>
                  <a:lnTo>
                    <a:pt x="2468" y="6543"/>
                  </a:lnTo>
                  <a:lnTo>
                    <a:pt x="2351" y="6690"/>
                  </a:lnTo>
                  <a:lnTo>
                    <a:pt x="2086" y="7072"/>
                  </a:lnTo>
                  <a:lnTo>
                    <a:pt x="1998" y="7218"/>
                  </a:lnTo>
                  <a:lnTo>
                    <a:pt x="1734" y="7600"/>
                  </a:lnTo>
                  <a:lnTo>
                    <a:pt x="1616" y="7747"/>
                  </a:lnTo>
                  <a:lnTo>
                    <a:pt x="1352" y="8100"/>
                  </a:lnTo>
                  <a:lnTo>
                    <a:pt x="1264" y="8247"/>
                  </a:lnTo>
                  <a:lnTo>
                    <a:pt x="999" y="8629"/>
                  </a:lnTo>
                  <a:lnTo>
                    <a:pt x="882" y="8775"/>
                  </a:lnTo>
                  <a:lnTo>
                    <a:pt x="617" y="9157"/>
                  </a:lnTo>
                  <a:lnTo>
                    <a:pt x="529" y="9304"/>
                  </a:lnTo>
                  <a:lnTo>
                    <a:pt x="265" y="9686"/>
                  </a:lnTo>
                  <a:lnTo>
                    <a:pt x="147" y="9833"/>
                  </a:lnTo>
                  <a:lnTo>
                    <a:pt x="89" y="9892"/>
                  </a:lnTo>
                  <a:cubicBezTo>
                    <a:pt x="0" y="10039"/>
                    <a:pt x="30" y="10244"/>
                    <a:pt x="177" y="10362"/>
                  </a:cubicBezTo>
                  <a:lnTo>
                    <a:pt x="2028" y="11596"/>
                  </a:lnTo>
                  <a:cubicBezTo>
                    <a:pt x="2075" y="11624"/>
                    <a:pt x="2128" y="11637"/>
                    <a:pt x="2181" y="11637"/>
                  </a:cubicBezTo>
                  <a:cubicBezTo>
                    <a:pt x="2294" y="11637"/>
                    <a:pt x="2408" y="11578"/>
                    <a:pt x="2468" y="11478"/>
                  </a:cubicBezTo>
                  <a:lnTo>
                    <a:pt x="2527" y="11419"/>
                  </a:lnTo>
                  <a:lnTo>
                    <a:pt x="2615" y="11243"/>
                  </a:lnTo>
                  <a:lnTo>
                    <a:pt x="2879" y="10861"/>
                  </a:lnTo>
                  <a:lnTo>
                    <a:pt x="2968" y="10714"/>
                  </a:lnTo>
                  <a:lnTo>
                    <a:pt x="3203" y="10332"/>
                  </a:lnTo>
                  <a:lnTo>
                    <a:pt x="3291" y="10156"/>
                  </a:lnTo>
                  <a:lnTo>
                    <a:pt x="3555" y="9774"/>
                  </a:lnTo>
                  <a:lnTo>
                    <a:pt x="3643" y="9627"/>
                  </a:lnTo>
                  <a:lnTo>
                    <a:pt x="3878" y="9245"/>
                  </a:lnTo>
                  <a:lnTo>
                    <a:pt x="3966" y="9069"/>
                  </a:lnTo>
                  <a:lnTo>
                    <a:pt x="4231" y="8687"/>
                  </a:lnTo>
                  <a:lnTo>
                    <a:pt x="4319" y="8540"/>
                  </a:lnTo>
                  <a:lnTo>
                    <a:pt x="4554" y="8158"/>
                  </a:lnTo>
                  <a:lnTo>
                    <a:pt x="4671" y="8012"/>
                  </a:lnTo>
                  <a:lnTo>
                    <a:pt x="4907" y="7600"/>
                  </a:lnTo>
                  <a:lnTo>
                    <a:pt x="4995" y="7453"/>
                  </a:lnTo>
                  <a:lnTo>
                    <a:pt x="5230" y="7072"/>
                  </a:lnTo>
                  <a:lnTo>
                    <a:pt x="5347" y="6925"/>
                  </a:lnTo>
                  <a:lnTo>
                    <a:pt x="5582" y="6543"/>
                  </a:lnTo>
                  <a:lnTo>
                    <a:pt x="5670" y="6366"/>
                  </a:lnTo>
                  <a:lnTo>
                    <a:pt x="5905" y="5985"/>
                  </a:lnTo>
                  <a:lnTo>
                    <a:pt x="6023" y="5838"/>
                  </a:lnTo>
                  <a:lnTo>
                    <a:pt x="6258" y="5456"/>
                  </a:lnTo>
                  <a:lnTo>
                    <a:pt x="6346" y="5279"/>
                  </a:lnTo>
                  <a:lnTo>
                    <a:pt x="6610" y="4898"/>
                  </a:lnTo>
                  <a:lnTo>
                    <a:pt x="6699" y="4751"/>
                  </a:lnTo>
                  <a:lnTo>
                    <a:pt x="6934" y="4369"/>
                  </a:lnTo>
                  <a:lnTo>
                    <a:pt x="7022" y="4193"/>
                  </a:lnTo>
                  <a:lnTo>
                    <a:pt x="7286" y="3811"/>
                  </a:lnTo>
                  <a:lnTo>
                    <a:pt x="7374" y="3664"/>
                  </a:lnTo>
                  <a:lnTo>
                    <a:pt x="7609" y="3282"/>
                  </a:lnTo>
                  <a:lnTo>
                    <a:pt x="7697" y="3135"/>
                  </a:lnTo>
                  <a:lnTo>
                    <a:pt x="7962" y="2724"/>
                  </a:lnTo>
                  <a:lnTo>
                    <a:pt x="8050" y="2577"/>
                  </a:lnTo>
                  <a:lnTo>
                    <a:pt x="8285" y="2195"/>
                  </a:lnTo>
                  <a:lnTo>
                    <a:pt x="8402" y="2048"/>
                  </a:lnTo>
                  <a:lnTo>
                    <a:pt x="8637" y="1666"/>
                  </a:lnTo>
                  <a:lnTo>
                    <a:pt x="8726" y="1490"/>
                  </a:lnTo>
                  <a:lnTo>
                    <a:pt x="8814" y="1343"/>
                  </a:lnTo>
                  <a:cubicBezTo>
                    <a:pt x="8931" y="1196"/>
                    <a:pt x="8872" y="990"/>
                    <a:pt x="8726" y="902"/>
                  </a:cubicBezTo>
                  <a:lnTo>
                    <a:pt x="7433" y="50"/>
                  </a:lnTo>
                  <a:cubicBezTo>
                    <a:pt x="7378" y="17"/>
                    <a:pt x="7319" y="1"/>
                    <a:pt x="7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72" name="Google Shape;1272;p43"/>
            <p:cNvSpPr/>
            <p:nvPr/>
          </p:nvSpPr>
          <p:spPr>
            <a:xfrm>
              <a:off x="1836650" y="2004700"/>
              <a:ext cx="49225" cy="57375"/>
            </a:xfrm>
            <a:custGeom>
              <a:avLst/>
              <a:gdLst/>
              <a:ahLst/>
              <a:cxnLst/>
              <a:rect l="l" t="t" r="r" b="b"/>
              <a:pathLst>
                <a:path w="1969" h="2295" extrusionOk="0">
                  <a:moveTo>
                    <a:pt x="1251" y="1"/>
                  </a:moveTo>
                  <a:cubicBezTo>
                    <a:pt x="1188" y="1"/>
                    <a:pt x="1125" y="33"/>
                    <a:pt x="1087" y="90"/>
                  </a:cubicBezTo>
                  <a:lnTo>
                    <a:pt x="59" y="1676"/>
                  </a:lnTo>
                  <a:cubicBezTo>
                    <a:pt x="0" y="1764"/>
                    <a:pt x="0" y="1882"/>
                    <a:pt x="88" y="1941"/>
                  </a:cubicBezTo>
                  <a:lnTo>
                    <a:pt x="588" y="2264"/>
                  </a:lnTo>
                  <a:cubicBezTo>
                    <a:pt x="619" y="2285"/>
                    <a:pt x="654" y="2294"/>
                    <a:pt x="689" y="2294"/>
                  </a:cubicBezTo>
                  <a:cubicBezTo>
                    <a:pt x="752" y="2294"/>
                    <a:pt x="814" y="2262"/>
                    <a:pt x="852" y="2205"/>
                  </a:cubicBezTo>
                  <a:lnTo>
                    <a:pt x="1910" y="648"/>
                  </a:lnTo>
                  <a:cubicBezTo>
                    <a:pt x="1968" y="560"/>
                    <a:pt x="1939" y="413"/>
                    <a:pt x="1851" y="354"/>
                  </a:cubicBezTo>
                  <a:lnTo>
                    <a:pt x="1352" y="31"/>
                  </a:lnTo>
                  <a:cubicBezTo>
                    <a:pt x="1320" y="10"/>
                    <a:pt x="1285" y="1"/>
                    <a:pt x="1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73" name="Google Shape;1273;p43"/>
            <p:cNvSpPr/>
            <p:nvPr/>
          </p:nvSpPr>
          <p:spPr>
            <a:xfrm>
              <a:off x="1841775" y="2010550"/>
              <a:ext cx="29400" cy="39500"/>
            </a:xfrm>
            <a:custGeom>
              <a:avLst/>
              <a:gdLst/>
              <a:ahLst/>
              <a:cxnLst/>
              <a:rect l="l" t="t" r="r" b="b"/>
              <a:pathLst>
                <a:path w="1176" h="1580" extrusionOk="0">
                  <a:moveTo>
                    <a:pt x="1050" y="0"/>
                  </a:moveTo>
                  <a:cubicBezTo>
                    <a:pt x="1014" y="0"/>
                    <a:pt x="977" y="25"/>
                    <a:pt x="941" y="62"/>
                  </a:cubicBezTo>
                  <a:lnTo>
                    <a:pt x="60" y="1413"/>
                  </a:lnTo>
                  <a:cubicBezTo>
                    <a:pt x="1" y="1472"/>
                    <a:pt x="30" y="1530"/>
                    <a:pt x="89" y="1560"/>
                  </a:cubicBezTo>
                  <a:cubicBezTo>
                    <a:pt x="101" y="1572"/>
                    <a:pt x="123" y="1579"/>
                    <a:pt x="147" y="1579"/>
                  </a:cubicBezTo>
                  <a:cubicBezTo>
                    <a:pt x="181" y="1579"/>
                    <a:pt x="219" y="1565"/>
                    <a:pt x="236" y="1530"/>
                  </a:cubicBezTo>
                  <a:lnTo>
                    <a:pt x="1147" y="179"/>
                  </a:lnTo>
                  <a:cubicBezTo>
                    <a:pt x="1176" y="120"/>
                    <a:pt x="1176" y="62"/>
                    <a:pt x="1117" y="32"/>
                  </a:cubicBezTo>
                  <a:cubicBezTo>
                    <a:pt x="1095" y="10"/>
                    <a:pt x="1072" y="0"/>
                    <a:pt x="1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74" name="Google Shape;1274;p43"/>
            <p:cNvSpPr/>
            <p:nvPr/>
          </p:nvSpPr>
          <p:spPr>
            <a:xfrm>
              <a:off x="1851325" y="2016725"/>
              <a:ext cx="29400" cy="39750"/>
            </a:xfrm>
            <a:custGeom>
              <a:avLst/>
              <a:gdLst/>
              <a:ahLst/>
              <a:cxnLst/>
              <a:rect l="l" t="t" r="r" b="b"/>
              <a:pathLst>
                <a:path w="1176" h="1590" extrusionOk="0">
                  <a:moveTo>
                    <a:pt x="1029" y="1"/>
                  </a:moveTo>
                  <a:cubicBezTo>
                    <a:pt x="995" y="1"/>
                    <a:pt x="958" y="15"/>
                    <a:pt x="941" y="50"/>
                  </a:cubicBezTo>
                  <a:lnTo>
                    <a:pt x="30" y="1401"/>
                  </a:lnTo>
                  <a:cubicBezTo>
                    <a:pt x="1" y="1460"/>
                    <a:pt x="1" y="1548"/>
                    <a:pt x="59" y="1577"/>
                  </a:cubicBezTo>
                  <a:cubicBezTo>
                    <a:pt x="77" y="1586"/>
                    <a:pt x="94" y="1589"/>
                    <a:pt x="111" y="1589"/>
                  </a:cubicBezTo>
                  <a:cubicBezTo>
                    <a:pt x="153" y="1589"/>
                    <a:pt x="194" y="1569"/>
                    <a:pt x="236" y="1548"/>
                  </a:cubicBezTo>
                  <a:lnTo>
                    <a:pt x="1117" y="167"/>
                  </a:lnTo>
                  <a:cubicBezTo>
                    <a:pt x="1176" y="138"/>
                    <a:pt x="1146" y="50"/>
                    <a:pt x="1088" y="20"/>
                  </a:cubicBezTo>
                  <a:cubicBezTo>
                    <a:pt x="1076" y="8"/>
                    <a:pt x="1053" y="1"/>
                    <a:pt x="1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75" name="Google Shape;1275;p43"/>
            <p:cNvSpPr/>
            <p:nvPr/>
          </p:nvSpPr>
          <p:spPr>
            <a:xfrm>
              <a:off x="1550950" y="2196425"/>
              <a:ext cx="214475" cy="278375"/>
            </a:xfrm>
            <a:custGeom>
              <a:avLst/>
              <a:gdLst/>
              <a:ahLst/>
              <a:cxnLst/>
              <a:rect l="l" t="t" r="r" b="b"/>
              <a:pathLst>
                <a:path w="8579" h="11135" extrusionOk="0">
                  <a:moveTo>
                    <a:pt x="6757" y="0"/>
                  </a:moveTo>
                  <a:lnTo>
                    <a:pt x="6640" y="147"/>
                  </a:lnTo>
                  <a:lnTo>
                    <a:pt x="7433" y="676"/>
                  </a:lnTo>
                  <a:lnTo>
                    <a:pt x="7168" y="1029"/>
                  </a:lnTo>
                  <a:lnTo>
                    <a:pt x="6375" y="500"/>
                  </a:lnTo>
                  <a:lnTo>
                    <a:pt x="6287" y="676"/>
                  </a:lnTo>
                  <a:lnTo>
                    <a:pt x="7080" y="1205"/>
                  </a:lnTo>
                  <a:lnTo>
                    <a:pt x="6816" y="1587"/>
                  </a:lnTo>
                  <a:lnTo>
                    <a:pt x="6023" y="1029"/>
                  </a:lnTo>
                  <a:lnTo>
                    <a:pt x="5905" y="1175"/>
                  </a:lnTo>
                  <a:lnTo>
                    <a:pt x="6728" y="1734"/>
                  </a:lnTo>
                  <a:lnTo>
                    <a:pt x="6463" y="2115"/>
                  </a:lnTo>
                  <a:lnTo>
                    <a:pt x="5641" y="1557"/>
                  </a:lnTo>
                  <a:lnTo>
                    <a:pt x="5523" y="1704"/>
                  </a:lnTo>
                  <a:lnTo>
                    <a:pt x="6375" y="2262"/>
                  </a:lnTo>
                  <a:lnTo>
                    <a:pt x="6111" y="2644"/>
                  </a:lnTo>
                  <a:lnTo>
                    <a:pt x="5288" y="2086"/>
                  </a:lnTo>
                  <a:lnTo>
                    <a:pt x="5171" y="2233"/>
                  </a:lnTo>
                  <a:lnTo>
                    <a:pt x="6023" y="2791"/>
                  </a:lnTo>
                  <a:lnTo>
                    <a:pt x="5758" y="3173"/>
                  </a:lnTo>
                  <a:lnTo>
                    <a:pt x="4906" y="2615"/>
                  </a:lnTo>
                  <a:lnTo>
                    <a:pt x="4789" y="2762"/>
                  </a:lnTo>
                  <a:lnTo>
                    <a:pt x="5670" y="3320"/>
                  </a:lnTo>
                  <a:lnTo>
                    <a:pt x="5406" y="3702"/>
                  </a:lnTo>
                  <a:lnTo>
                    <a:pt x="4524" y="3114"/>
                  </a:lnTo>
                  <a:lnTo>
                    <a:pt x="4436" y="3261"/>
                  </a:lnTo>
                  <a:lnTo>
                    <a:pt x="5288" y="3849"/>
                  </a:lnTo>
                  <a:lnTo>
                    <a:pt x="5053" y="4231"/>
                  </a:lnTo>
                  <a:lnTo>
                    <a:pt x="4172" y="3643"/>
                  </a:lnTo>
                  <a:lnTo>
                    <a:pt x="4054" y="3790"/>
                  </a:lnTo>
                  <a:lnTo>
                    <a:pt x="4936" y="4378"/>
                  </a:lnTo>
                  <a:lnTo>
                    <a:pt x="4701" y="4759"/>
                  </a:lnTo>
                  <a:lnTo>
                    <a:pt x="3790" y="4172"/>
                  </a:lnTo>
                  <a:lnTo>
                    <a:pt x="3702" y="4319"/>
                  </a:lnTo>
                  <a:lnTo>
                    <a:pt x="4583" y="4906"/>
                  </a:lnTo>
                  <a:lnTo>
                    <a:pt x="4348" y="5288"/>
                  </a:lnTo>
                  <a:lnTo>
                    <a:pt x="3438" y="4701"/>
                  </a:lnTo>
                  <a:lnTo>
                    <a:pt x="3320" y="4848"/>
                  </a:lnTo>
                  <a:lnTo>
                    <a:pt x="4231" y="5465"/>
                  </a:lnTo>
                  <a:lnTo>
                    <a:pt x="3996" y="5817"/>
                  </a:lnTo>
                  <a:lnTo>
                    <a:pt x="3056" y="5200"/>
                  </a:lnTo>
                  <a:lnTo>
                    <a:pt x="2967" y="5376"/>
                  </a:lnTo>
                  <a:lnTo>
                    <a:pt x="3878" y="5993"/>
                  </a:lnTo>
                  <a:lnTo>
                    <a:pt x="3643" y="6375"/>
                  </a:lnTo>
                  <a:lnTo>
                    <a:pt x="2703" y="5729"/>
                  </a:lnTo>
                  <a:lnTo>
                    <a:pt x="2586" y="5876"/>
                  </a:lnTo>
                  <a:lnTo>
                    <a:pt x="3526" y="6522"/>
                  </a:lnTo>
                  <a:lnTo>
                    <a:pt x="3291" y="6904"/>
                  </a:lnTo>
                  <a:lnTo>
                    <a:pt x="2321" y="6258"/>
                  </a:lnTo>
                  <a:lnTo>
                    <a:pt x="2204" y="6405"/>
                  </a:lnTo>
                  <a:lnTo>
                    <a:pt x="3173" y="7051"/>
                  </a:lnTo>
                  <a:lnTo>
                    <a:pt x="2938" y="7433"/>
                  </a:lnTo>
                  <a:lnTo>
                    <a:pt x="1939" y="6787"/>
                  </a:lnTo>
                  <a:lnTo>
                    <a:pt x="1851" y="6933"/>
                  </a:lnTo>
                  <a:lnTo>
                    <a:pt x="2821" y="7580"/>
                  </a:lnTo>
                  <a:lnTo>
                    <a:pt x="2556" y="7962"/>
                  </a:lnTo>
                  <a:lnTo>
                    <a:pt x="1587" y="7315"/>
                  </a:lnTo>
                  <a:lnTo>
                    <a:pt x="1469" y="7462"/>
                  </a:lnTo>
                  <a:lnTo>
                    <a:pt x="2468" y="8108"/>
                  </a:lnTo>
                  <a:lnTo>
                    <a:pt x="2204" y="8490"/>
                  </a:lnTo>
                  <a:lnTo>
                    <a:pt x="1205" y="7815"/>
                  </a:lnTo>
                  <a:lnTo>
                    <a:pt x="1117" y="7962"/>
                  </a:lnTo>
                  <a:lnTo>
                    <a:pt x="2116" y="8637"/>
                  </a:lnTo>
                  <a:lnTo>
                    <a:pt x="1851" y="9019"/>
                  </a:lnTo>
                  <a:lnTo>
                    <a:pt x="852" y="8344"/>
                  </a:lnTo>
                  <a:lnTo>
                    <a:pt x="735" y="8490"/>
                  </a:lnTo>
                  <a:lnTo>
                    <a:pt x="1763" y="9166"/>
                  </a:lnTo>
                  <a:lnTo>
                    <a:pt x="1499" y="9548"/>
                  </a:lnTo>
                  <a:lnTo>
                    <a:pt x="470" y="8872"/>
                  </a:lnTo>
                  <a:lnTo>
                    <a:pt x="382" y="9019"/>
                  </a:lnTo>
                  <a:lnTo>
                    <a:pt x="1410" y="9695"/>
                  </a:lnTo>
                  <a:lnTo>
                    <a:pt x="1146" y="10077"/>
                  </a:lnTo>
                  <a:lnTo>
                    <a:pt x="118" y="9401"/>
                  </a:lnTo>
                  <a:lnTo>
                    <a:pt x="0" y="9548"/>
                  </a:lnTo>
                  <a:lnTo>
                    <a:pt x="2380" y="11134"/>
                  </a:lnTo>
                  <a:lnTo>
                    <a:pt x="2468" y="10958"/>
                  </a:lnTo>
                  <a:lnTo>
                    <a:pt x="1440" y="10282"/>
                  </a:lnTo>
                  <a:lnTo>
                    <a:pt x="1675" y="9901"/>
                  </a:lnTo>
                  <a:lnTo>
                    <a:pt x="2732" y="10576"/>
                  </a:lnTo>
                  <a:lnTo>
                    <a:pt x="2821" y="10429"/>
                  </a:lnTo>
                  <a:lnTo>
                    <a:pt x="1792" y="9724"/>
                  </a:lnTo>
                  <a:lnTo>
                    <a:pt x="2027" y="9372"/>
                  </a:lnTo>
                  <a:lnTo>
                    <a:pt x="3056" y="10047"/>
                  </a:lnTo>
                  <a:lnTo>
                    <a:pt x="3144" y="9871"/>
                  </a:lnTo>
                  <a:lnTo>
                    <a:pt x="2145" y="9195"/>
                  </a:lnTo>
                  <a:lnTo>
                    <a:pt x="2380" y="8814"/>
                  </a:lnTo>
                  <a:lnTo>
                    <a:pt x="3408" y="9489"/>
                  </a:lnTo>
                  <a:lnTo>
                    <a:pt x="3496" y="9342"/>
                  </a:lnTo>
                  <a:lnTo>
                    <a:pt x="2497" y="8667"/>
                  </a:lnTo>
                  <a:lnTo>
                    <a:pt x="2732" y="8285"/>
                  </a:lnTo>
                  <a:lnTo>
                    <a:pt x="3731" y="8960"/>
                  </a:lnTo>
                  <a:lnTo>
                    <a:pt x="3819" y="8784"/>
                  </a:lnTo>
                  <a:lnTo>
                    <a:pt x="2850" y="8138"/>
                  </a:lnTo>
                  <a:lnTo>
                    <a:pt x="3085" y="7756"/>
                  </a:lnTo>
                  <a:lnTo>
                    <a:pt x="4084" y="8402"/>
                  </a:lnTo>
                  <a:lnTo>
                    <a:pt x="4172" y="8255"/>
                  </a:lnTo>
                  <a:lnTo>
                    <a:pt x="3202" y="7609"/>
                  </a:lnTo>
                  <a:lnTo>
                    <a:pt x="3467" y="7227"/>
                  </a:lnTo>
                  <a:lnTo>
                    <a:pt x="4407" y="7873"/>
                  </a:lnTo>
                  <a:lnTo>
                    <a:pt x="4524" y="7727"/>
                  </a:lnTo>
                  <a:lnTo>
                    <a:pt x="3555" y="7080"/>
                  </a:lnTo>
                  <a:lnTo>
                    <a:pt x="3819" y="6698"/>
                  </a:lnTo>
                  <a:lnTo>
                    <a:pt x="4760" y="7315"/>
                  </a:lnTo>
                  <a:lnTo>
                    <a:pt x="4848" y="7168"/>
                  </a:lnTo>
                  <a:lnTo>
                    <a:pt x="3908" y="6551"/>
                  </a:lnTo>
                  <a:lnTo>
                    <a:pt x="4172" y="6170"/>
                  </a:lnTo>
                  <a:lnTo>
                    <a:pt x="5083" y="6787"/>
                  </a:lnTo>
                  <a:lnTo>
                    <a:pt x="5200" y="6640"/>
                  </a:lnTo>
                  <a:lnTo>
                    <a:pt x="4260" y="6023"/>
                  </a:lnTo>
                  <a:lnTo>
                    <a:pt x="4524" y="5641"/>
                  </a:lnTo>
                  <a:lnTo>
                    <a:pt x="5435" y="6258"/>
                  </a:lnTo>
                  <a:lnTo>
                    <a:pt x="5523" y="6081"/>
                  </a:lnTo>
                  <a:lnTo>
                    <a:pt x="4613" y="5494"/>
                  </a:lnTo>
                  <a:lnTo>
                    <a:pt x="4877" y="5112"/>
                  </a:lnTo>
                  <a:lnTo>
                    <a:pt x="5758" y="5700"/>
                  </a:lnTo>
                  <a:lnTo>
                    <a:pt x="5876" y="5553"/>
                  </a:lnTo>
                  <a:lnTo>
                    <a:pt x="4965" y="4936"/>
                  </a:lnTo>
                  <a:lnTo>
                    <a:pt x="5230" y="4583"/>
                  </a:lnTo>
                  <a:lnTo>
                    <a:pt x="6111" y="5171"/>
                  </a:lnTo>
                  <a:lnTo>
                    <a:pt x="6199" y="4994"/>
                  </a:lnTo>
                  <a:lnTo>
                    <a:pt x="5318" y="4407"/>
                  </a:lnTo>
                  <a:lnTo>
                    <a:pt x="5582" y="4025"/>
                  </a:lnTo>
                  <a:lnTo>
                    <a:pt x="6463" y="4613"/>
                  </a:lnTo>
                  <a:lnTo>
                    <a:pt x="6552" y="4466"/>
                  </a:lnTo>
                  <a:lnTo>
                    <a:pt x="5670" y="3878"/>
                  </a:lnTo>
                  <a:lnTo>
                    <a:pt x="5935" y="3496"/>
                  </a:lnTo>
                  <a:lnTo>
                    <a:pt x="6787" y="4084"/>
                  </a:lnTo>
                  <a:lnTo>
                    <a:pt x="6875" y="3908"/>
                  </a:lnTo>
                  <a:lnTo>
                    <a:pt x="6023" y="3349"/>
                  </a:lnTo>
                  <a:lnTo>
                    <a:pt x="6287" y="2967"/>
                  </a:lnTo>
                  <a:lnTo>
                    <a:pt x="7139" y="3526"/>
                  </a:lnTo>
                  <a:lnTo>
                    <a:pt x="7227" y="3379"/>
                  </a:lnTo>
                  <a:lnTo>
                    <a:pt x="6375" y="2821"/>
                  </a:lnTo>
                  <a:lnTo>
                    <a:pt x="6640" y="2439"/>
                  </a:lnTo>
                  <a:lnTo>
                    <a:pt x="7462" y="2997"/>
                  </a:lnTo>
                  <a:lnTo>
                    <a:pt x="7550" y="2850"/>
                  </a:lnTo>
                  <a:lnTo>
                    <a:pt x="6728" y="2292"/>
                  </a:lnTo>
                  <a:lnTo>
                    <a:pt x="6992" y="1910"/>
                  </a:lnTo>
                  <a:lnTo>
                    <a:pt x="7815" y="2439"/>
                  </a:lnTo>
                  <a:lnTo>
                    <a:pt x="7903" y="2292"/>
                  </a:lnTo>
                  <a:lnTo>
                    <a:pt x="7110" y="1763"/>
                  </a:lnTo>
                  <a:lnTo>
                    <a:pt x="7345" y="1381"/>
                  </a:lnTo>
                  <a:lnTo>
                    <a:pt x="8138" y="1910"/>
                  </a:lnTo>
                  <a:lnTo>
                    <a:pt x="8255" y="1763"/>
                  </a:lnTo>
                  <a:lnTo>
                    <a:pt x="7462" y="1234"/>
                  </a:lnTo>
                  <a:lnTo>
                    <a:pt x="7697" y="852"/>
                  </a:lnTo>
                  <a:lnTo>
                    <a:pt x="8490" y="1381"/>
                  </a:lnTo>
                  <a:lnTo>
                    <a:pt x="8579" y="1205"/>
                  </a:lnTo>
                  <a:lnTo>
                    <a:pt x="7815" y="705"/>
                  </a:lnTo>
                  <a:lnTo>
                    <a:pt x="7521" y="500"/>
                  </a:lnTo>
                  <a:lnTo>
                    <a:pt x="6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76" name="Google Shape;1276;p43"/>
            <p:cNvSpPr/>
            <p:nvPr/>
          </p:nvSpPr>
          <p:spPr>
            <a:xfrm>
              <a:off x="1714000" y="2118575"/>
              <a:ext cx="58025" cy="77875"/>
            </a:xfrm>
            <a:custGeom>
              <a:avLst/>
              <a:gdLst/>
              <a:ahLst/>
              <a:cxnLst/>
              <a:rect l="l" t="t" r="r" b="b"/>
              <a:pathLst>
                <a:path w="2321" h="3115" extrusionOk="0">
                  <a:moveTo>
                    <a:pt x="411" y="353"/>
                  </a:moveTo>
                  <a:lnTo>
                    <a:pt x="940" y="705"/>
                  </a:lnTo>
                  <a:lnTo>
                    <a:pt x="1381" y="999"/>
                  </a:lnTo>
                  <a:lnTo>
                    <a:pt x="1851" y="1322"/>
                  </a:lnTo>
                  <a:lnTo>
                    <a:pt x="1968" y="1410"/>
                  </a:lnTo>
                  <a:lnTo>
                    <a:pt x="1175" y="2615"/>
                  </a:lnTo>
                  <a:lnTo>
                    <a:pt x="1087" y="2762"/>
                  </a:lnTo>
                  <a:lnTo>
                    <a:pt x="970" y="2703"/>
                  </a:lnTo>
                  <a:lnTo>
                    <a:pt x="970" y="2644"/>
                  </a:lnTo>
                  <a:lnTo>
                    <a:pt x="940" y="2585"/>
                  </a:lnTo>
                  <a:lnTo>
                    <a:pt x="735" y="1969"/>
                  </a:lnTo>
                  <a:lnTo>
                    <a:pt x="353" y="823"/>
                  </a:lnTo>
                  <a:lnTo>
                    <a:pt x="265" y="558"/>
                  </a:lnTo>
                  <a:lnTo>
                    <a:pt x="411" y="353"/>
                  </a:lnTo>
                  <a:close/>
                  <a:moveTo>
                    <a:pt x="323" y="0"/>
                  </a:moveTo>
                  <a:lnTo>
                    <a:pt x="0" y="529"/>
                  </a:lnTo>
                  <a:lnTo>
                    <a:pt x="646" y="2527"/>
                  </a:lnTo>
                  <a:lnTo>
                    <a:pt x="764" y="2879"/>
                  </a:lnTo>
                  <a:lnTo>
                    <a:pt x="1146" y="3114"/>
                  </a:lnTo>
                  <a:lnTo>
                    <a:pt x="1440" y="2674"/>
                  </a:lnTo>
                  <a:lnTo>
                    <a:pt x="2321" y="1352"/>
                  </a:lnTo>
                  <a:lnTo>
                    <a:pt x="2321" y="132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77" name="Google Shape;1277;p43"/>
            <p:cNvSpPr/>
            <p:nvPr/>
          </p:nvSpPr>
          <p:spPr>
            <a:xfrm>
              <a:off x="1728675" y="2143550"/>
              <a:ext cx="31600" cy="41875"/>
            </a:xfrm>
            <a:custGeom>
              <a:avLst/>
              <a:gdLst/>
              <a:ahLst/>
              <a:cxnLst/>
              <a:rect l="l" t="t" r="r" b="b"/>
              <a:pathLst>
                <a:path w="1264" h="1675" extrusionOk="0">
                  <a:moveTo>
                    <a:pt x="794" y="0"/>
                  </a:moveTo>
                  <a:lnTo>
                    <a:pt x="1" y="1205"/>
                  </a:lnTo>
                  <a:lnTo>
                    <a:pt x="353" y="1675"/>
                  </a:lnTo>
                  <a:lnTo>
                    <a:pt x="1264" y="323"/>
                  </a:lnTo>
                  <a:lnTo>
                    <a:pt x="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78" name="Google Shape;1278;p43"/>
            <p:cNvSpPr/>
            <p:nvPr/>
          </p:nvSpPr>
          <p:spPr>
            <a:xfrm>
              <a:off x="1589875" y="2525450"/>
              <a:ext cx="25000" cy="72725"/>
            </a:xfrm>
            <a:custGeom>
              <a:avLst/>
              <a:gdLst/>
              <a:ahLst/>
              <a:cxnLst/>
              <a:rect l="l" t="t" r="r" b="b"/>
              <a:pathLst>
                <a:path w="1000" h="2909" extrusionOk="0">
                  <a:moveTo>
                    <a:pt x="177" y="0"/>
                  </a:moveTo>
                  <a:lnTo>
                    <a:pt x="764" y="647"/>
                  </a:lnTo>
                  <a:lnTo>
                    <a:pt x="0" y="2909"/>
                  </a:lnTo>
                  <a:lnTo>
                    <a:pt x="0" y="2909"/>
                  </a:lnTo>
                  <a:lnTo>
                    <a:pt x="999" y="559"/>
                  </a:lnTo>
                  <a:lnTo>
                    <a:pt x="1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79" name="Google Shape;1279;p43"/>
            <p:cNvSpPr/>
            <p:nvPr/>
          </p:nvSpPr>
          <p:spPr>
            <a:xfrm>
              <a:off x="1537000" y="2502675"/>
              <a:ext cx="37475" cy="63925"/>
            </a:xfrm>
            <a:custGeom>
              <a:avLst/>
              <a:gdLst/>
              <a:ahLst/>
              <a:cxnLst/>
              <a:rect l="l" t="t" r="r" b="b"/>
              <a:pathLst>
                <a:path w="1499" h="2557" extrusionOk="0">
                  <a:moveTo>
                    <a:pt x="1498" y="1"/>
                  </a:moveTo>
                  <a:lnTo>
                    <a:pt x="0" y="2263"/>
                  </a:lnTo>
                  <a:lnTo>
                    <a:pt x="411" y="2557"/>
                  </a:lnTo>
                  <a:lnTo>
                    <a:pt x="294" y="2175"/>
                  </a:lnTo>
                  <a:lnTo>
                    <a:pt x="1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80" name="Google Shape;1280;p43"/>
            <p:cNvSpPr/>
            <p:nvPr/>
          </p:nvSpPr>
          <p:spPr>
            <a:xfrm>
              <a:off x="1504675" y="2646625"/>
              <a:ext cx="50700" cy="122675"/>
            </a:xfrm>
            <a:custGeom>
              <a:avLst/>
              <a:gdLst/>
              <a:ahLst/>
              <a:cxnLst/>
              <a:rect l="l" t="t" r="r" b="b"/>
              <a:pathLst>
                <a:path w="2028" h="4907" extrusionOk="0">
                  <a:moveTo>
                    <a:pt x="764" y="1"/>
                  </a:moveTo>
                  <a:lnTo>
                    <a:pt x="1" y="1146"/>
                  </a:lnTo>
                  <a:lnTo>
                    <a:pt x="474" y="2025"/>
                  </a:lnTo>
                  <a:lnTo>
                    <a:pt x="474" y="2025"/>
                  </a:lnTo>
                  <a:lnTo>
                    <a:pt x="588" y="1940"/>
                  </a:lnTo>
                  <a:lnTo>
                    <a:pt x="294" y="1352"/>
                  </a:lnTo>
                  <a:lnTo>
                    <a:pt x="764" y="1"/>
                  </a:lnTo>
                  <a:close/>
                  <a:moveTo>
                    <a:pt x="474" y="2025"/>
                  </a:moveTo>
                  <a:lnTo>
                    <a:pt x="471" y="2028"/>
                  </a:lnTo>
                  <a:lnTo>
                    <a:pt x="2028" y="4907"/>
                  </a:lnTo>
                  <a:lnTo>
                    <a:pt x="474" y="20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81" name="Google Shape;1281;p43"/>
            <p:cNvSpPr/>
            <p:nvPr/>
          </p:nvSpPr>
          <p:spPr>
            <a:xfrm>
              <a:off x="1516425" y="2695100"/>
              <a:ext cx="38950" cy="74200"/>
            </a:xfrm>
            <a:custGeom>
              <a:avLst/>
              <a:gdLst/>
              <a:ahLst/>
              <a:cxnLst/>
              <a:rect l="l" t="t" r="r" b="b"/>
              <a:pathLst>
                <a:path w="1558" h="2968" extrusionOk="0">
                  <a:moveTo>
                    <a:pt x="118" y="1"/>
                  </a:moveTo>
                  <a:lnTo>
                    <a:pt x="1" y="89"/>
                  </a:lnTo>
                  <a:lnTo>
                    <a:pt x="1558" y="2968"/>
                  </a:lnTo>
                  <a:lnTo>
                    <a:pt x="1558" y="2968"/>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82" name="Google Shape;1282;p43"/>
            <p:cNvSpPr/>
            <p:nvPr/>
          </p:nvSpPr>
          <p:spPr>
            <a:xfrm>
              <a:off x="1554625" y="2195675"/>
              <a:ext cx="174075" cy="251225"/>
            </a:xfrm>
            <a:custGeom>
              <a:avLst/>
              <a:gdLst/>
              <a:ahLst/>
              <a:cxnLst/>
              <a:rect l="l" t="t" r="r" b="b"/>
              <a:pathLst>
                <a:path w="6963" h="10049" extrusionOk="0">
                  <a:moveTo>
                    <a:pt x="6963" y="1"/>
                  </a:moveTo>
                  <a:lnTo>
                    <a:pt x="6904" y="30"/>
                  </a:lnTo>
                  <a:lnTo>
                    <a:pt x="6816" y="148"/>
                  </a:lnTo>
                  <a:lnTo>
                    <a:pt x="6845" y="177"/>
                  </a:lnTo>
                  <a:lnTo>
                    <a:pt x="6963" y="1"/>
                  </a:lnTo>
                  <a:close/>
                  <a:moveTo>
                    <a:pt x="6698" y="295"/>
                  </a:moveTo>
                  <a:lnTo>
                    <a:pt x="6434" y="677"/>
                  </a:lnTo>
                  <a:lnTo>
                    <a:pt x="6463" y="706"/>
                  </a:lnTo>
                  <a:lnTo>
                    <a:pt x="6728" y="324"/>
                  </a:lnTo>
                  <a:lnTo>
                    <a:pt x="6698" y="295"/>
                  </a:lnTo>
                  <a:close/>
                  <a:moveTo>
                    <a:pt x="6346" y="823"/>
                  </a:moveTo>
                  <a:lnTo>
                    <a:pt x="6081" y="1205"/>
                  </a:lnTo>
                  <a:lnTo>
                    <a:pt x="6111" y="1235"/>
                  </a:lnTo>
                  <a:lnTo>
                    <a:pt x="6375" y="853"/>
                  </a:lnTo>
                  <a:lnTo>
                    <a:pt x="6346" y="823"/>
                  </a:lnTo>
                  <a:close/>
                  <a:moveTo>
                    <a:pt x="5964" y="1352"/>
                  </a:moveTo>
                  <a:lnTo>
                    <a:pt x="5699" y="1734"/>
                  </a:lnTo>
                  <a:lnTo>
                    <a:pt x="5758" y="1764"/>
                  </a:lnTo>
                  <a:lnTo>
                    <a:pt x="6023" y="1382"/>
                  </a:lnTo>
                  <a:lnTo>
                    <a:pt x="5964" y="1352"/>
                  </a:lnTo>
                  <a:close/>
                  <a:moveTo>
                    <a:pt x="5582" y="1881"/>
                  </a:moveTo>
                  <a:lnTo>
                    <a:pt x="5347" y="2234"/>
                  </a:lnTo>
                  <a:lnTo>
                    <a:pt x="5406" y="2292"/>
                  </a:lnTo>
                  <a:lnTo>
                    <a:pt x="5670" y="1910"/>
                  </a:lnTo>
                  <a:lnTo>
                    <a:pt x="5582" y="1881"/>
                  </a:lnTo>
                  <a:close/>
                  <a:moveTo>
                    <a:pt x="5229" y="2410"/>
                  </a:moveTo>
                  <a:lnTo>
                    <a:pt x="4965" y="2762"/>
                  </a:lnTo>
                  <a:lnTo>
                    <a:pt x="5053" y="2821"/>
                  </a:lnTo>
                  <a:lnTo>
                    <a:pt x="5318" y="2439"/>
                  </a:lnTo>
                  <a:lnTo>
                    <a:pt x="5229" y="2410"/>
                  </a:lnTo>
                  <a:close/>
                  <a:moveTo>
                    <a:pt x="4848" y="2909"/>
                  </a:moveTo>
                  <a:lnTo>
                    <a:pt x="4583" y="3291"/>
                  </a:lnTo>
                  <a:lnTo>
                    <a:pt x="4701" y="3379"/>
                  </a:lnTo>
                  <a:lnTo>
                    <a:pt x="4965" y="2997"/>
                  </a:lnTo>
                  <a:lnTo>
                    <a:pt x="4848" y="2909"/>
                  </a:lnTo>
                  <a:close/>
                  <a:moveTo>
                    <a:pt x="4495" y="3438"/>
                  </a:moveTo>
                  <a:lnTo>
                    <a:pt x="4231" y="3820"/>
                  </a:lnTo>
                  <a:lnTo>
                    <a:pt x="4348" y="3908"/>
                  </a:lnTo>
                  <a:lnTo>
                    <a:pt x="4613" y="3526"/>
                  </a:lnTo>
                  <a:lnTo>
                    <a:pt x="4495" y="3438"/>
                  </a:lnTo>
                  <a:close/>
                  <a:moveTo>
                    <a:pt x="4113" y="3967"/>
                  </a:moveTo>
                  <a:lnTo>
                    <a:pt x="3849" y="4349"/>
                  </a:lnTo>
                  <a:lnTo>
                    <a:pt x="3996" y="4437"/>
                  </a:lnTo>
                  <a:lnTo>
                    <a:pt x="4260" y="4055"/>
                  </a:lnTo>
                  <a:lnTo>
                    <a:pt x="4113" y="3967"/>
                  </a:lnTo>
                  <a:close/>
                  <a:moveTo>
                    <a:pt x="3761" y="4496"/>
                  </a:moveTo>
                  <a:lnTo>
                    <a:pt x="3496" y="4848"/>
                  </a:lnTo>
                  <a:lnTo>
                    <a:pt x="3643" y="4966"/>
                  </a:lnTo>
                  <a:lnTo>
                    <a:pt x="3907" y="4584"/>
                  </a:lnTo>
                  <a:lnTo>
                    <a:pt x="3761" y="4496"/>
                  </a:lnTo>
                  <a:close/>
                  <a:moveTo>
                    <a:pt x="3379" y="4995"/>
                  </a:moveTo>
                  <a:lnTo>
                    <a:pt x="3114" y="5377"/>
                  </a:lnTo>
                  <a:lnTo>
                    <a:pt x="3291" y="5495"/>
                  </a:lnTo>
                  <a:lnTo>
                    <a:pt x="3555" y="5113"/>
                  </a:lnTo>
                  <a:lnTo>
                    <a:pt x="3379" y="4995"/>
                  </a:lnTo>
                  <a:close/>
                  <a:moveTo>
                    <a:pt x="2997" y="5524"/>
                  </a:moveTo>
                  <a:lnTo>
                    <a:pt x="2762" y="5906"/>
                  </a:lnTo>
                  <a:lnTo>
                    <a:pt x="2938" y="6023"/>
                  </a:lnTo>
                  <a:lnTo>
                    <a:pt x="3202" y="5641"/>
                  </a:lnTo>
                  <a:lnTo>
                    <a:pt x="3026" y="5524"/>
                  </a:lnTo>
                  <a:close/>
                  <a:moveTo>
                    <a:pt x="2644" y="6053"/>
                  </a:moveTo>
                  <a:lnTo>
                    <a:pt x="2380" y="6435"/>
                  </a:lnTo>
                  <a:lnTo>
                    <a:pt x="2585" y="6552"/>
                  </a:lnTo>
                  <a:lnTo>
                    <a:pt x="2820" y="6170"/>
                  </a:lnTo>
                  <a:lnTo>
                    <a:pt x="2644" y="6053"/>
                  </a:lnTo>
                  <a:close/>
                  <a:moveTo>
                    <a:pt x="2262" y="6581"/>
                  </a:moveTo>
                  <a:lnTo>
                    <a:pt x="1998" y="6934"/>
                  </a:lnTo>
                  <a:lnTo>
                    <a:pt x="2233" y="7081"/>
                  </a:lnTo>
                  <a:lnTo>
                    <a:pt x="2468" y="6699"/>
                  </a:lnTo>
                  <a:lnTo>
                    <a:pt x="2262" y="6581"/>
                  </a:lnTo>
                  <a:close/>
                  <a:moveTo>
                    <a:pt x="1910" y="7110"/>
                  </a:moveTo>
                  <a:lnTo>
                    <a:pt x="1645" y="7463"/>
                  </a:lnTo>
                  <a:lnTo>
                    <a:pt x="1880" y="7610"/>
                  </a:lnTo>
                  <a:lnTo>
                    <a:pt x="2115" y="7228"/>
                  </a:lnTo>
                  <a:lnTo>
                    <a:pt x="1910" y="7110"/>
                  </a:lnTo>
                  <a:close/>
                  <a:moveTo>
                    <a:pt x="1528" y="7610"/>
                  </a:moveTo>
                  <a:lnTo>
                    <a:pt x="1263" y="7992"/>
                  </a:lnTo>
                  <a:lnTo>
                    <a:pt x="1528" y="8168"/>
                  </a:lnTo>
                  <a:lnTo>
                    <a:pt x="1763" y="7786"/>
                  </a:lnTo>
                  <a:lnTo>
                    <a:pt x="1528" y="7610"/>
                  </a:lnTo>
                  <a:close/>
                  <a:moveTo>
                    <a:pt x="1175" y="8138"/>
                  </a:moveTo>
                  <a:lnTo>
                    <a:pt x="911" y="8520"/>
                  </a:lnTo>
                  <a:lnTo>
                    <a:pt x="1175" y="8697"/>
                  </a:lnTo>
                  <a:lnTo>
                    <a:pt x="1410" y="8315"/>
                  </a:lnTo>
                  <a:lnTo>
                    <a:pt x="1175" y="8138"/>
                  </a:lnTo>
                  <a:close/>
                  <a:moveTo>
                    <a:pt x="793" y="8667"/>
                  </a:moveTo>
                  <a:lnTo>
                    <a:pt x="529" y="9049"/>
                  </a:lnTo>
                  <a:lnTo>
                    <a:pt x="823" y="9225"/>
                  </a:lnTo>
                  <a:lnTo>
                    <a:pt x="1058" y="8844"/>
                  </a:lnTo>
                  <a:lnTo>
                    <a:pt x="793" y="8667"/>
                  </a:lnTo>
                  <a:close/>
                  <a:moveTo>
                    <a:pt x="412" y="9196"/>
                  </a:moveTo>
                  <a:lnTo>
                    <a:pt x="177" y="9549"/>
                  </a:lnTo>
                  <a:lnTo>
                    <a:pt x="470" y="9754"/>
                  </a:lnTo>
                  <a:lnTo>
                    <a:pt x="705" y="9372"/>
                  </a:lnTo>
                  <a:lnTo>
                    <a:pt x="441" y="9196"/>
                  </a:lnTo>
                  <a:close/>
                  <a:moveTo>
                    <a:pt x="59" y="9696"/>
                  </a:moveTo>
                  <a:lnTo>
                    <a:pt x="0" y="9784"/>
                  </a:lnTo>
                  <a:lnTo>
                    <a:pt x="30" y="9901"/>
                  </a:lnTo>
                  <a:lnTo>
                    <a:pt x="265" y="10048"/>
                  </a:lnTo>
                  <a:lnTo>
                    <a:pt x="353" y="9901"/>
                  </a:lnTo>
                  <a:lnTo>
                    <a:pt x="59" y="969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83" name="Google Shape;1283;p43"/>
            <p:cNvSpPr/>
            <p:nvPr/>
          </p:nvSpPr>
          <p:spPr>
            <a:xfrm>
              <a:off x="1556075" y="2199350"/>
              <a:ext cx="169700" cy="243875"/>
            </a:xfrm>
            <a:custGeom>
              <a:avLst/>
              <a:gdLst/>
              <a:ahLst/>
              <a:cxnLst/>
              <a:rect l="l" t="t" r="r" b="b"/>
              <a:pathLst>
                <a:path w="6788" h="9755" extrusionOk="0">
                  <a:moveTo>
                    <a:pt x="6758" y="1"/>
                  </a:moveTo>
                  <a:lnTo>
                    <a:pt x="6640" y="148"/>
                  </a:lnTo>
                  <a:lnTo>
                    <a:pt x="6670" y="177"/>
                  </a:lnTo>
                  <a:lnTo>
                    <a:pt x="6787" y="30"/>
                  </a:lnTo>
                  <a:lnTo>
                    <a:pt x="6758" y="1"/>
                  </a:lnTo>
                  <a:close/>
                  <a:moveTo>
                    <a:pt x="6376" y="530"/>
                  </a:moveTo>
                  <a:lnTo>
                    <a:pt x="6288" y="676"/>
                  </a:lnTo>
                  <a:lnTo>
                    <a:pt x="6317" y="706"/>
                  </a:lnTo>
                  <a:lnTo>
                    <a:pt x="6405" y="559"/>
                  </a:lnTo>
                  <a:lnTo>
                    <a:pt x="6376" y="530"/>
                  </a:lnTo>
                  <a:close/>
                  <a:moveTo>
                    <a:pt x="6023" y="1058"/>
                  </a:moveTo>
                  <a:lnTo>
                    <a:pt x="5906" y="1205"/>
                  </a:lnTo>
                  <a:lnTo>
                    <a:pt x="5965" y="1235"/>
                  </a:lnTo>
                  <a:lnTo>
                    <a:pt x="6053" y="1088"/>
                  </a:lnTo>
                  <a:lnTo>
                    <a:pt x="6023" y="1058"/>
                  </a:lnTo>
                  <a:close/>
                  <a:moveTo>
                    <a:pt x="5641" y="1587"/>
                  </a:moveTo>
                  <a:lnTo>
                    <a:pt x="5524" y="1734"/>
                  </a:lnTo>
                  <a:lnTo>
                    <a:pt x="5612" y="1763"/>
                  </a:lnTo>
                  <a:lnTo>
                    <a:pt x="5700" y="1617"/>
                  </a:lnTo>
                  <a:lnTo>
                    <a:pt x="5641" y="1587"/>
                  </a:lnTo>
                  <a:close/>
                  <a:moveTo>
                    <a:pt x="5289" y="2087"/>
                  </a:moveTo>
                  <a:lnTo>
                    <a:pt x="5171" y="2263"/>
                  </a:lnTo>
                  <a:lnTo>
                    <a:pt x="5260" y="2292"/>
                  </a:lnTo>
                  <a:lnTo>
                    <a:pt x="5348" y="2145"/>
                  </a:lnTo>
                  <a:lnTo>
                    <a:pt x="5289" y="2087"/>
                  </a:lnTo>
                  <a:close/>
                  <a:moveTo>
                    <a:pt x="4907" y="2615"/>
                  </a:moveTo>
                  <a:lnTo>
                    <a:pt x="4790" y="2762"/>
                  </a:lnTo>
                  <a:lnTo>
                    <a:pt x="4907" y="2850"/>
                  </a:lnTo>
                  <a:lnTo>
                    <a:pt x="4995" y="2674"/>
                  </a:lnTo>
                  <a:lnTo>
                    <a:pt x="4907" y="2615"/>
                  </a:lnTo>
                  <a:close/>
                  <a:moveTo>
                    <a:pt x="4525" y="3144"/>
                  </a:moveTo>
                  <a:lnTo>
                    <a:pt x="4437" y="3291"/>
                  </a:lnTo>
                  <a:lnTo>
                    <a:pt x="4555" y="3379"/>
                  </a:lnTo>
                  <a:lnTo>
                    <a:pt x="4643" y="3232"/>
                  </a:lnTo>
                  <a:lnTo>
                    <a:pt x="4525" y="3144"/>
                  </a:lnTo>
                  <a:close/>
                  <a:moveTo>
                    <a:pt x="4173" y="3673"/>
                  </a:moveTo>
                  <a:lnTo>
                    <a:pt x="4055" y="3820"/>
                  </a:lnTo>
                  <a:lnTo>
                    <a:pt x="4202" y="3908"/>
                  </a:lnTo>
                  <a:lnTo>
                    <a:pt x="4290" y="3761"/>
                  </a:lnTo>
                  <a:lnTo>
                    <a:pt x="4173" y="3673"/>
                  </a:lnTo>
                  <a:close/>
                  <a:moveTo>
                    <a:pt x="3791" y="4202"/>
                  </a:moveTo>
                  <a:lnTo>
                    <a:pt x="3703" y="4349"/>
                  </a:lnTo>
                  <a:lnTo>
                    <a:pt x="3849" y="4437"/>
                  </a:lnTo>
                  <a:lnTo>
                    <a:pt x="3938" y="4290"/>
                  </a:lnTo>
                  <a:lnTo>
                    <a:pt x="3791" y="4202"/>
                  </a:lnTo>
                  <a:close/>
                  <a:moveTo>
                    <a:pt x="3438" y="4701"/>
                  </a:moveTo>
                  <a:lnTo>
                    <a:pt x="3321" y="4848"/>
                  </a:lnTo>
                  <a:lnTo>
                    <a:pt x="3497" y="4966"/>
                  </a:lnTo>
                  <a:lnTo>
                    <a:pt x="3585" y="4819"/>
                  </a:lnTo>
                  <a:lnTo>
                    <a:pt x="3438" y="4701"/>
                  </a:lnTo>
                  <a:close/>
                  <a:moveTo>
                    <a:pt x="3056" y="5230"/>
                  </a:moveTo>
                  <a:lnTo>
                    <a:pt x="2968" y="5377"/>
                  </a:lnTo>
                  <a:lnTo>
                    <a:pt x="3144" y="5494"/>
                  </a:lnTo>
                  <a:lnTo>
                    <a:pt x="3233" y="5348"/>
                  </a:lnTo>
                  <a:lnTo>
                    <a:pt x="3056" y="5230"/>
                  </a:lnTo>
                  <a:close/>
                  <a:moveTo>
                    <a:pt x="2704" y="5759"/>
                  </a:moveTo>
                  <a:lnTo>
                    <a:pt x="2586" y="5906"/>
                  </a:lnTo>
                  <a:lnTo>
                    <a:pt x="2762" y="6023"/>
                  </a:lnTo>
                  <a:lnTo>
                    <a:pt x="2880" y="5876"/>
                  </a:lnTo>
                  <a:lnTo>
                    <a:pt x="2704" y="5759"/>
                  </a:lnTo>
                  <a:close/>
                  <a:moveTo>
                    <a:pt x="2322" y="6288"/>
                  </a:moveTo>
                  <a:lnTo>
                    <a:pt x="2204" y="6434"/>
                  </a:lnTo>
                  <a:lnTo>
                    <a:pt x="2410" y="6552"/>
                  </a:lnTo>
                  <a:lnTo>
                    <a:pt x="2527" y="6405"/>
                  </a:lnTo>
                  <a:lnTo>
                    <a:pt x="2322" y="6288"/>
                  </a:lnTo>
                  <a:close/>
                  <a:moveTo>
                    <a:pt x="1940" y="6787"/>
                  </a:moveTo>
                  <a:lnTo>
                    <a:pt x="1940" y="6816"/>
                  </a:lnTo>
                  <a:lnTo>
                    <a:pt x="1852" y="6963"/>
                  </a:lnTo>
                  <a:lnTo>
                    <a:pt x="2057" y="7081"/>
                  </a:lnTo>
                  <a:lnTo>
                    <a:pt x="2175" y="6934"/>
                  </a:lnTo>
                  <a:lnTo>
                    <a:pt x="1940" y="6787"/>
                  </a:lnTo>
                  <a:close/>
                  <a:moveTo>
                    <a:pt x="1587" y="7316"/>
                  </a:moveTo>
                  <a:lnTo>
                    <a:pt x="1470" y="7463"/>
                  </a:lnTo>
                  <a:lnTo>
                    <a:pt x="1705" y="7639"/>
                  </a:lnTo>
                  <a:lnTo>
                    <a:pt x="1822" y="7463"/>
                  </a:lnTo>
                  <a:lnTo>
                    <a:pt x="1587" y="7316"/>
                  </a:lnTo>
                  <a:close/>
                  <a:moveTo>
                    <a:pt x="1205" y="7845"/>
                  </a:moveTo>
                  <a:lnTo>
                    <a:pt x="1117" y="7991"/>
                  </a:lnTo>
                  <a:lnTo>
                    <a:pt x="1352" y="8168"/>
                  </a:lnTo>
                  <a:lnTo>
                    <a:pt x="1470" y="8021"/>
                  </a:lnTo>
                  <a:lnTo>
                    <a:pt x="1205" y="7845"/>
                  </a:lnTo>
                  <a:close/>
                  <a:moveTo>
                    <a:pt x="853" y="8373"/>
                  </a:moveTo>
                  <a:lnTo>
                    <a:pt x="735" y="8520"/>
                  </a:lnTo>
                  <a:lnTo>
                    <a:pt x="1000" y="8697"/>
                  </a:lnTo>
                  <a:lnTo>
                    <a:pt x="1117" y="8550"/>
                  </a:lnTo>
                  <a:lnTo>
                    <a:pt x="853" y="8373"/>
                  </a:lnTo>
                  <a:close/>
                  <a:moveTo>
                    <a:pt x="471" y="8902"/>
                  </a:moveTo>
                  <a:lnTo>
                    <a:pt x="383" y="9049"/>
                  </a:lnTo>
                  <a:lnTo>
                    <a:pt x="647" y="9225"/>
                  </a:lnTo>
                  <a:lnTo>
                    <a:pt x="765" y="9078"/>
                  </a:lnTo>
                  <a:lnTo>
                    <a:pt x="471" y="8902"/>
                  </a:lnTo>
                  <a:close/>
                  <a:moveTo>
                    <a:pt x="119" y="9402"/>
                  </a:moveTo>
                  <a:lnTo>
                    <a:pt x="1" y="9549"/>
                  </a:lnTo>
                  <a:lnTo>
                    <a:pt x="295" y="9754"/>
                  </a:lnTo>
                  <a:lnTo>
                    <a:pt x="412" y="9607"/>
                  </a:lnTo>
                  <a:lnTo>
                    <a:pt x="119" y="940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84" name="Google Shape;1284;p43"/>
            <p:cNvSpPr/>
            <p:nvPr/>
          </p:nvSpPr>
          <p:spPr>
            <a:xfrm>
              <a:off x="1603100" y="2303775"/>
              <a:ext cx="52900" cy="42725"/>
            </a:xfrm>
            <a:custGeom>
              <a:avLst/>
              <a:gdLst/>
              <a:ahLst/>
              <a:cxnLst/>
              <a:rect l="l" t="t" r="r" b="b"/>
              <a:pathLst>
                <a:path w="2116" h="1709" extrusionOk="0">
                  <a:moveTo>
                    <a:pt x="680" y="1"/>
                  </a:moveTo>
                  <a:cubicBezTo>
                    <a:pt x="480" y="1"/>
                    <a:pt x="287" y="104"/>
                    <a:pt x="176" y="289"/>
                  </a:cubicBezTo>
                  <a:cubicBezTo>
                    <a:pt x="0" y="554"/>
                    <a:pt x="59" y="906"/>
                    <a:pt x="323" y="1082"/>
                  </a:cubicBezTo>
                  <a:lnTo>
                    <a:pt x="1116" y="1611"/>
                  </a:lnTo>
                  <a:cubicBezTo>
                    <a:pt x="1224" y="1676"/>
                    <a:pt x="1348" y="1709"/>
                    <a:pt x="1471" y="1709"/>
                  </a:cubicBezTo>
                  <a:cubicBezTo>
                    <a:pt x="1684" y="1709"/>
                    <a:pt x="1897" y="1610"/>
                    <a:pt x="2027" y="1406"/>
                  </a:cubicBezTo>
                  <a:cubicBezTo>
                    <a:pt x="2086" y="1288"/>
                    <a:pt x="2115" y="1141"/>
                    <a:pt x="2086" y="994"/>
                  </a:cubicBezTo>
                  <a:cubicBezTo>
                    <a:pt x="2057" y="847"/>
                    <a:pt x="1968" y="730"/>
                    <a:pt x="1851" y="671"/>
                  </a:cubicBezTo>
                  <a:lnTo>
                    <a:pt x="1028" y="113"/>
                  </a:lnTo>
                  <a:cubicBezTo>
                    <a:pt x="919" y="37"/>
                    <a:pt x="799" y="1"/>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85" name="Google Shape;1285;p43"/>
            <p:cNvSpPr/>
            <p:nvPr/>
          </p:nvSpPr>
          <p:spPr>
            <a:xfrm>
              <a:off x="1584000" y="2325400"/>
              <a:ext cx="60250" cy="49050"/>
            </a:xfrm>
            <a:custGeom>
              <a:avLst/>
              <a:gdLst/>
              <a:ahLst/>
              <a:cxnLst/>
              <a:rect l="l" t="t" r="r" b="b"/>
              <a:pathLst>
                <a:path w="2410" h="1962" extrusionOk="0">
                  <a:moveTo>
                    <a:pt x="668" y="1"/>
                  </a:moveTo>
                  <a:cubicBezTo>
                    <a:pt x="632" y="1"/>
                    <a:pt x="595" y="4"/>
                    <a:pt x="559" y="12"/>
                  </a:cubicBezTo>
                  <a:cubicBezTo>
                    <a:pt x="441" y="41"/>
                    <a:pt x="323" y="129"/>
                    <a:pt x="235" y="247"/>
                  </a:cubicBezTo>
                  <a:lnTo>
                    <a:pt x="177" y="335"/>
                  </a:lnTo>
                  <a:cubicBezTo>
                    <a:pt x="0" y="599"/>
                    <a:pt x="88" y="952"/>
                    <a:pt x="323" y="1128"/>
                  </a:cubicBezTo>
                  <a:lnTo>
                    <a:pt x="1440" y="1863"/>
                  </a:lnTo>
                  <a:cubicBezTo>
                    <a:pt x="1528" y="1929"/>
                    <a:pt x="1633" y="1962"/>
                    <a:pt x="1741" y="1962"/>
                  </a:cubicBezTo>
                  <a:cubicBezTo>
                    <a:pt x="1778" y="1962"/>
                    <a:pt x="1814" y="1958"/>
                    <a:pt x="1851" y="1951"/>
                  </a:cubicBezTo>
                  <a:cubicBezTo>
                    <a:pt x="1998" y="1921"/>
                    <a:pt x="2116" y="1833"/>
                    <a:pt x="2204" y="1716"/>
                  </a:cubicBezTo>
                  <a:cubicBezTo>
                    <a:pt x="2409" y="1422"/>
                    <a:pt x="2321" y="1011"/>
                    <a:pt x="2027" y="834"/>
                  </a:cubicBezTo>
                  <a:lnTo>
                    <a:pt x="970" y="100"/>
                  </a:lnTo>
                  <a:cubicBezTo>
                    <a:pt x="882" y="34"/>
                    <a:pt x="777" y="1"/>
                    <a:pt x="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86" name="Google Shape;1286;p43"/>
            <p:cNvSpPr/>
            <p:nvPr/>
          </p:nvSpPr>
          <p:spPr>
            <a:xfrm>
              <a:off x="1572250" y="2353500"/>
              <a:ext cx="52900" cy="42575"/>
            </a:xfrm>
            <a:custGeom>
              <a:avLst/>
              <a:gdLst/>
              <a:ahLst/>
              <a:cxnLst/>
              <a:rect l="l" t="t" r="r" b="b"/>
              <a:pathLst>
                <a:path w="2116" h="1703" extrusionOk="0">
                  <a:moveTo>
                    <a:pt x="674" y="1"/>
                  </a:moveTo>
                  <a:cubicBezTo>
                    <a:pt x="474" y="1"/>
                    <a:pt x="280" y="98"/>
                    <a:pt x="147" y="268"/>
                  </a:cubicBezTo>
                  <a:lnTo>
                    <a:pt x="88" y="357"/>
                  </a:lnTo>
                  <a:cubicBezTo>
                    <a:pt x="30" y="474"/>
                    <a:pt x="0" y="592"/>
                    <a:pt x="30" y="739"/>
                  </a:cubicBezTo>
                  <a:cubicBezTo>
                    <a:pt x="59" y="856"/>
                    <a:pt x="118" y="944"/>
                    <a:pt x="235" y="1032"/>
                  </a:cubicBezTo>
                  <a:lnTo>
                    <a:pt x="1117" y="1590"/>
                  </a:lnTo>
                  <a:cubicBezTo>
                    <a:pt x="1226" y="1667"/>
                    <a:pt x="1346" y="1703"/>
                    <a:pt x="1466" y="1703"/>
                  </a:cubicBezTo>
                  <a:cubicBezTo>
                    <a:pt x="1669" y="1703"/>
                    <a:pt x="1869" y="1599"/>
                    <a:pt x="1998" y="1414"/>
                  </a:cubicBezTo>
                  <a:cubicBezTo>
                    <a:pt x="2086" y="1297"/>
                    <a:pt x="2115" y="1150"/>
                    <a:pt x="2086" y="1003"/>
                  </a:cubicBezTo>
                  <a:cubicBezTo>
                    <a:pt x="2057" y="856"/>
                    <a:pt x="1969" y="739"/>
                    <a:pt x="1851" y="650"/>
                  </a:cubicBezTo>
                  <a:lnTo>
                    <a:pt x="999" y="92"/>
                  </a:lnTo>
                  <a:cubicBezTo>
                    <a:pt x="895" y="30"/>
                    <a:pt x="784" y="1"/>
                    <a:pt x="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87" name="Google Shape;1287;p43"/>
            <p:cNvSpPr/>
            <p:nvPr/>
          </p:nvSpPr>
          <p:spPr>
            <a:xfrm>
              <a:off x="1564175" y="2380700"/>
              <a:ext cx="43350" cy="35375"/>
            </a:xfrm>
            <a:custGeom>
              <a:avLst/>
              <a:gdLst/>
              <a:ahLst/>
              <a:cxnLst/>
              <a:rect l="l" t="t" r="r" b="b"/>
              <a:pathLst>
                <a:path w="1734" h="1415" extrusionOk="0">
                  <a:moveTo>
                    <a:pt x="570" y="1"/>
                  </a:moveTo>
                  <a:cubicBezTo>
                    <a:pt x="436" y="1"/>
                    <a:pt x="311" y="66"/>
                    <a:pt x="235" y="179"/>
                  </a:cubicBezTo>
                  <a:lnTo>
                    <a:pt x="118" y="326"/>
                  </a:lnTo>
                  <a:cubicBezTo>
                    <a:pt x="0" y="502"/>
                    <a:pt x="59" y="737"/>
                    <a:pt x="206" y="855"/>
                  </a:cubicBezTo>
                  <a:lnTo>
                    <a:pt x="940" y="1354"/>
                  </a:lnTo>
                  <a:cubicBezTo>
                    <a:pt x="1011" y="1395"/>
                    <a:pt x="1088" y="1414"/>
                    <a:pt x="1166" y="1414"/>
                  </a:cubicBezTo>
                  <a:cubicBezTo>
                    <a:pt x="1313" y="1414"/>
                    <a:pt x="1461" y="1343"/>
                    <a:pt x="1557" y="1208"/>
                  </a:cubicBezTo>
                  <a:lnTo>
                    <a:pt x="1587" y="1119"/>
                  </a:lnTo>
                  <a:cubicBezTo>
                    <a:pt x="1733" y="914"/>
                    <a:pt x="1675" y="649"/>
                    <a:pt x="1498" y="502"/>
                  </a:cubicBezTo>
                  <a:lnTo>
                    <a:pt x="793" y="62"/>
                  </a:lnTo>
                  <a:cubicBezTo>
                    <a:pt x="720" y="20"/>
                    <a:pt x="644" y="1"/>
                    <a:pt x="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88" name="Google Shape;1288;p43"/>
            <p:cNvSpPr/>
            <p:nvPr/>
          </p:nvSpPr>
          <p:spPr>
            <a:xfrm>
              <a:off x="1580325" y="2313625"/>
              <a:ext cx="170425" cy="158225"/>
            </a:xfrm>
            <a:custGeom>
              <a:avLst/>
              <a:gdLst/>
              <a:ahLst/>
              <a:cxnLst/>
              <a:rect l="l" t="t" r="r" b="b"/>
              <a:pathLst>
                <a:path w="6817" h="6329" extrusionOk="0">
                  <a:moveTo>
                    <a:pt x="2221" y="0"/>
                  </a:moveTo>
                  <a:cubicBezTo>
                    <a:pt x="2047" y="0"/>
                    <a:pt x="1872" y="85"/>
                    <a:pt x="1763" y="248"/>
                  </a:cubicBezTo>
                  <a:lnTo>
                    <a:pt x="1734" y="248"/>
                  </a:lnTo>
                  <a:cubicBezTo>
                    <a:pt x="1557" y="512"/>
                    <a:pt x="1616" y="865"/>
                    <a:pt x="1881" y="1041"/>
                  </a:cubicBezTo>
                  <a:cubicBezTo>
                    <a:pt x="1785" y="977"/>
                    <a:pt x="1681" y="948"/>
                    <a:pt x="1580" y="948"/>
                  </a:cubicBezTo>
                  <a:cubicBezTo>
                    <a:pt x="1401" y="948"/>
                    <a:pt x="1229" y="1038"/>
                    <a:pt x="1117" y="1188"/>
                  </a:cubicBezTo>
                  <a:lnTo>
                    <a:pt x="1087" y="1217"/>
                  </a:lnTo>
                  <a:cubicBezTo>
                    <a:pt x="911" y="1482"/>
                    <a:pt x="970" y="1834"/>
                    <a:pt x="1234" y="2010"/>
                  </a:cubicBezTo>
                  <a:lnTo>
                    <a:pt x="1331" y="2068"/>
                  </a:lnTo>
                  <a:lnTo>
                    <a:pt x="1331" y="2068"/>
                  </a:lnTo>
                  <a:cubicBezTo>
                    <a:pt x="1243" y="2021"/>
                    <a:pt x="1147" y="1998"/>
                    <a:pt x="1052" y="1998"/>
                  </a:cubicBezTo>
                  <a:cubicBezTo>
                    <a:pt x="872" y="1998"/>
                    <a:pt x="697" y="2083"/>
                    <a:pt x="588" y="2245"/>
                  </a:cubicBezTo>
                  <a:cubicBezTo>
                    <a:pt x="412" y="2510"/>
                    <a:pt x="470" y="2862"/>
                    <a:pt x="735" y="3039"/>
                  </a:cubicBezTo>
                  <a:lnTo>
                    <a:pt x="882" y="3156"/>
                  </a:lnTo>
                  <a:cubicBezTo>
                    <a:pt x="789" y="3087"/>
                    <a:pt x="683" y="3054"/>
                    <a:pt x="579" y="3054"/>
                  </a:cubicBezTo>
                  <a:cubicBezTo>
                    <a:pt x="419" y="3054"/>
                    <a:pt x="266" y="3131"/>
                    <a:pt x="177" y="3274"/>
                  </a:cubicBezTo>
                  <a:lnTo>
                    <a:pt x="177" y="3303"/>
                  </a:lnTo>
                  <a:cubicBezTo>
                    <a:pt x="0" y="3509"/>
                    <a:pt x="30" y="3832"/>
                    <a:pt x="265" y="3979"/>
                  </a:cubicBezTo>
                  <a:lnTo>
                    <a:pt x="441" y="4096"/>
                  </a:lnTo>
                  <a:lnTo>
                    <a:pt x="2174" y="5213"/>
                  </a:lnTo>
                  <a:cubicBezTo>
                    <a:pt x="2527" y="5424"/>
                    <a:pt x="2890" y="5562"/>
                    <a:pt x="3188" y="5562"/>
                  </a:cubicBezTo>
                  <a:cubicBezTo>
                    <a:pt x="3386" y="5562"/>
                    <a:pt x="3555" y="5500"/>
                    <a:pt x="3673" y="5359"/>
                  </a:cubicBezTo>
                  <a:lnTo>
                    <a:pt x="3790" y="5359"/>
                  </a:lnTo>
                  <a:lnTo>
                    <a:pt x="5347" y="6329"/>
                  </a:lnTo>
                  <a:lnTo>
                    <a:pt x="5465" y="6299"/>
                  </a:lnTo>
                  <a:lnTo>
                    <a:pt x="6816" y="4155"/>
                  </a:lnTo>
                  <a:lnTo>
                    <a:pt x="6787" y="4037"/>
                  </a:lnTo>
                  <a:lnTo>
                    <a:pt x="5288" y="3097"/>
                  </a:lnTo>
                  <a:lnTo>
                    <a:pt x="5230" y="3009"/>
                  </a:lnTo>
                  <a:lnTo>
                    <a:pt x="5259" y="2804"/>
                  </a:lnTo>
                  <a:cubicBezTo>
                    <a:pt x="5288" y="2363"/>
                    <a:pt x="5171" y="1922"/>
                    <a:pt x="4848" y="1599"/>
                  </a:cubicBezTo>
                  <a:cubicBezTo>
                    <a:pt x="4789" y="1540"/>
                    <a:pt x="3438" y="688"/>
                    <a:pt x="2821" y="306"/>
                  </a:cubicBezTo>
                  <a:lnTo>
                    <a:pt x="2527" y="101"/>
                  </a:lnTo>
                  <a:cubicBezTo>
                    <a:pt x="2437" y="33"/>
                    <a:pt x="2329" y="0"/>
                    <a:pt x="2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89" name="Google Shape;1289;p43"/>
            <p:cNvSpPr/>
            <p:nvPr/>
          </p:nvSpPr>
          <p:spPr>
            <a:xfrm>
              <a:off x="1684625" y="2388100"/>
              <a:ext cx="277625" cy="188700"/>
            </a:xfrm>
            <a:custGeom>
              <a:avLst/>
              <a:gdLst/>
              <a:ahLst/>
              <a:cxnLst/>
              <a:rect l="l" t="t" r="r" b="b"/>
              <a:pathLst>
                <a:path w="11105" h="7548" extrusionOk="0">
                  <a:moveTo>
                    <a:pt x="1234" y="1"/>
                  </a:moveTo>
                  <a:lnTo>
                    <a:pt x="1175" y="118"/>
                  </a:lnTo>
                  <a:lnTo>
                    <a:pt x="88" y="2645"/>
                  </a:lnTo>
                  <a:lnTo>
                    <a:pt x="0" y="2909"/>
                  </a:lnTo>
                  <a:cubicBezTo>
                    <a:pt x="911" y="3644"/>
                    <a:pt x="1939" y="4349"/>
                    <a:pt x="3085" y="5024"/>
                  </a:cubicBezTo>
                  <a:cubicBezTo>
                    <a:pt x="3143" y="5054"/>
                    <a:pt x="3202" y="5113"/>
                    <a:pt x="3261" y="5142"/>
                  </a:cubicBezTo>
                  <a:cubicBezTo>
                    <a:pt x="3643" y="5348"/>
                    <a:pt x="3995" y="5553"/>
                    <a:pt x="4377" y="5759"/>
                  </a:cubicBezTo>
                  <a:cubicBezTo>
                    <a:pt x="4465" y="5818"/>
                    <a:pt x="4583" y="5876"/>
                    <a:pt x="4671" y="5906"/>
                  </a:cubicBezTo>
                  <a:cubicBezTo>
                    <a:pt x="5494" y="6346"/>
                    <a:pt x="6346" y="6787"/>
                    <a:pt x="7256" y="7198"/>
                  </a:cubicBezTo>
                  <a:cubicBezTo>
                    <a:pt x="7344" y="7228"/>
                    <a:pt x="7433" y="7286"/>
                    <a:pt x="7521" y="7316"/>
                  </a:cubicBezTo>
                  <a:cubicBezTo>
                    <a:pt x="7609" y="7375"/>
                    <a:pt x="7668" y="7404"/>
                    <a:pt x="7756" y="7433"/>
                  </a:cubicBezTo>
                  <a:cubicBezTo>
                    <a:pt x="8004" y="7511"/>
                    <a:pt x="8256" y="7548"/>
                    <a:pt x="8504" y="7548"/>
                  </a:cubicBezTo>
                  <a:cubicBezTo>
                    <a:pt x="9573" y="7548"/>
                    <a:pt x="10565" y="6862"/>
                    <a:pt x="10899" y="5788"/>
                  </a:cubicBezTo>
                  <a:lnTo>
                    <a:pt x="10899" y="5759"/>
                  </a:lnTo>
                  <a:cubicBezTo>
                    <a:pt x="11105" y="5171"/>
                    <a:pt x="11046" y="4584"/>
                    <a:pt x="10840" y="4055"/>
                  </a:cubicBezTo>
                  <a:cubicBezTo>
                    <a:pt x="10576" y="3379"/>
                    <a:pt x="10018" y="2850"/>
                    <a:pt x="9283" y="2615"/>
                  </a:cubicBezTo>
                  <a:lnTo>
                    <a:pt x="5846" y="1499"/>
                  </a:lnTo>
                  <a:lnTo>
                    <a:pt x="5376" y="1352"/>
                  </a:lnTo>
                  <a:lnTo>
                    <a:pt x="4965" y="1205"/>
                  </a:lnTo>
                  <a:lnTo>
                    <a:pt x="4230" y="970"/>
                  </a:lnTo>
                  <a:lnTo>
                    <a:pt x="3672" y="794"/>
                  </a:lnTo>
                  <a:lnTo>
                    <a:pt x="1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90" name="Google Shape;1290;p43"/>
            <p:cNvSpPr/>
            <p:nvPr/>
          </p:nvSpPr>
          <p:spPr>
            <a:xfrm>
              <a:off x="1454725" y="2627175"/>
              <a:ext cx="85975" cy="43725"/>
            </a:xfrm>
            <a:custGeom>
              <a:avLst/>
              <a:gdLst/>
              <a:ahLst/>
              <a:cxnLst/>
              <a:rect l="l" t="t" r="r" b="b"/>
              <a:pathLst>
                <a:path w="3439" h="1749" extrusionOk="0">
                  <a:moveTo>
                    <a:pt x="647" y="0"/>
                  </a:moveTo>
                  <a:cubicBezTo>
                    <a:pt x="574" y="0"/>
                    <a:pt x="500" y="15"/>
                    <a:pt x="442" y="44"/>
                  </a:cubicBezTo>
                  <a:cubicBezTo>
                    <a:pt x="295" y="74"/>
                    <a:pt x="177" y="191"/>
                    <a:pt x="118" y="338"/>
                  </a:cubicBezTo>
                  <a:cubicBezTo>
                    <a:pt x="1" y="661"/>
                    <a:pt x="148" y="1043"/>
                    <a:pt x="471" y="1190"/>
                  </a:cubicBezTo>
                  <a:lnTo>
                    <a:pt x="2234" y="1631"/>
                  </a:lnTo>
                  <a:cubicBezTo>
                    <a:pt x="2373" y="1686"/>
                    <a:pt x="2585" y="1749"/>
                    <a:pt x="2788" y="1749"/>
                  </a:cubicBezTo>
                  <a:cubicBezTo>
                    <a:pt x="3013" y="1749"/>
                    <a:pt x="3228" y="1672"/>
                    <a:pt x="3321" y="1425"/>
                  </a:cubicBezTo>
                  <a:cubicBezTo>
                    <a:pt x="3438" y="1102"/>
                    <a:pt x="3262" y="926"/>
                    <a:pt x="2968" y="779"/>
                  </a:cubicBezTo>
                  <a:lnTo>
                    <a:pt x="853" y="44"/>
                  </a:lnTo>
                  <a:cubicBezTo>
                    <a:pt x="794" y="15"/>
                    <a:pt x="721" y="0"/>
                    <a:pt x="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91" name="Google Shape;1291;p43"/>
            <p:cNvSpPr/>
            <p:nvPr/>
          </p:nvSpPr>
          <p:spPr>
            <a:xfrm>
              <a:off x="1440050" y="2651925"/>
              <a:ext cx="61725" cy="42750"/>
            </a:xfrm>
            <a:custGeom>
              <a:avLst/>
              <a:gdLst/>
              <a:ahLst/>
              <a:cxnLst/>
              <a:rect l="l" t="t" r="r" b="b"/>
              <a:pathLst>
                <a:path w="2469" h="1710" extrusionOk="0">
                  <a:moveTo>
                    <a:pt x="669" y="1"/>
                  </a:moveTo>
                  <a:cubicBezTo>
                    <a:pt x="416" y="1"/>
                    <a:pt x="170" y="161"/>
                    <a:pt x="59" y="406"/>
                  </a:cubicBezTo>
                  <a:cubicBezTo>
                    <a:pt x="0" y="553"/>
                    <a:pt x="0" y="699"/>
                    <a:pt x="59" y="846"/>
                  </a:cubicBezTo>
                  <a:cubicBezTo>
                    <a:pt x="118" y="993"/>
                    <a:pt x="235" y="1081"/>
                    <a:pt x="353" y="1140"/>
                  </a:cubicBezTo>
                  <a:lnTo>
                    <a:pt x="1616" y="1669"/>
                  </a:lnTo>
                  <a:cubicBezTo>
                    <a:pt x="1685" y="1696"/>
                    <a:pt x="1757" y="1709"/>
                    <a:pt x="1829" y="1709"/>
                  </a:cubicBezTo>
                  <a:cubicBezTo>
                    <a:pt x="2062" y="1709"/>
                    <a:pt x="2290" y="1571"/>
                    <a:pt x="2380" y="1346"/>
                  </a:cubicBezTo>
                  <a:lnTo>
                    <a:pt x="2439" y="1228"/>
                  </a:lnTo>
                  <a:cubicBezTo>
                    <a:pt x="2468" y="1111"/>
                    <a:pt x="2468" y="964"/>
                    <a:pt x="2439" y="846"/>
                  </a:cubicBezTo>
                  <a:cubicBezTo>
                    <a:pt x="2380" y="699"/>
                    <a:pt x="2262" y="611"/>
                    <a:pt x="2145" y="553"/>
                  </a:cubicBezTo>
                  <a:lnTo>
                    <a:pt x="911" y="53"/>
                  </a:lnTo>
                  <a:cubicBezTo>
                    <a:pt x="832" y="17"/>
                    <a:pt x="750"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92" name="Google Shape;1292;p43"/>
            <p:cNvSpPr/>
            <p:nvPr/>
          </p:nvSpPr>
          <p:spPr>
            <a:xfrm>
              <a:off x="1429775" y="2680050"/>
              <a:ext cx="57300" cy="41150"/>
            </a:xfrm>
            <a:custGeom>
              <a:avLst/>
              <a:gdLst/>
              <a:ahLst/>
              <a:cxnLst/>
              <a:rect l="l" t="t" r="r" b="b"/>
              <a:pathLst>
                <a:path w="2292" h="1646" extrusionOk="0">
                  <a:moveTo>
                    <a:pt x="676" y="0"/>
                  </a:moveTo>
                  <a:cubicBezTo>
                    <a:pt x="602" y="0"/>
                    <a:pt x="529" y="15"/>
                    <a:pt x="470" y="44"/>
                  </a:cubicBezTo>
                  <a:cubicBezTo>
                    <a:pt x="323" y="74"/>
                    <a:pt x="206" y="191"/>
                    <a:pt x="147" y="338"/>
                  </a:cubicBezTo>
                  <a:cubicBezTo>
                    <a:pt x="0" y="661"/>
                    <a:pt x="176" y="1043"/>
                    <a:pt x="499" y="1190"/>
                  </a:cubicBezTo>
                  <a:lnTo>
                    <a:pt x="1469" y="1601"/>
                  </a:lnTo>
                  <a:cubicBezTo>
                    <a:pt x="1542" y="1631"/>
                    <a:pt x="1608" y="1646"/>
                    <a:pt x="1671" y="1646"/>
                  </a:cubicBezTo>
                  <a:cubicBezTo>
                    <a:pt x="1733" y="1646"/>
                    <a:pt x="1792" y="1631"/>
                    <a:pt x="1851" y="1601"/>
                  </a:cubicBezTo>
                  <a:cubicBezTo>
                    <a:pt x="1968" y="1572"/>
                    <a:pt x="2086" y="1484"/>
                    <a:pt x="2115" y="1366"/>
                  </a:cubicBezTo>
                  <a:lnTo>
                    <a:pt x="2174" y="1249"/>
                  </a:lnTo>
                  <a:cubicBezTo>
                    <a:pt x="2292" y="926"/>
                    <a:pt x="2145" y="573"/>
                    <a:pt x="1851" y="426"/>
                  </a:cubicBezTo>
                  <a:lnTo>
                    <a:pt x="881" y="44"/>
                  </a:lnTo>
                  <a:cubicBezTo>
                    <a:pt x="823" y="15"/>
                    <a:pt x="749"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93" name="Google Shape;1293;p43"/>
            <p:cNvSpPr/>
            <p:nvPr/>
          </p:nvSpPr>
          <p:spPr>
            <a:xfrm>
              <a:off x="1423900" y="2707900"/>
              <a:ext cx="44825" cy="33500"/>
            </a:xfrm>
            <a:custGeom>
              <a:avLst/>
              <a:gdLst/>
              <a:ahLst/>
              <a:cxnLst/>
              <a:rect l="l" t="t" r="r" b="b"/>
              <a:pathLst>
                <a:path w="1793" h="1340" extrusionOk="0">
                  <a:moveTo>
                    <a:pt x="518" y="1"/>
                  </a:moveTo>
                  <a:cubicBezTo>
                    <a:pt x="353" y="1"/>
                    <a:pt x="204" y="110"/>
                    <a:pt x="118" y="282"/>
                  </a:cubicBezTo>
                  <a:lnTo>
                    <a:pt x="88" y="370"/>
                  </a:lnTo>
                  <a:cubicBezTo>
                    <a:pt x="0" y="605"/>
                    <a:pt x="88" y="869"/>
                    <a:pt x="294" y="958"/>
                  </a:cubicBezTo>
                  <a:lnTo>
                    <a:pt x="1116" y="1310"/>
                  </a:lnTo>
                  <a:cubicBezTo>
                    <a:pt x="1164" y="1330"/>
                    <a:pt x="1212" y="1340"/>
                    <a:pt x="1260" y="1340"/>
                  </a:cubicBezTo>
                  <a:cubicBezTo>
                    <a:pt x="1421" y="1340"/>
                    <a:pt x="1571" y="1234"/>
                    <a:pt x="1616" y="1075"/>
                  </a:cubicBezTo>
                  <a:lnTo>
                    <a:pt x="1704" y="928"/>
                  </a:lnTo>
                  <a:cubicBezTo>
                    <a:pt x="1792" y="693"/>
                    <a:pt x="1704" y="458"/>
                    <a:pt x="1498" y="370"/>
                  </a:cubicBezTo>
                  <a:lnTo>
                    <a:pt x="705" y="47"/>
                  </a:lnTo>
                  <a:cubicBezTo>
                    <a:pt x="642" y="15"/>
                    <a:pt x="579"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94" name="Google Shape;1294;p43"/>
            <p:cNvSpPr/>
            <p:nvPr/>
          </p:nvSpPr>
          <p:spPr>
            <a:xfrm>
              <a:off x="1310050" y="2594475"/>
              <a:ext cx="186575" cy="138750"/>
            </a:xfrm>
            <a:custGeom>
              <a:avLst/>
              <a:gdLst/>
              <a:ahLst/>
              <a:cxnLst/>
              <a:rect l="l" t="t" r="r" b="b"/>
              <a:pathLst>
                <a:path w="7463" h="5550" extrusionOk="0">
                  <a:moveTo>
                    <a:pt x="1146" y="1"/>
                  </a:moveTo>
                  <a:lnTo>
                    <a:pt x="1029" y="60"/>
                  </a:lnTo>
                  <a:lnTo>
                    <a:pt x="1" y="1000"/>
                  </a:lnTo>
                  <a:cubicBezTo>
                    <a:pt x="1" y="1000"/>
                    <a:pt x="941" y="1881"/>
                    <a:pt x="1499" y="2410"/>
                  </a:cubicBezTo>
                  <a:cubicBezTo>
                    <a:pt x="1646" y="2557"/>
                    <a:pt x="1763" y="2674"/>
                    <a:pt x="1822" y="2762"/>
                  </a:cubicBezTo>
                  <a:lnTo>
                    <a:pt x="1881" y="2821"/>
                  </a:lnTo>
                  <a:cubicBezTo>
                    <a:pt x="1763" y="3262"/>
                    <a:pt x="2145" y="4290"/>
                    <a:pt x="2762" y="4584"/>
                  </a:cubicBezTo>
                  <a:lnTo>
                    <a:pt x="2791" y="4584"/>
                  </a:lnTo>
                  <a:lnTo>
                    <a:pt x="2997" y="4672"/>
                  </a:lnTo>
                  <a:lnTo>
                    <a:pt x="3115" y="4731"/>
                  </a:lnTo>
                  <a:lnTo>
                    <a:pt x="3232" y="4789"/>
                  </a:lnTo>
                  <a:lnTo>
                    <a:pt x="3526" y="4907"/>
                  </a:lnTo>
                  <a:lnTo>
                    <a:pt x="3673" y="4966"/>
                  </a:lnTo>
                  <a:lnTo>
                    <a:pt x="4525" y="5348"/>
                  </a:lnTo>
                  <a:lnTo>
                    <a:pt x="4730" y="5436"/>
                  </a:lnTo>
                  <a:lnTo>
                    <a:pt x="4789" y="5465"/>
                  </a:lnTo>
                  <a:lnTo>
                    <a:pt x="4818" y="5465"/>
                  </a:lnTo>
                  <a:lnTo>
                    <a:pt x="4907" y="5524"/>
                  </a:lnTo>
                  <a:cubicBezTo>
                    <a:pt x="4959" y="5541"/>
                    <a:pt x="5011" y="5550"/>
                    <a:pt x="5062" y="5550"/>
                  </a:cubicBezTo>
                  <a:cubicBezTo>
                    <a:pt x="5270" y="5550"/>
                    <a:pt x="5459" y="5413"/>
                    <a:pt x="5553" y="5201"/>
                  </a:cubicBezTo>
                  <a:lnTo>
                    <a:pt x="5553" y="5171"/>
                  </a:lnTo>
                  <a:cubicBezTo>
                    <a:pt x="5612" y="5024"/>
                    <a:pt x="5612" y="4848"/>
                    <a:pt x="5524" y="4701"/>
                  </a:cubicBezTo>
                  <a:lnTo>
                    <a:pt x="5494" y="4672"/>
                  </a:lnTo>
                  <a:cubicBezTo>
                    <a:pt x="5435" y="4613"/>
                    <a:pt x="5406" y="4584"/>
                    <a:pt x="5347" y="4554"/>
                  </a:cubicBezTo>
                  <a:lnTo>
                    <a:pt x="5288" y="4525"/>
                  </a:lnTo>
                  <a:lnTo>
                    <a:pt x="5318" y="4525"/>
                  </a:lnTo>
                  <a:lnTo>
                    <a:pt x="5465" y="4584"/>
                  </a:lnTo>
                  <a:cubicBezTo>
                    <a:pt x="5527" y="4605"/>
                    <a:pt x="5604" y="4625"/>
                    <a:pt x="5685" y="4625"/>
                  </a:cubicBezTo>
                  <a:cubicBezTo>
                    <a:pt x="5719" y="4625"/>
                    <a:pt x="5753" y="4622"/>
                    <a:pt x="5788" y="4613"/>
                  </a:cubicBezTo>
                  <a:cubicBezTo>
                    <a:pt x="5905" y="4584"/>
                    <a:pt x="5994" y="4525"/>
                    <a:pt x="6082" y="4437"/>
                  </a:cubicBezTo>
                  <a:cubicBezTo>
                    <a:pt x="6140" y="4378"/>
                    <a:pt x="6170" y="4319"/>
                    <a:pt x="6199" y="4261"/>
                  </a:cubicBezTo>
                  <a:lnTo>
                    <a:pt x="6199" y="4231"/>
                  </a:lnTo>
                  <a:cubicBezTo>
                    <a:pt x="6229" y="4173"/>
                    <a:pt x="6258" y="4084"/>
                    <a:pt x="6258" y="3996"/>
                  </a:cubicBezTo>
                  <a:cubicBezTo>
                    <a:pt x="6258" y="3908"/>
                    <a:pt x="6199" y="3791"/>
                    <a:pt x="6140" y="3702"/>
                  </a:cubicBezTo>
                  <a:lnTo>
                    <a:pt x="6140" y="3673"/>
                  </a:lnTo>
                  <a:lnTo>
                    <a:pt x="6111" y="3644"/>
                  </a:lnTo>
                  <a:lnTo>
                    <a:pt x="6082" y="3644"/>
                  </a:lnTo>
                  <a:lnTo>
                    <a:pt x="6082" y="3614"/>
                  </a:lnTo>
                  <a:cubicBezTo>
                    <a:pt x="6023" y="3556"/>
                    <a:pt x="5964" y="3526"/>
                    <a:pt x="5905" y="3497"/>
                  </a:cubicBezTo>
                  <a:lnTo>
                    <a:pt x="5905" y="3497"/>
                  </a:lnTo>
                  <a:lnTo>
                    <a:pt x="6052" y="3556"/>
                  </a:lnTo>
                  <a:lnTo>
                    <a:pt x="6082" y="3556"/>
                  </a:lnTo>
                  <a:lnTo>
                    <a:pt x="6199" y="3585"/>
                  </a:lnTo>
                  <a:cubicBezTo>
                    <a:pt x="6287" y="3585"/>
                    <a:pt x="6346" y="3585"/>
                    <a:pt x="6434" y="3556"/>
                  </a:cubicBezTo>
                  <a:cubicBezTo>
                    <a:pt x="6581" y="3526"/>
                    <a:pt x="6728" y="3409"/>
                    <a:pt x="6787" y="3232"/>
                  </a:cubicBezTo>
                  <a:lnTo>
                    <a:pt x="6816" y="3203"/>
                  </a:lnTo>
                  <a:cubicBezTo>
                    <a:pt x="6875" y="2997"/>
                    <a:pt x="6845" y="2762"/>
                    <a:pt x="6699" y="2616"/>
                  </a:cubicBezTo>
                  <a:lnTo>
                    <a:pt x="6669" y="2586"/>
                  </a:lnTo>
                  <a:cubicBezTo>
                    <a:pt x="6610" y="2527"/>
                    <a:pt x="6552" y="2498"/>
                    <a:pt x="6493" y="2469"/>
                  </a:cubicBezTo>
                  <a:lnTo>
                    <a:pt x="6493" y="2469"/>
                  </a:lnTo>
                  <a:cubicBezTo>
                    <a:pt x="6581" y="2498"/>
                    <a:pt x="6669" y="2498"/>
                    <a:pt x="6757" y="2498"/>
                  </a:cubicBezTo>
                  <a:lnTo>
                    <a:pt x="6787" y="2498"/>
                  </a:lnTo>
                  <a:cubicBezTo>
                    <a:pt x="6992" y="2498"/>
                    <a:pt x="7169" y="2410"/>
                    <a:pt x="7257" y="2204"/>
                  </a:cubicBezTo>
                  <a:cubicBezTo>
                    <a:pt x="7257" y="2204"/>
                    <a:pt x="7462" y="1764"/>
                    <a:pt x="7139" y="1529"/>
                  </a:cubicBezTo>
                  <a:lnTo>
                    <a:pt x="7139" y="1499"/>
                  </a:lnTo>
                  <a:cubicBezTo>
                    <a:pt x="7139" y="1499"/>
                    <a:pt x="6787" y="1352"/>
                    <a:pt x="6375" y="1147"/>
                  </a:cubicBezTo>
                  <a:cubicBezTo>
                    <a:pt x="6111" y="1029"/>
                    <a:pt x="5817" y="912"/>
                    <a:pt x="5582" y="794"/>
                  </a:cubicBezTo>
                  <a:cubicBezTo>
                    <a:pt x="5347" y="677"/>
                    <a:pt x="5112" y="588"/>
                    <a:pt x="4995" y="530"/>
                  </a:cubicBezTo>
                  <a:cubicBezTo>
                    <a:pt x="4760" y="442"/>
                    <a:pt x="4583" y="353"/>
                    <a:pt x="4466" y="295"/>
                  </a:cubicBezTo>
                  <a:cubicBezTo>
                    <a:pt x="4378" y="265"/>
                    <a:pt x="4348" y="236"/>
                    <a:pt x="4319" y="236"/>
                  </a:cubicBezTo>
                  <a:lnTo>
                    <a:pt x="3996" y="236"/>
                  </a:lnTo>
                  <a:lnTo>
                    <a:pt x="3790" y="265"/>
                  </a:lnTo>
                  <a:lnTo>
                    <a:pt x="3585" y="295"/>
                  </a:lnTo>
                  <a:lnTo>
                    <a:pt x="3467" y="353"/>
                  </a:lnTo>
                  <a:lnTo>
                    <a:pt x="3350" y="412"/>
                  </a:lnTo>
                  <a:lnTo>
                    <a:pt x="3320" y="412"/>
                  </a:lnTo>
                  <a:lnTo>
                    <a:pt x="3144" y="530"/>
                  </a:lnTo>
                  <a:lnTo>
                    <a:pt x="3115" y="530"/>
                  </a:lnTo>
                  <a:lnTo>
                    <a:pt x="3085" y="588"/>
                  </a:lnTo>
                  <a:lnTo>
                    <a:pt x="3056" y="588"/>
                  </a:lnTo>
                  <a:lnTo>
                    <a:pt x="3026" y="618"/>
                  </a:lnTo>
                  <a:lnTo>
                    <a:pt x="2997" y="647"/>
                  </a:lnTo>
                  <a:lnTo>
                    <a:pt x="2909" y="706"/>
                  </a:lnTo>
                  <a:lnTo>
                    <a:pt x="2821" y="735"/>
                  </a:lnTo>
                  <a:lnTo>
                    <a:pt x="2380" y="530"/>
                  </a:lnTo>
                  <a:lnTo>
                    <a:pt x="1646" y="207"/>
                  </a:lnTo>
                  <a:lnTo>
                    <a:pt x="1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95" name="Google Shape;1295;p43"/>
            <p:cNvSpPr/>
            <p:nvPr/>
          </p:nvSpPr>
          <p:spPr>
            <a:xfrm>
              <a:off x="1112500" y="2423175"/>
              <a:ext cx="281300" cy="250650"/>
            </a:xfrm>
            <a:custGeom>
              <a:avLst/>
              <a:gdLst/>
              <a:ahLst/>
              <a:cxnLst/>
              <a:rect l="l" t="t" r="r" b="b"/>
              <a:pathLst>
                <a:path w="11252" h="10026" extrusionOk="0">
                  <a:moveTo>
                    <a:pt x="3367" y="1"/>
                  </a:moveTo>
                  <a:cubicBezTo>
                    <a:pt x="2685" y="1"/>
                    <a:pt x="2000" y="282"/>
                    <a:pt x="1498" y="831"/>
                  </a:cubicBezTo>
                  <a:lnTo>
                    <a:pt x="1469" y="860"/>
                  </a:lnTo>
                  <a:cubicBezTo>
                    <a:pt x="999" y="1359"/>
                    <a:pt x="793" y="2035"/>
                    <a:pt x="823" y="2681"/>
                  </a:cubicBezTo>
                  <a:lnTo>
                    <a:pt x="823" y="2740"/>
                  </a:lnTo>
                  <a:cubicBezTo>
                    <a:pt x="881" y="3357"/>
                    <a:pt x="0" y="5237"/>
                    <a:pt x="9430" y="10026"/>
                  </a:cubicBezTo>
                  <a:lnTo>
                    <a:pt x="9489" y="9967"/>
                  </a:lnTo>
                  <a:lnTo>
                    <a:pt x="9724" y="9614"/>
                  </a:lnTo>
                  <a:lnTo>
                    <a:pt x="10400" y="8586"/>
                  </a:lnTo>
                  <a:lnTo>
                    <a:pt x="11046" y="7558"/>
                  </a:lnTo>
                  <a:lnTo>
                    <a:pt x="11163" y="7411"/>
                  </a:lnTo>
                  <a:lnTo>
                    <a:pt x="11222" y="7294"/>
                  </a:lnTo>
                  <a:lnTo>
                    <a:pt x="11252" y="7264"/>
                  </a:lnTo>
                  <a:cubicBezTo>
                    <a:pt x="11222" y="7205"/>
                    <a:pt x="11193" y="7176"/>
                    <a:pt x="11134" y="7117"/>
                  </a:cubicBezTo>
                  <a:cubicBezTo>
                    <a:pt x="11075" y="7059"/>
                    <a:pt x="11017" y="7000"/>
                    <a:pt x="10958" y="6912"/>
                  </a:cubicBezTo>
                  <a:cubicBezTo>
                    <a:pt x="10928" y="6882"/>
                    <a:pt x="10870" y="6824"/>
                    <a:pt x="10840" y="6765"/>
                  </a:cubicBezTo>
                  <a:cubicBezTo>
                    <a:pt x="10664" y="6559"/>
                    <a:pt x="10429" y="6324"/>
                    <a:pt x="10165" y="6030"/>
                  </a:cubicBezTo>
                  <a:cubicBezTo>
                    <a:pt x="8461" y="4180"/>
                    <a:pt x="5405" y="919"/>
                    <a:pt x="5024" y="654"/>
                  </a:cubicBezTo>
                  <a:cubicBezTo>
                    <a:pt x="4558" y="216"/>
                    <a:pt x="3964" y="1"/>
                    <a:pt x="3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96" name="Google Shape;1296;p43"/>
            <p:cNvSpPr/>
            <p:nvPr/>
          </p:nvSpPr>
          <p:spPr>
            <a:xfrm>
              <a:off x="1420225" y="2323475"/>
              <a:ext cx="110175" cy="38950"/>
            </a:xfrm>
            <a:custGeom>
              <a:avLst/>
              <a:gdLst/>
              <a:ahLst/>
              <a:cxnLst/>
              <a:rect l="l" t="t" r="r" b="b"/>
              <a:pathLst>
                <a:path w="4407" h="1558" extrusionOk="0">
                  <a:moveTo>
                    <a:pt x="0" y="1"/>
                  </a:moveTo>
                  <a:lnTo>
                    <a:pt x="0" y="1558"/>
                  </a:lnTo>
                  <a:lnTo>
                    <a:pt x="4407" y="1558"/>
                  </a:lnTo>
                  <a:lnTo>
                    <a:pt x="4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97" name="Google Shape;1297;p43"/>
            <p:cNvSpPr/>
            <p:nvPr/>
          </p:nvSpPr>
          <p:spPr>
            <a:xfrm>
              <a:off x="1217500" y="2324200"/>
              <a:ext cx="46300" cy="36025"/>
            </a:xfrm>
            <a:custGeom>
              <a:avLst/>
              <a:gdLst/>
              <a:ahLst/>
              <a:cxnLst/>
              <a:rect l="l" t="t" r="r" b="b"/>
              <a:pathLst>
                <a:path w="1852" h="1441" extrusionOk="0">
                  <a:moveTo>
                    <a:pt x="412" y="1"/>
                  </a:moveTo>
                  <a:lnTo>
                    <a:pt x="1" y="589"/>
                  </a:lnTo>
                  <a:lnTo>
                    <a:pt x="177" y="1440"/>
                  </a:lnTo>
                  <a:lnTo>
                    <a:pt x="1852" y="1264"/>
                  </a:lnTo>
                  <a:lnTo>
                    <a:pt x="1822" y="794"/>
                  </a:lnTo>
                  <a:lnTo>
                    <a:pt x="559" y="912"/>
                  </a:lnTo>
                  <a:lnTo>
                    <a:pt x="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98" name="Google Shape;1298;p43"/>
            <p:cNvSpPr/>
            <p:nvPr/>
          </p:nvSpPr>
          <p:spPr>
            <a:xfrm>
              <a:off x="1230000" y="2305850"/>
              <a:ext cx="46300" cy="34550"/>
            </a:xfrm>
            <a:custGeom>
              <a:avLst/>
              <a:gdLst/>
              <a:ahLst/>
              <a:cxnLst/>
              <a:rect l="l" t="t" r="r" b="b"/>
              <a:pathLst>
                <a:path w="1852" h="1382" extrusionOk="0">
                  <a:moveTo>
                    <a:pt x="412" y="1"/>
                  </a:moveTo>
                  <a:lnTo>
                    <a:pt x="0" y="588"/>
                  </a:lnTo>
                  <a:lnTo>
                    <a:pt x="177" y="1381"/>
                  </a:lnTo>
                  <a:lnTo>
                    <a:pt x="1851" y="1205"/>
                  </a:lnTo>
                  <a:lnTo>
                    <a:pt x="1822" y="735"/>
                  </a:lnTo>
                  <a:lnTo>
                    <a:pt x="559" y="852"/>
                  </a:lnTo>
                  <a:lnTo>
                    <a:pt x="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299" name="Google Shape;1299;p43"/>
            <p:cNvSpPr/>
            <p:nvPr/>
          </p:nvSpPr>
          <p:spPr>
            <a:xfrm>
              <a:off x="1243225" y="2286750"/>
              <a:ext cx="45550" cy="33075"/>
            </a:xfrm>
            <a:custGeom>
              <a:avLst/>
              <a:gdLst/>
              <a:ahLst/>
              <a:cxnLst/>
              <a:rect l="l" t="t" r="r" b="b"/>
              <a:pathLst>
                <a:path w="1822" h="1323" extrusionOk="0">
                  <a:moveTo>
                    <a:pt x="382" y="1"/>
                  </a:moveTo>
                  <a:lnTo>
                    <a:pt x="0" y="588"/>
                  </a:lnTo>
                  <a:lnTo>
                    <a:pt x="118" y="1323"/>
                  </a:lnTo>
                  <a:lnTo>
                    <a:pt x="1822" y="1176"/>
                  </a:lnTo>
                  <a:lnTo>
                    <a:pt x="1763" y="676"/>
                  </a:lnTo>
                  <a:lnTo>
                    <a:pt x="529" y="794"/>
                  </a:lnTo>
                  <a:lnTo>
                    <a:pt x="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300" name="Google Shape;1300;p43"/>
            <p:cNvSpPr/>
            <p:nvPr/>
          </p:nvSpPr>
          <p:spPr>
            <a:xfrm>
              <a:off x="1470900" y="2845675"/>
              <a:ext cx="166725" cy="37475"/>
            </a:xfrm>
            <a:custGeom>
              <a:avLst/>
              <a:gdLst/>
              <a:ahLst/>
              <a:cxnLst/>
              <a:rect l="l" t="t" r="r" b="b"/>
              <a:pathLst>
                <a:path w="6669" h="1499" extrusionOk="0">
                  <a:moveTo>
                    <a:pt x="0" y="0"/>
                  </a:moveTo>
                  <a:lnTo>
                    <a:pt x="0" y="0"/>
                  </a:lnTo>
                  <a:cubicBezTo>
                    <a:pt x="30" y="147"/>
                    <a:pt x="118" y="294"/>
                    <a:pt x="206" y="411"/>
                  </a:cubicBezTo>
                  <a:cubicBezTo>
                    <a:pt x="617" y="441"/>
                    <a:pt x="1028" y="529"/>
                    <a:pt x="1440" y="646"/>
                  </a:cubicBezTo>
                  <a:cubicBezTo>
                    <a:pt x="1939" y="764"/>
                    <a:pt x="2409" y="940"/>
                    <a:pt x="2909" y="1146"/>
                  </a:cubicBezTo>
                  <a:cubicBezTo>
                    <a:pt x="3026" y="1205"/>
                    <a:pt x="3144" y="1234"/>
                    <a:pt x="3261" y="1293"/>
                  </a:cubicBezTo>
                  <a:cubicBezTo>
                    <a:pt x="3408" y="1381"/>
                    <a:pt x="3555" y="1440"/>
                    <a:pt x="3702" y="1498"/>
                  </a:cubicBezTo>
                  <a:cubicBezTo>
                    <a:pt x="3849" y="1440"/>
                    <a:pt x="3966" y="1381"/>
                    <a:pt x="4113" y="1293"/>
                  </a:cubicBezTo>
                  <a:cubicBezTo>
                    <a:pt x="4231" y="1234"/>
                    <a:pt x="4377" y="1205"/>
                    <a:pt x="4495" y="1146"/>
                  </a:cubicBezTo>
                  <a:cubicBezTo>
                    <a:pt x="4994" y="940"/>
                    <a:pt x="5464" y="764"/>
                    <a:pt x="5934" y="646"/>
                  </a:cubicBezTo>
                  <a:cubicBezTo>
                    <a:pt x="6169" y="558"/>
                    <a:pt x="6434" y="529"/>
                    <a:pt x="6669" y="470"/>
                  </a:cubicBezTo>
                  <a:lnTo>
                    <a:pt x="6669" y="470"/>
                  </a:lnTo>
                  <a:cubicBezTo>
                    <a:pt x="5993" y="529"/>
                    <a:pt x="5288" y="558"/>
                    <a:pt x="4554" y="558"/>
                  </a:cubicBezTo>
                  <a:cubicBezTo>
                    <a:pt x="2938" y="558"/>
                    <a:pt x="1234" y="41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sp>
          <p:nvSpPr>
            <p:cNvPr id="1301" name="Google Shape;1301;p43"/>
            <p:cNvSpPr/>
            <p:nvPr/>
          </p:nvSpPr>
          <p:spPr>
            <a:xfrm>
              <a:off x="1362925" y="2891200"/>
              <a:ext cx="20600" cy="77150"/>
            </a:xfrm>
            <a:custGeom>
              <a:avLst/>
              <a:gdLst/>
              <a:ahLst/>
              <a:cxnLst/>
              <a:rect l="l" t="t" r="r" b="b"/>
              <a:pathLst>
                <a:path w="824" h="3086" extrusionOk="0">
                  <a:moveTo>
                    <a:pt x="765" y="0"/>
                  </a:moveTo>
                  <a:lnTo>
                    <a:pt x="706" y="59"/>
                  </a:lnTo>
                  <a:lnTo>
                    <a:pt x="706" y="89"/>
                  </a:lnTo>
                  <a:lnTo>
                    <a:pt x="676" y="118"/>
                  </a:lnTo>
                  <a:cubicBezTo>
                    <a:pt x="647" y="206"/>
                    <a:pt x="618" y="265"/>
                    <a:pt x="618" y="353"/>
                  </a:cubicBezTo>
                  <a:cubicBezTo>
                    <a:pt x="383" y="1264"/>
                    <a:pt x="177" y="2145"/>
                    <a:pt x="1" y="3085"/>
                  </a:cubicBezTo>
                  <a:lnTo>
                    <a:pt x="59" y="2879"/>
                  </a:lnTo>
                  <a:lnTo>
                    <a:pt x="823" y="882"/>
                  </a:lnTo>
                  <a:cubicBezTo>
                    <a:pt x="823" y="794"/>
                    <a:pt x="823" y="676"/>
                    <a:pt x="794" y="588"/>
                  </a:cubicBezTo>
                  <a:cubicBezTo>
                    <a:pt x="794" y="412"/>
                    <a:pt x="765" y="206"/>
                    <a:pt x="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 s New Roman"/>
              </a:endParaRPr>
            </a:p>
          </p:txBody>
        </p:sp>
      </p:grpSp>
      <p:sp>
        <p:nvSpPr>
          <p:cNvPr id="114" name="Google Shape;1200;p43">
            <a:extLst>
              <a:ext uri="{FF2B5EF4-FFF2-40B4-BE49-F238E27FC236}">
                <a16:creationId xmlns:a16="http://schemas.microsoft.com/office/drawing/2014/main" id="{0E5BFC94-28B1-F1C1-506E-12E609A98265}"/>
              </a:ext>
            </a:extLst>
          </p:cNvPr>
          <p:cNvSpPr txBox="1">
            <a:spLocks/>
          </p:cNvSpPr>
          <p:nvPr/>
        </p:nvSpPr>
        <p:spPr>
          <a:xfrm>
            <a:off x="836598" y="3389788"/>
            <a:ext cx="776400" cy="7326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000"/>
              <a:buFont typeface="Poppins"/>
              <a:buNone/>
              <a:defRPr sz="3000" b="0" i="0" u="none" strike="noStrike" cap="none">
                <a:solidFill>
                  <a:schemeClr val="dk1"/>
                </a:solidFill>
                <a:latin typeface="Rubik"/>
                <a:ea typeface="Rubik"/>
                <a:cs typeface="Rubik"/>
                <a:sym typeface="Rubik"/>
              </a:defRPr>
            </a:lvl1pPr>
            <a:lvl2pPr marR="0" lvl="1"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2pPr>
            <a:lvl3pPr marR="0" lvl="2"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3pPr>
            <a:lvl4pPr marR="0" lvl="3"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4pPr>
            <a:lvl5pPr marR="0" lvl="4"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5pPr>
            <a:lvl6pPr marR="0" lvl="5"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6pPr>
            <a:lvl7pPr marR="0" lvl="6"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7pPr>
            <a:lvl8pPr marR="0" lvl="7"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8pPr>
            <a:lvl9pPr marR="0" lvl="8"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9pPr>
          </a:lstStyle>
          <a:p>
            <a:r>
              <a:rPr lang="vi-VN" b="1">
                <a:latin typeface="Time s New Roman"/>
              </a:rPr>
              <a:t>05</a:t>
            </a:r>
            <a:endParaRPr lang="pt-BR" b="1">
              <a:latin typeface="Time s New Roman"/>
            </a:endParaRPr>
          </a:p>
        </p:txBody>
      </p:sp>
      <p:sp>
        <p:nvSpPr>
          <p:cNvPr id="115" name="Google Shape;1200;p43">
            <a:extLst>
              <a:ext uri="{FF2B5EF4-FFF2-40B4-BE49-F238E27FC236}">
                <a16:creationId xmlns:a16="http://schemas.microsoft.com/office/drawing/2014/main" id="{CDA7BFD8-555F-3489-0398-3F9861EC4DE4}"/>
              </a:ext>
            </a:extLst>
          </p:cNvPr>
          <p:cNvSpPr txBox="1">
            <a:spLocks/>
          </p:cNvSpPr>
          <p:nvPr/>
        </p:nvSpPr>
        <p:spPr>
          <a:xfrm>
            <a:off x="4802663" y="3260025"/>
            <a:ext cx="776400" cy="7326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2000"/>
              <a:buFont typeface="Poppins"/>
              <a:buNone/>
              <a:defRPr sz="3000" b="0" i="0" u="none" strike="noStrike" cap="none">
                <a:solidFill>
                  <a:schemeClr val="dk1"/>
                </a:solidFill>
                <a:latin typeface="Rubik"/>
                <a:ea typeface="Rubik"/>
                <a:cs typeface="Rubik"/>
                <a:sym typeface="Rubik"/>
              </a:defRPr>
            </a:lvl1pPr>
            <a:lvl2pPr marR="0" lvl="1"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2pPr>
            <a:lvl3pPr marR="0" lvl="2"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3pPr>
            <a:lvl4pPr marR="0" lvl="3"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4pPr>
            <a:lvl5pPr marR="0" lvl="4"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5pPr>
            <a:lvl6pPr marR="0" lvl="5"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6pPr>
            <a:lvl7pPr marR="0" lvl="6"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7pPr>
            <a:lvl8pPr marR="0" lvl="7"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8pPr>
            <a:lvl9pPr marR="0" lvl="8" algn="ctr" rtl="0">
              <a:lnSpc>
                <a:spcPct val="100000"/>
              </a:lnSpc>
              <a:spcBef>
                <a:spcPts val="0"/>
              </a:spcBef>
              <a:spcAft>
                <a:spcPts val="0"/>
              </a:spcAft>
              <a:buClr>
                <a:schemeClr val="accent6"/>
              </a:buClr>
              <a:buSzPts val="2000"/>
              <a:buFont typeface="Poppins"/>
              <a:buNone/>
              <a:defRPr sz="2000" b="1" i="0" u="none" strike="noStrike" cap="none">
                <a:solidFill>
                  <a:schemeClr val="accent6"/>
                </a:solidFill>
                <a:latin typeface="Poppins"/>
                <a:ea typeface="Poppins"/>
                <a:cs typeface="Poppins"/>
                <a:sym typeface="Poppins"/>
              </a:defRPr>
            </a:lvl9pPr>
          </a:lstStyle>
          <a:p>
            <a:r>
              <a:rPr lang="vi-VN" b="1">
                <a:latin typeface="Time s New Roman"/>
              </a:rPr>
              <a:t>06</a:t>
            </a:r>
            <a:endParaRPr lang="pt-BR" b="1">
              <a:latin typeface="Time s New Roman"/>
            </a:endParaRPr>
          </a:p>
        </p:txBody>
      </p:sp>
      <p:sp>
        <p:nvSpPr>
          <p:cNvPr id="116" name="Google Shape;1206;p43">
            <a:extLst>
              <a:ext uri="{FF2B5EF4-FFF2-40B4-BE49-F238E27FC236}">
                <a16:creationId xmlns:a16="http://schemas.microsoft.com/office/drawing/2014/main" id="{38BCBA47-131E-D1CF-4A29-5E3B9E780768}"/>
              </a:ext>
            </a:extLst>
          </p:cNvPr>
          <p:cNvSpPr txBox="1">
            <a:spLocks/>
          </p:cNvSpPr>
          <p:nvPr/>
        </p:nvSpPr>
        <p:spPr>
          <a:xfrm>
            <a:off x="5909869" y="2169422"/>
            <a:ext cx="2458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bin"/>
              <a:buNone/>
              <a:defRPr sz="2000" b="0" i="0" u="none" strike="noStrike" cap="none">
                <a:solidFill>
                  <a:schemeClr val="dk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r>
              <a:rPr lang="vi-VN" b="1">
                <a:latin typeface="Time s New Roman"/>
              </a:rPr>
              <a:t>Ý nghĩa</a:t>
            </a:r>
            <a:endParaRPr lang="pt-BR" b="1">
              <a:latin typeface="Time s New Roman"/>
            </a:endParaRPr>
          </a:p>
        </p:txBody>
      </p:sp>
      <p:sp>
        <p:nvSpPr>
          <p:cNvPr id="117" name="Google Shape;1206;p43">
            <a:extLst>
              <a:ext uri="{FF2B5EF4-FFF2-40B4-BE49-F238E27FC236}">
                <a16:creationId xmlns:a16="http://schemas.microsoft.com/office/drawing/2014/main" id="{C496FFC2-339B-2142-5765-6567FB4253EE}"/>
              </a:ext>
            </a:extLst>
          </p:cNvPr>
          <p:cNvSpPr txBox="1">
            <a:spLocks/>
          </p:cNvSpPr>
          <p:nvPr/>
        </p:nvSpPr>
        <p:spPr>
          <a:xfrm>
            <a:off x="2003676" y="3379137"/>
            <a:ext cx="2458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bin"/>
              <a:buNone/>
              <a:defRPr sz="2000" b="0" i="0" u="none" strike="noStrike" cap="none">
                <a:solidFill>
                  <a:schemeClr val="dk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r>
              <a:rPr lang="vi-VN" b="1">
                <a:latin typeface="Time s New Roman"/>
              </a:rPr>
              <a:t>Liên hệ</a:t>
            </a:r>
            <a:endParaRPr lang="pt-BR" b="1">
              <a:latin typeface="Time s New Roman"/>
            </a:endParaRPr>
          </a:p>
        </p:txBody>
      </p:sp>
      <p:sp>
        <p:nvSpPr>
          <p:cNvPr id="119" name="Google Shape;1206;p43">
            <a:extLst>
              <a:ext uri="{FF2B5EF4-FFF2-40B4-BE49-F238E27FC236}">
                <a16:creationId xmlns:a16="http://schemas.microsoft.com/office/drawing/2014/main" id="{663E7804-E1A3-B490-971D-B2B1AE78DD3D}"/>
              </a:ext>
            </a:extLst>
          </p:cNvPr>
          <p:cNvSpPr txBox="1">
            <a:spLocks/>
          </p:cNvSpPr>
          <p:nvPr/>
        </p:nvSpPr>
        <p:spPr>
          <a:xfrm>
            <a:off x="5872635" y="3306594"/>
            <a:ext cx="2458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bin"/>
              <a:buNone/>
              <a:defRPr sz="2000" b="0" i="0" u="none" strike="noStrike" cap="none">
                <a:solidFill>
                  <a:schemeClr val="dk1"/>
                </a:solidFill>
                <a:latin typeface="Rubik"/>
                <a:ea typeface="Rubik"/>
                <a:cs typeface="Rubik"/>
                <a:sym typeface="Rubik"/>
              </a:defRPr>
            </a:lvl1pPr>
            <a:lvl2pPr marL="914400" marR="0" lvl="1"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r>
              <a:rPr lang="vi-VN" b="1">
                <a:latin typeface="Time s New Roman"/>
              </a:rPr>
              <a:t>Câu hỏi củng cố</a:t>
            </a:r>
            <a:endParaRPr lang="pt-BR" b="1">
              <a:latin typeface="Time 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9"/>
                                        </p:tgtEl>
                                        <p:attrNameLst>
                                          <p:attrName>style.visibility</p:attrName>
                                        </p:attrNameLst>
                                      </p:cBhvr>
                                      <p:to>
                                        <p:strVal val="visible"/>
                                      </p:to>
                                    </p:set>
                                    <p:animEffect transition="in" filter="fade">
                                      <p:cBhvr>
                                        <p:cTn id="7" dur="500"/>
                                        <p:tgtEl>
                                          <p:spTgt spid="11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08">
                                            <p:txEl>
                                              <p:pRg st="0" end="0"/>
                                            </p:txEl>
                                          </p:spTgt>
                                        </p:tgtEl>
                                        <p:attrNameLst>
                                          <p:attrName>style.visibility</p:attrName>
                                        </p:attrNameLst>
                                      </p:cBhvr>
                                      <p:to>
                                        <p:strVal val="visible"/>
                                      </p:to>
                                    </p:set>
                                    <p:animEffect transition="in" filter="fade">
                                      <p:cBhvr>
                                        <p:cTn id="10" dur="500"/>
                                        <p:tgtEl>
                                          <p:spTgt spid="120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01"/>
                                        </p:tgtEl>
                                        <p:attrNameLst>
                                          <p:attrName>style.visibility</p:attrName>
                                        </p:attrNameLst>
                                      </p:cBhvr>
                                      <p:to>
                                        <p:strVal val="visible"/>
                                      </p:to>
                                    </p:set>
                                    <p:animEffect transition="in" filter="fade">
                                      <p:cBhvr>
                                        <p:cTn id="15" dur="500"/>
                                        <p:tgtEl>
                                          <p:spTgt spid="120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09">
                                            <p:txEl>
                                              <p:pRg st="0" end="0"/>
                                            </p:txEl>
                                          </p:spTgt>
                                        </p:tgtEl>
                                        <p:attrNameLst>
                                          <p:attrName>style.visibility</p:attrName>
                                        </p:attrNameLst>
                                      </p:cBhvr>
                                      <p:to>
                                        <p:strVal val="visible"/>
                                      </p:to>
                                    </p:set>
                                    <p:animEffect transition="in" filter="fade">
                                      <p:cBhvr>
                                        <p:cTn id="18" dur="500"/>
                                        <p:tgtEl>
                                          <p:spTgt spid="120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00"/>
                                        </p:tgtEl>
                                        <p:attrNameLst>
                                          <p:attrName>style.visibility</p:attrName>
                                        </p:attrNameLst>
                                      </p:cBhvr>
                                      <p:to>
                                        <p:strVal val="visible"/>
                                      </p:to>
                                    </p:set>
                                    <p:animEffect transition="in" filter="fade">
                                      <p:cBhvr>
                                        <p:cTn id="23" dur="500"/>
                                        <p:tgtEl>
                                          <p:spTgt spid="120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06">
                                            <p:txEl>
                                              <p:pRg st="0" end="0"/>
                                            </p:txEl>
                                          </p:spTgt>
                                        </p:tgtEl>
                                        <p:attrNameLst>
                                          <p:attrName>style.visibility</p:attrName>
                                        </p:attrNameLst>
                                      </p:cBhvr>
                                      <p:to>
                                        <p:strVal val="visible"/>
                                      </p:to>
                                    </p:set>
                                    <p:animEffect transition="in" filter="fade">
                                      <p:cBhvr>
                                        <p:cTn id="26" dur="500"/>
                                        <p:tgtEl>
                                          <p:spTgt spid="120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02"/>
                                        </p:tgtEl>
                                        <p:attrNameLst>
                                          <p:attrName>style.visibility</p:attrName>
                                        </p:attrNameLst>
                                      </p:cBhvr>
                                      <p:to>
                                        <p:strVal val="visible"/>
                                      </p:to>
                                    </p:set>
                                    <p:animEffect transition="in" filter="fade">
                                      <p:cBhvr>
                                        <p:cTn id="31" dur="500"/>
                                        <p:tgtEl>
                                          <p:spTgt spid="12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5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fade">
                                      <p:cBhvr>
                                        <p:cTn id="47" dur="500"/>
                                        <p:tgtEl>
                                          <p:spTgt spid="1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 grpId="0" animBg="1"/>
      <p:bldP spid="1200" grpId="0" animBg="1"/>
      <p:bldP spid="1201" grpId="0" animBg="1"/>
      <p:bldP spid="1202" grpId="0" animBg="1"/>
      <p:bldP spid="1206" grpId="0" build="p"/>
      <p:bldP spid="1208" grpId="0" build="p"/>
      <p:bldP spid="1209" grpId="0" build="p"/>
      <p:bldP spid="114" grpId="0" animBg="1"/>
      <p:bldP spid="115" grpId="0" animBg="1"/>
      <p:bldP spid="116" grpId="0"/>
      <p:bldP spid="117" grpId="0"/>
      <p:bldP spid="1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80" name="Google Shape;1380;p45"/>
          <p:cNvSpPr txBox="1">
            <a:spLocks noGrp="1"/>
          </p:cNvSpPr>
          <p:nvPr>
            <p:ph type="title" idx="2"/>
          </p:nvPr>
        </p:nvSpPr>
        <p:spPr>
          <a:xfrm>
            <a:off x="4242379" y="964760"/>
            <a:ext cx="1288800" cy="12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b="1">
                <a:latin typeface="Time s New Roman"/>
              </a:rPr>
              <a:t>01</a:t>
            </a:r>
            <a:endParaRPr b="1">
              <a:latin typeface="Time s New Roman"/>
            </a:endParaRPr>
          </a:p>
        </p:txBody>
      </p:sp>
      <p:sp>
        <p:nvSpPr>
          <p:cNvPr id="1381" name="Google Shape;1381;p45"/>
          <p:cNvSpPr txBox="1">
            <a:spLocks noGrp="1"/>
          </p:cNvSpPr>
          <p:nvPr>
            <p:ph type="title"/>
          </p:nvPr>
        </p:nvSpPr>
        <p:spPr>
          <a:xfrm>
            <a:off x="1557088" y="2256951"/>
            <a:ext cx="650219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Time s New Roman"/>
              </a:rPr>
              <a:t>Đặt vấn đề</a:t>
            </a:r>
            <a:endParaRPr b="1">
              <a:latin typeface="Time s New Roman"/>
            </a:endParaRPr>
          </a:p>
        </p:txBody>
      </p:sp>
      <p:grpSp>
        <p:nvGrpSpPr>
          <p:cNvPr id="1382" name="Google Shape;1382;p45"/>
          <p:cNvGrpSpPr/>
          <p:nvPr/>
        </p:nvGrpSpPr>
        <p:grpSpPr>
          <a:xfrm>
            <a:off x="-1290556" y="2849964"/>
            <a:ext cx="5280596" cy="2747917"/>
            <a:chOff x="-1290556" y="2849964"/>
            <a:chExt cx="5280596" cy="2747917"/>
          </a:xfrm>
        </p:grpSpPr>
        <p:sp>
          <p:nvSpPr>
            <p:cNvPr id="1383" name="Google Shape;1383;p45"/>
            <p:cNvSpPr/>
            <p:nvPr/>
          </p:nvSpPr>
          <p:spPr>
            <a:xfrm>
              <a:off x="-164184" y="3322597"/>
              <a:ext cx="24894" cy="16584"/>
            </a:xfrm>
            <a:custGeom>
              <a:avLst/>
              <a:gdLst/>
              <a:ahLst/>
              <a:cxnLst/>
              <a:rect l="l" t="t" r="r" b="b"/>
              <a:pathLst>
                <a:path w="698" h="465" extrusionOk="0">
                  <a:moveTo>
                    <a:pt x="598" y="0"/>
                  </a:moveTo>
                  <a:cubicBezTo>
                    <a:pt x="577" y="0"/>
                    <a:pt x="553" y="7"/>
                    <a:pt x="530" y="19"/>
                  </a:cubicBezTo>
                  <a:lnTo>
                    <a:pt x="56" y="298"/>
                  </a:lnTo>
                  <a:cubicBezTo>
                    <a:pt x="0" y="325"/>
                    <a:pt x="0" y="381"/>
                    <a:pt x="28" y="437"/>
                  </a:cubicBezTo>
                  <a:cubicBezTo>
                    <a:pt x="28" y="465"/>
                    <a:pt x="56" y="465"/>
                    <a:pt x="112" y="465"/>
                  </a:cubicBezTo>
                  <a:lnTo>
                    <a:pt x="140" y="465"/>
                  </a:lnTo>
                  <a:lnTo>
                    <a:pt x="642" y="186"/>
                  </a:lnTo>
                  <a:cubicBezTo>
                    <a:pt x="670" y="158"/>
                    <a:pt x="698" y="102"/>
                    <a:pt x="670" y="46"/>
                  </a:cubicBezTo>
                  <a:cubicBezTo>
                    <a:pt x="654" y="14"/>
                    <a:pt x="628" y="0"/>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84" name="Google Shape;1384;p45"/>
            <p:cNvSpPr/>
            <p:nvPr/>
          </p:nvSpPr>
          <p:spPr>
            <a:xfrm>
              <a:off x="-112434" y="2880030"/>
              <a:ext cx="739335" cy="429300"/>
            </a:xfrm>
            <a:custGeom>
              <a:avLst/>
              <a:gdLst/>
              <a:ahLst/>
              <a:cxnLst/>
              <a:rect l="l" t="t" r="r" b="b"/>
              <a:pathLst>
                <a:path w="20730" h="12037" extrusionOk="0">
                  <a:moveTo>
                    <a:pt x="20620" y="1"/>
                  </a:moveTo>
                  <a:cubicBezTo>
                    <a:pt x="20608" y="1"/>
                    <a:pt x="20598" y="4"/>
                    <a:pt x="20590" y="12"/>
                  </a:cubicBezTo>
                  <a:lnTo>
                    <a:pt x="19613" y="570"/>
                  </a:lnTo>
                  <a:cubicBezTo>
                    <a:pt x="19557" y="598"/>
                    <a:pt x="19557" y="654"/>
                    <a:pt x="19585" y="710"/>
                  </a:cubicBezTo>
                  <a:cubicBezTo>
                    <a:pt x="19585" y="738"/>
                    <a:pt x="19613" y="766"/>
                    <a:pt x="19641" y="766"/>
                  </a:cubicBezTo>
                  <a:cubicBezTo>
                    <a:pt x="19669" y="766"/>
                    <a:pt x="19697" y="738"/>
                    <a:pt x="19697" y="738"/>
                  </a:cubicBezTo>
                  <a:lnTo>
                    <a:pt x="20673" y="180"/>
                  </a:lnTo>
                  <a:cubicBezTo>
                    <a:pt x="20729" y="152"/>
                    <a:pt x="20729" y="96"/>
                    <a:pt x="20701" y="40"/>
                  </a:cubicBezTo>
                  <a:cubicBezTo>
                    <a:pt x="20681" y="21"/>
                    <a:pt x="20648" y="1"/>
                    <a:pt x="20620" y="1"/>
                  </a:cubicBezTo>
                  <a:close/>
                  <a:moveTo>
                    <a:pt x="18664" y="1118"/>
                  </a:moveTo>
                  <a:cubicBezTo>
                    <a:pt x="18654" y="1118"/>
                    <a:pt x="18644" y="1121"/>
                    <a:pt x="18637" y="1128"/>
                  </a:cubicBezTo>
                  <a:lnTo>
                    <a:pt x="17660" y="1714"/>
                  </a:lnTo>
                  <a:cubicBezTo>
                    <a:pt x="17604" y="1742"/>
                    <a:pt x="17604" y="1798"/>
                    <a:pt x="17604" y="1826"/>
                  </a:cubicBezTo>
                  <a:cubicBezTo>
                    <a:pt x="17632" y="1854"/>
                    <a:pt x="17660" y="1882"/>
                    <a:pt x="17688" y="1882"/>
                  </a:cubicBezTo>
                  <a:lnTo>
                    <a:pt x="17744" y="1882"/>
                  </a:lnTo>
                  <a:lnTo>
                    <a:pt x="18720" y="1296"/>
                  </a:lnTo>
                  <a:cubicBezTo>
                    <a:pt x="18776" y="1268"/>
                    <a:pt x="18776" y="1212"/>
                    <a:pt x="18748" y="1184"/>
                  </a:cubicBezTo>
                  <a:cubicBezTo>
                    <a:pt x="18728" y="1143"/>
                    <a:pt x="18692" y="1118"/>
                    <a:pt x="18664" y="1118"/>
                  </a:cubicBezTo>
                  <a:close/>
                  <a:moveTo>
                    <a:pt x="16729" y="2254"/>
                  </a:moveTo>
                  <a:cubicBezTo>
                    <a:pt x="16712" y="2254"/>
                    <a:pt x="16695" y="2261"/>
                    <a:pt x="16684" y="2272"/>
                  </a:cubicBezTo>
                  <a:lnTo>
                    <a:pt x="15707" y="2830"/>
                  </a:lnTo>
                  <a:cubicBezTo>
                    <a:pt x="15651" y="2858"/>
                    <a:pt x="15651" y="2914"/>
                    <a:pt x="15651" y="2970"/>
                  </a:cubicBezTo>
                  <a:cubicBezTo>
                    <a:pt x="15679" y="2998"/>
                    <a:pt x="15707" y="2998"/>
                    <a:pt x="15735" y="2998"/>
                  </a:cubicBezTo>
                  <a:lnTo>
                    <a:pt x="15791" y="2998"/>
                  </a:lnTo>
                  <a:lnTo>
                    <a:pt x="16767" y="2440"/>
                  </a:lnTo>
                  <a:cubicBezTo>
                    <a:pt x="16823" y="2412"/>
                    <a:pt x="16823" y="2356"/>
                    <a:pt x="16795" y="2300"/>
                  </a:cubicBezTo>
                  <a:cubicBezTo>
                    <a:pt x="16779" y="2268"/>
                    <a:pt x="16753" y="2254"/>
                    <a:pt x="16729" y="2254"/>
                  </a:cubicBezTo>
                  <a:close/>
                  <a:moveTo>
                    <a:pt x="14758" y="3377"/>
                  </a:moveTo>
                  <a:cubicBezTo>
                    <a:pt x="14748" y="3377"/>
                    <a:pt x="14738" y="3381"/>
                    <a:pt x="14731" y="3388"/>
                  </a:cubicBezTo>
                  <a:lnTo>
                    <a:pt x="13754" y="3974"/>
                  </a:lnTo>
                  <a:cubicBezTo>
                    <a:pt x="13698" y="3974"/>
                    <a:pt x="13671" y="4058"/>
                    <a:pt x="13698" y="4086"/>
                  </a:cubicBezTo>
                  <a:cubicBezTo>
                    <a:pt x="13726" y="4114"/>
                    <a:pt x="13754" y="4142"/>
                    <a:pt x="13782" y="4142"/>
                  </a:cubicBezTo>
                  <a:cubicBezTo>
                    <a:pt x="13810" y="4142"/>
                    <a:pt x="13838" y="4142"/>
                    <a:pt x="13838" y="4114"/>
                  </a:cubicBezTo>
                  <a:lnTo>
                    <a:pt x="14814" y="3556"/>
                  </a:lnTo>
                  <a:cubicBezTo>
                    <a:pt x="14870" y="3528"/>
                    <a:pt x="14870" y="3472"/>
                    <a:pt x="14842" y="3444"/>
                  </a:cubicBezTo>
                  <a:cubicBezTo>
                    <a:pt x="14822" y="3403"/>
                    <a:pt x="14787" y="3377"/>
                    <a:pt x="14758" y="3377"/>
                  </a:cubicBezTo>
                  <a:close/>
                  <a:moveTo>
                    <a:pt x="12823" y="4514"/>
                  </a:moveTo>
                  <a:cubicBezTo>
                    <a:pt x="12806" y="4514"/>
                    <a:pt x="12789" y="4521"/>
                    <a:pt x="12778" y="4532"/>
                  </a:cubicBezTo>
                  <a:lnTo>
                    <a:pt x="11801" y="5090"/>
                  </a:lnTo>
                  <a:cubicBezTo>
                    <a:pt x="11746" y="5118"/>
                    <a:pt x="11718" y="5174"/>
                    <a:pt x="11746" y="5230"/>
                  </a:cubicBezTo>
                  <a:cubicBezTo>
                    <a:pt x="11773" y="5258"/>
                    <a:pt x="11801" y="5258"/>
                    <a:pt x="11829" y="5258"/>
                  </a:cubicBezTo>
                  <a:lnTo>
                    <a:pt x="11885" y="5258"/>
                  </a:lnTo>
                  <a:lnTo>
                    <a:pt x="12861" y="4700"/>
                  </a:lnTo>
                  <a:cubicBezTo>
                    <a:pt x="12917" y="4672"/>
                    <a:pt x="12917" y="4616"/>
                    <a:pt x="12889" y="4560"/>
                  </a:cubicBezTo>
                  <a:cubicBezTo>
                    <a:pt x="12873" y="4527"/>
                    <a:pt x="12847" y="4514"/>
                    <a:pt x="12823" y="4514"/>
                  </a:cubicBezTo>
                  <a:close/>
                  <a:moveTo>
                    <a:pt x="10855" y="5637"/>
                  </a:moveTo>
                  <a:cubicBezTo>
                    <a:pt x="10844" y="5637"/>
                    <a:pt x="10833" y="5640"/>
                    <a:pt x="10825" y="5648"/>
                  </a:cubicBezTo>
                  <a:lnTo>
                    <a:pt x="9848" y="6206"/>
                  </a:lnTo>
                  <a:cubicBezTo>
                    <a:pt x="9793" y="6234"/>
                    <a:pt x="9765" y="6290"/>
                    <a:pt x="9793" y="6346"/>
                  </a:cubicBezTo>
                  <a:cubicBezTo>
                    <a:pt x="9820" y="6373"/>
                    <a:pt x="9848" y="6401"/>
                    <a:pt x="9876" y="6401"/>
                  </a:cubicBezTo>
                  <a:cubicBezTo>
                    <a:pt x="9904" y="6401"/>
                    <a:pt x="9904" y="6401"/>
                    <a:pt x="9932" y="6373"/>
                  </a:cubicBezTo>
                  <a:lnTo>
                    <a:pt x="10909" y="5816"/>
                  </a:lnTo>
                  <a:cubicBezTo>
                    <a:pt x="10964" y="5788"/>
                    <a:pt x="10964" y="5732"/>
                    <a:pt x="10936" y="5676"/>
                  </a:cubicBezTo>
                  <a:cubicBezTo>
                    <a:pt x="10917" y="5656"/>
                    <a:pt x="10883" y="5637"/>
                    <a:pt x="10855" y="5637"/>
                  </a:cubicBezTo>
                  <a:close/>
                  <a:moveTo>
                    <a:pt x="8917" y="6774"/>
                  </a:moveTo>
                  <a:cubicBezTo>
                    <a:pt x="8900" y="6774"/>
                    <a:pt x="8883" y="6780"/>
                    <a:pt x="8872" y="6792"/>
                  </a:cubicBezTo>
                  <a:lnTo>
                    <a:pt x="7895" y="7350"/>
                  </a:lnTo>
                  <a:cubicBezTo>
                    <a:pt x="7840" y="7378"/>
                    <a:pt x="7812" y="7434"/>
                    <a:pt x="7840" y="7462"/>
                  </a:cubicBezTo>
                  <a:cubicBezTo>
                    <a:pt x="7868" y="7517"/>
                    <a:pt x="7895" y="7517"/>
                    <a:pt x="7923" y="7517"/>
                  </a:cubicBezTo>
                  <a:lnTo>
                    <a:pt x="7979" y="7517"/>
                  </a:lnTo>
                  <a:lnTo>
                    <a:pt x="8956" y="6931"/>
                  </a:lnTo>
                  <a:cubicBezTo>
                    <a:pt x="9011" y="6931"/>
                    <a:pt x="9011" y="6848"/>
                    <a:pt x="8984" y="6820"/>
                  </a:cubicBezTo>
                  <a:cubicBezTo>
                    <a:pt x="8967" y="6787"/>
                    <a:pt x="8941" y="6774"/>
                    <a:pt x="8917" y="6774"/>
                  </a:cubicBezTo>
                  <a:close/>
                  <a:moveTo>
                    <a:pt x="6949" y="7896"/>
                  </a:moveTo>
                  <a:cubicBezTo>
                    <a:pt x="6938" y="7896"/>
                    <a:pt x="6927" y="7900"/>
                    <a:pt x="6919" y="7908"/>
                  </a:cubicBezTo>
                  <a:lnTo>
                    <a:pt x="5943" y="8466"/>
                  </a:lnTo>
                  <a:cubicBezTo>
                    <a:pt x="5887" y="8494"/>
                    <a:pt x="5859" y="8550"/>
                    <a:pt x="5887" y="8605"/>
                  </a:cubicBezTo>
                  <a:cubicBezTo>
                    <a:pt x="5915" y="8633"/>
                    <a:pt x="5943" y="8661"/>
                    <a:pt x="5970" y="8661"/>
                  </a:cubicBezTo>
                  <a:cubicBezTo>
                    <a:pt x="5998" y="8661"/>
                    <a:pt x="5998" y="8633"/>
                    <a:pt x="6026" y="8633"/>
                  </a:cubicBezTo>
                  <a:lnTo>
                    <a:pt x="7003" y="8075"/>
                  </a:lnTo>
                  <a:cubicBezTo>
                    <a:pt x="7058" y="8047"/>
                    <a:pt x="7058" y="7992"/>
                    <a:pt x="7031" y="7936"/>
                  </a:cubicBezTo>
                  <a:cubicBezTo>
                    <a:pt x="7011" y="7916"/>
                    <a:pt x="6977" y="7896"/>
                    <a:pt x="6949" y="7896"/>
                  </a:cubicBezTo>
                  <a:close/>
                  <a:moveTo>
                    <a:pt x="4966" y="9024"/>
                  </a:moveTo>
                  <a:lnTo>
                    <a:pt x="3990" y="9610"/>
                  </a:lnTo>
                  <a:cubicBezTo>
                    <a:pt x="3934" y="9638"/>
                    <a:pt x="3906" y="9693"/>
                    <a:pt x="3934" y="9721"/>
                  </a:cubicBezTo>
                  <a:cubicBezTo>
                    <a:pt x="3962" y="9749"/>
                    <a:pt x="3990" y="9777"/>
                    <a:pt x="4017" y="9777"/>
                  </a:cubicBezTo>
                  <a:lnTo>
                    <a:pt x="4073" y="9777"/>
                  </a:lnTo>
                  <a:lnTo>
                    <a:pt x="5050" y="9191"/>
                  </a:lnTo>
                  <a:cubicBezTo>
                    <a:pt x="5106" y="9163"/>
                    <a:pt x="5106" y="9108"/>
                    <a:pt x="5078" y="9080"/>
                  </a:cubicBezTo>
                  <a:cubicBezTo>
                    <a:pt x="5050" y="9024"/>
                    <a:pt x="4994" y="9024"/>
                    <a:pt x="4966" y="9024"/>
                  </a:cubicBezTo>
                  <a:close/>
                  <a:moveTo>
                    <a:pt x="3043" y="10156"/>
                  </a:moveTo>
                  <a:cubicBezTo>
                    <a:pt x="3032" y="10156"/>
                    <a:pt x="3021" y="10160"/>
                    <a:pt x="3013" y="10168"/>
                  </a:cubicBezTo>
                  <a:lnTo>
                    <a:pt x="2009" y="10726"/>
                  </a:lnTo>
                  <a:cubicBezTo>
                    <a:pt x="1981" y="10754"/>
                    <a:pt x="1953" y="10809"/>
                    <a:pt x="1981" y="10865"/>
                  </a:cubicBezTo>
                  <a:cubicBezTo>
                    <a:pt x="2009" y="10893"/>
                    <a:pt x="2037" y="10893"/>
                    <a:pt x="2065" y="10893"/>
                  </a:cubicBezTo>
                  <a:lnTo>
                    <a:pt x="2120" y="10893"/>
                  </a:lnTo>
                  <a:lnTo>
                    <a:pt x="3097" y="10335"/>
                  </a:lnTo>
                  <a:cubicBezTo>
                    <a:pt x="3153" y="10307"/>
                    <a:pt x="3153" y="10251"/>
                    <a:pt x="3125" y="10196"/>
                  </a:cubicBezTo>
                  <a:cubicBezTo>
                    <a:pt x="3105" y="10176"/>
                    <a:pt x="3071" y="10156"/>
                    <a:pt x="3043" y="10156"/>
                  </a:cubicBezTo>
                  <a:close/>
                  <a:moveTo>
                    <a:pt x="1077" y="11273"/>
                  </a:moveTo>
                  <a:cubicBezTo>
                    <a:pt x="1062" y="11273"/>
                    <a:pt x="1047" y="11276"/>
                    <a:pt x="1032" y="11284"/>
                  </a:cubicBezTo>
                  <a:lnTo>
                    <a:pt x="56" y="11870"/>
                  </a:lnTo>
                  <a:cubicBezTo>
                    <a:pt x="28" y="11870"/>
                    <a:pt x="0" y="11953"/>
                    <a:pt x="28" y="11981"/>
                  </a:cubicBezTo>
                  <a:cubicBezTo>
                    <a:pt x="56" y="12009"/>
                    <a:pt x="84" y="12037"/>
                    <a:pt x="112" y="12037"/>
                  </a:cubicBezTo>
                  <a:cubicBezTo>
                    <a:pt x="140" y="12037"/>
                    <a:pt x="140" y="12037"/>
                    <a:pt x="167" y="12009"/>
                  </a:cubicBezTo>
                  <a:lnTo>
                    <a:pt x="1144" y="11451"/>
                  </a:lnTo>
                  <a:cubicBezTo>
                    <a:pt x="1172" y="11423"/>
                    <a:pt x="1200" y="11367"/>
                    <a:pt x="1172" y="11340"/>
                  </a:cubicBezTo>
                  <a:cubicBezTo>
                    <a:pt x="1151" y="11299"/>
                    <a:pt x="1116" y="11273"/>
                    <a:pt x="1077" y="112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85" name="Google Shape;1385;p45"/>
            <p:cNvSpPr/>
            <p:nvPr/>
          </p:nvSpPr>
          <p:spPr>
            <a:xfrm>
              <a:off x="654720" y="2849964"/>
              <a:ext cx="24894" cy="16584"/>
            </a:xfrm>
            <a:custGeom>
              <a:avLst/>
              <a:gdLst/>
              <a:ahLst/>
              <a:cxnLst/>
              <a:rect l="l" t="t" r="r" b="b"/>
              <a:pathLst>
                <a:path w="698" h="465" extrusionOk="0">
                  <a:moveTo>
                    <a:pt x="598" y="0"/>
                  </a:moveTo>
                  <a:cubicBezTo>
                    <a:pt x="577" y="0"/>
                    <a:pt x="553" y="7"/>
                    <a:pt x="530" y="19"/>
                  </a:cubicBezTo>
                  <a:lnTo>
                    <a:pt x="56" y="298"/>
                  </a:lnTo>
                  <a:cubicBezTo>
                    <a:pt x="0" y="325"/>
                    <a:pt x="0" y="381"/>
                    <a:pt x="28" y="409"/>
                  </a:cubicBezTo>
                  <a:cubicBezTo>
                    <a:pt x="28" y="465"/>
                    <a:pt x="56" y="465"/>
                    <a:pt x="84" y="465"/>
                  </a:cubicBezTo>
                  <a:lnTo>
                    <a:pt x="140" y="465"/>
                  </a:lnTo>
                  <a:lnTo>
                    <a:pt x="642" y="158"/>
                  </a:lnTo>
                  <a:cubicBezTo>
                    <a:pt x="670" y="158"/>
                    <a:pt x="698" y="74"/>
                    <a:pt x="670" y="46"/>
                  </a:cubicBezTo>
                  <a:cubicBezTo>
                    <a:pt x="653" y="14"/>
                    <a:pt x="628" y="0"/>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86" name="Google Shape;1386;p45"/>
            <p:cNvSpPr/>
            <p:nvPr/>
          </p:nvSpPr>
          <p:spPr>
            <a:xfrm>
              <a:off x="705471" y="5362029"/>
              <a:ext cx="25893" cy="16977"/>
            </a:xfrm>
            <a:custGeom>
              <a:avLst/>
              <a:gdLst/>
              <a:ahLst/>
              <a:cxnLst/>
              <a:rect l="l" t="t" r="r" b="b"/>
              <a:pathLst>
                <a:path w="726" h="476" extrusionOk="0">
                  <a:moveTo>
                    <a:pt x="167" y="1"/>
                  </a:moveTo>
                  <a:cubicBezTo>
                    <a:pt x="112" y="1"/>
                    <a:pt x="56" y="1"/>
                    <a:pt x="28" y="57"/>
                  </a:cubicBezTo>
                  <a:cubicBezTo>
                    <a:pt x="0" y="85"/>
                    <a:pt x="28" y="140"/>
                    <a:pt x="56" y="168"/>
                  </a:cubicBezTo>
                  <a:lnTo>
                    <a:pt x="558" y="475"/>
                  </a:lnTo>
                  <a:lnTo>
                    <a:pt x="614" y="475"/>
                  </a:lnTo>
                  <a:cubicBezTo>
                    <a:pt x="642" y="475"/>
                    <a:pt x="670" y="447"/>
                    <a:pt x="698" y="419"/>
                  </a:cubicBezTo>
                  <a:cubicBezTo>
                    <a:pt x="725" y="391"/>
                    <a:pt x="698" y="336"/>
                    <a:pt x="642" y="308"/>
                  </a:cubicBezTo>
                  <a:lnTo>
                    <a:pt x="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87" name="Google Shape;1387;p45"/>
            <p:cNvSpPr/>
            <p:nvPr/>
          </p:nvSpPr>
          <p:spPr>
            <a:xfrm>
              <a:off x="-1290556" y="4209407"/>
              <a:ext cx="1968173" cy="1138748"/>
            </a:xfrm>
            <a:custGeom>
              <a:avLst/>
              <a:gdLst/>
              <a:ahLst/>
              <a:cxnLst/>
              <a:rect l="l" t="t" r="r" b="b"/>
              <a:pathLst>
                <a:path w="55185" h="31929" extrusionOk="0">
                  <a:moveTo>
                    <a:pt x="120" y="0"/>
                  </a:moveTo>
                  <a:cubicBezTo>
                    <a:pt x="82" y="0"/>
                    <a:pt x="48" y="20"/>
                    <a:pt x="28" y="40"/>
                  </a:cubicBezTo>
                  <a:cubicBezTo>
                    <a:pt x="1" y="95"/>
                    <a:pt x="28" y="151"/>
                    <a:pt x="56" y="179"/>
                  </a:cubicBezTo>
                  <a:lnTo>
                    <a:pt x="1061" y="765"/>
                  </a:lnTo>
                  <a:lnTo>
                    <a:pt x="1116" y="765"/>
                  </a:lnTo>
                  <a:cubicBezTo>
                    <a:pt x="1144" y="765"/>
                    <a:pt x="1172" y="765"/>
                    <a:pt x="1200" y="709"/>
                  </a:cubicBezTo>
                  <a:cubicBezTo>
                    <a:pt x="1228" y="681"/>
                    <a:pt x="1200" y="625"/>
                    <a:pt x="1144" y="598"/>
                  </a:cubicBezTo>
                  <a:lnTo>
                    <a:pt x="168" y="12"/>
                  </a:lnTo>
                  <a:cubicBezTo>
                    <a:pt x="152" y="4"/>
                    <a:pt x="135" y="0"/>
                    <a:pt x="120" y="0"/>
                  </a:cubicBezTo>
                  <a:close/>
                  <a:moveTo>
                    <a:pt x="2104" y="1165"/>
                  </a:moveTo>
                  <a:cubicBezTo>
                    <a:pt x="2079" y="1165"/>
                    <a:pt x="2053" y="1179"/>
                    <a:pt x="2037" y="1211"/>
                  </a:cubicBezTo>
                  <a:cubicBezTo>
                    <a:pt x="2009" y="1239"/>
                    <a:pt x="2009" y="1295"/>
                    <a:pt x="2065" y="1323"/>
                  </a:cubicBezTo>
                  <a:lnTo>
                    <a:pt x="3069" y="1909"/>
                  </a:lnTo>
                  <a:cubicBezTo>
                    <a:pt x="3069" y="1909"/>
                    <a:pt x="3097" y="1937"/>
                    <a:pt x="3097" y="1937"/>
                  </a:cubicBezTo>
                  <a:cubicBezTo>
                    <a:pt x="3125" y="1937"/>
                    <a:pt x="3181" y="1909"/>
                    <a:pt x="3181" y="1881"/>
                  </a:cubicBezTo>
                  <a:cubicBezTo>
                    <a:pt x="3209" y="1825"/>
                    <a:pt x="3209" y="1769"/>
                    <a:pt x="3153" y="1741"/>
                  </a:cubicBezTo>
                  <a:lnTo>
                    <a:pt x="2149" y="1183"/>
                  </a:lnTo>
                  <a:cubicBezTo>
                    <a:pt x="2137" y="1172"/>
                    <a:pt x="2121" y="1165"/>
                    <a:pt x="2104" y="1165"/>
                  </a:cubicBezTo>
                  <a:close/>
                  <a:moveTo>
                    <a:pt x="4090" y="2309"/>
                  </a:moveTo>
                  <a:cubicBezTo>
                    <a:pt x="4060" y="2309"/>
                    <a:pt x="4034" y="2323"/>
                    <a:pt x="4018" y="2355"/>
                  </a:cubicBezTo>
                  <a:cubicBezTo>
                    <a:pt x="3990" y="2411"/>
                    <a:pt x="4018" y="2467"/>
                    <a:pt x="4046" y="2495"/>
                  </a:cubicBezTo>
                  <a:lnTo>
                    <a:pt x="5050" y="3053"/>
                  </a:lnTo>
                  <a:cubicBezTo>
                    <a:pt x="5078" y="3081"/>
                    <a:pt x="5078" y="3081"/>
                    <a:pt x="5106" y="3081"/>
                  </a:cubicBezTo>
                  <a:cubicBezTo>
                    <a:pt x="5134" y="3081"/>
                    <a:pt x="5162" y="3053"/>
                    <a:pt x="5190" y="3025"/>
                  </a:cubicBezTo>
                  <a:cubicBezTo>
                    <a:pt x="5218" y="2997"/>
                    <a:pt x="5190" y="2913"/>
                    <a:pt x="5162" y="2913"/>
                  </a:cubicBezTo>
                  <a:lnTo>
                    <a:pt x="4157" y="2327"/>
                  </a:lnTo>
                  <a:cubicBezTo>
                    <a:pt x="4134" y="2316"/>
                    <a:pt x="4111" y="2309"/>
                    <a:pt x="4090" y="2309"/>
                  </a:cubicBezTo>
                  <a:close/>
                  <a:moveTo>
                    <a:pt x="6108" y="3460"/>
                  </a:moveTo>
                  <a:cubicBezTo>
                    <a:pt x="6080" y="3460"/>
                    <a:pt x="6046" y="3479"/>
                    <a:pt x="6027" y="3499"/>
                  </a:cubicBezTo>
                  <a:cubicBezTo>
                    <a:pt x="5999" y="3555"/>
                    <a:pt x="5999" y="3611"/>
                    <a:pt x="6055" y="3639"/>
                  </a:cubicBezTo>
                  <a:lnTo>
                    <a:pt x="7059" y="4224"/>
                  </a:lnTo>
                  <a:lnTo>
                    <a:pt x="7115" y="4224"/>
                  </a:lnTo>
                  <a:cubicBezTo>
                    <a:pt x="7143" y="4224"/>
                    <a:pt x="7171" y="4224"/>
                    <a:pt x="7198" y="4197"/>
                  </a:cubicBezTo>
                  <a:cubicBezTo>
                    <a:pt x="7198" y="4141"/>
                    <a:pt x="7198" y="4085"/>
                    <a:pt x="7143" y="4057"/>
                  </a:cubicBezTo>
                  <a:lnTo>
                    <a:pt x="6138" y="3471"/>
                  </a:lnTo>
                  <a:cubicBezTo>
                    <a:pt x="6130" y="3463"/>
                    <a:pt x="6120" y="3460"/>
                    <a:pt x="6108" y="3460"/>
                  </a:cubicBezTo>
                  <a:close/>
                  <a:moveTo>
                    <a:pt x="8094" y="4625"/>
                  </a:moveTo>
                  <a:cubicBezTo>
                    <a:pt x="8064" y="4625"/>
                    <a:pt x="8035" y="4638"/>
                    <a:pt x="8035" y="4671"/>
                  </a:cubicBezTo>
                  <a:cubicBezTo>
                    <a:pt x="8008" y="4699"/>
                    <a:pt x="8008" y="4782"/>
                    <a:pt x="8063" y="4782"/>
                  </a:cubicBezTo>
                  <a:lnTo>
                    <a:pt x="9068" y="5368"/>
                  </a:lnTo>
                  <a:cubicBezTo>
                    <a:pt x="9068" y="5368"/>
                    <a:pt x="9096" y="5396"/>
                    <a:pt x="9096" y="5396"/>
                  </a:cubicBezTo>
                  <a:cubicBezTo>
                    <a:pt x="9124" y="5396"/>
                    <a:pt x="9179" y="5368"/>
                    <a:pt x="9179" y="5340"/>
                  </a:cubicBezTo>
                  <a:cubicBezTo>
                    <a:pt x="9207" y="5285"/>
                    <a:pt x="9207" y="5229"/>
                    <a:pt x="9151" y="5201"/>
                  </a:cubicBezTo>
                  <a:lnTo>
                    <a:pt x="8147" y="4643"/>
                  </a:lnTo>
                  <a:cubicBezTo>
                    <a:pt x="8135" y="4631"/>
                    <a:pt x="8114" y="4625"/>
                    <a:pt x="8094" y="4625"/>
                  </a:cubicBezTo>
                  <a:close/>
                  <a:moveTo>
                    <a:pt x="10107" y="5775"/>
                  </a:moveTo>
                  <a:cubicBezTo>
                    <a:pt x="10070" y="5775"/>
                    <a:pt x="10036" y="5795"/>
                    <a:pt x="10016" y="5815"/>
                  </a:cubicBezTo>
                  <a:cubicBezTo>
                    <a:pt x="9988" y="5870"/>
                    <a:pt x="10016" y="5926"/>
                    <a:pt x="10044" y="5954"/>
                  </a:cubicBezTo>
                  <a:lnTo>
                    <a:pt x="11049" y="6540"/>
                  </a:lnTo>
                  <a:lnTo>
                    <a:pt x="11104" y="6540"/>
                  </a:lnTo>
                  <a:cubicBezTo>
                    <a:pt x="11132" y="6540"/>
                    <a:pt x="11160" y="6512"/>
                    <a:pt x="11188" y="6484"/>
                  </a:cubicBezTo>
                  <a:cubicBezTo>
                    <a:pt x="11216" y="6456"/>
                    <a:pt x="11188" y="6401"/>
                    <a:pt x="11160" y="6373"/>
                  </a:cubicBezTo>
                  <a:lnTo>
                    <a:pt x="10156" y="5787"/>
                  </a:lnTo>
                  <a:cubicBezTo>
                    <a:pt x="10139" y="5779"/>
                    <a:pt x="10123" y="5775"/>
                    <a:pt x="10107" y="5775"/>
                  </a:cubicBezTo>
                  <a:close/>
                  <a:moveTo>
                    <a:pt x="12109" y="6920"/>
                  </a:moveTo>
                  <a:cubicBezTo>
                    <a:pt x="12081" y="6920"/>
                    <a:pt x="12045" y="6946"/>
                    <a:pt x="12025" y="6986"/>
                  </a:cubicBezTo>
                  <a:cubicBezTo>
                    <a:pt x="11997" y="7014"/>
                    <a:pt x="11997" y="7070"/>
                    <a:pt x="12053" y="7098"/>
                  </a:cubicBezTo>
                  <a:lnTo>
                    <a:pt x="13057" y="7684"/>
                  </a:lnTo>
                  <a:lnTo>
                    <a:pt x="13113" y="7684"/>
                  </a:lnTo>
                  <a:cubicBezTo>
                    <a:pt x="13141" y="7684"/>
                    <a:pt x="13169" y="7684"/>
                    <a:pt x="13197" y="7656"/>
                  </a:cubicBezTo>
                  <a:cubicBezTo>
                    <a:pt x="13197" y="7600"/>
                    <a:pt x="13197" y="7544"/>
                    <a:pt x="13141" y="7517"/>
                  </a:cubicBezTo>
                  <a:lnTo>
                    <a:pt x="12137" y="6931"/>
                  </a:lnTo>
                  <a:cubicBezTo>
                    <a:pt x="12129" y="6923"/>
                    <a:pt x="12120" y="6920"/>
                    <a:pt x="12109" y="6920"/>
                  </a:cubicBezTo>
                  <a:close/>
                  <a:moveTo>
                    <a:pt x="14078" y="8084"/>
                  </a:moveTo>
                  <a:cubicBezTo>
                    <a:pt x="14048" y="8084"/>
                    <a:pt x="14022" y="8098"/>
                    <a:pt x="14006" y="8130"/>
                  </a:cubicBezTo>
                  <a:cubicBezTo>
                    <a:pt x="14006" y="8186"/>
                    <a:pt x="14006" y="8242"/>
                    <a:pt x="14062" y="8270"/>
                  </a:cubicBezTo>
                  <a:lnTo>
                    <a:pt x="15066" y="8828"/>
                  </a:lnTo>
                  <a:cubicBezTo>
                    <a:pt x="15066" y="8856"/>
                    <a:pt x="15094" y="8856"/>
                    <a:pt x="15094" y="8856"/>
                  </a:cubicBezTo>
                  <a:cubicBezTo>
                    <a:pt x="15122" y="8856"/>
                    <a:pt x="15178" y="8828"/>
                    <a:pt x="15178" y="8800"/>
                  </a:cubicBezTo>
                  <a:cubicBezTo>
                    <a:pt x="15206" y="8744"/>
                    <a:pt x="15206" y="8688"/>
                    <a:pt x="15150" y="8660"/>
                  </a:cubicBezTo>
                  <a:lnTo>
                    <a:pt x="14145" y="8102"/>
                  </a:lnTo>
                  <a:cubicBezTo>
                    <a:pt x="14122" y="8091"/>
                    <a:pt x="14099" y="8084"/>
                    <a:pt x="14078" y="8084"/>
                  </a:cubicBezTo>
                  <a:close/>
                  <a:moveTo>
                    <a:pt x="16106" y="9235"/>
                  </a:moveTo>
                  <a:cubicBezTo>
                    <a:pt x="16068" y="9235"/>
                    <a:pt x="16034" y="9254"/>
                    <a:pt x="16015" y="9274"/>
                  </a:cubicBezTo>
                  <a:cubicBezTo>
                    <a:pt x="15987" y="9330"/>
                    <a:pt x="16015" y="9386"/>
                    <a:pt x="16042" y="9414"/>
                  </a:cubicBezTo>
                  <a:lnTo>
                    <a:pt x="17047" y="10000"/>
                  </a:lnTo>
                  <a:lnTo>
                    <a:pt x="17103" y="10000"/>
                  </a:lnTo>
                  <a:cubicBezTo>
                    <a:pt x="17131" y="10000"/>
                    <a:pt x="17158" y="9972"/>
                    <a:pt x="17186" y="9944"/>
                  </a:cubicBezTo>
                  <a:cubicBezTo>
                    <a:pt x="17214" y="9916"/>
                    <a:pt x="17186" y="9860"/>
                    <a:pt x="17158" y="9832"/>
                  </a:cubicBezTo>
                  <a:lnTo>
                    <a:pt x="16154" y="9246"/>
                  </a:lnTo>
                  <a:cubicBezTo>
                    <a:pt x="16138" y="9238"/>
                    <a:pt x="16121" y="9235"/>
                    <a:pt x="16106" y="9235"/>
                  </a:cubicBezTo>
                  <a:close/>
                  <a:moveTo>
                    <a:pt x="18135" y="10390"/>
                  </a:moveTo>
                  <a:cubicBezTo>
                    <a:pt x="18107" y="10390"/>
                    <a:pt x="18051" y="10390"/>
                    <a:pt x="18023" y="10446"/>
                  </a:cubicBezTo>
                  <a:cubicBezTo>
                    <a:pt x="17995" y="10474"/>
                    <a:pt x="17995" y="10530"/>
                    <a:pt x="18051" y="10558"/>
                  </a:cubicBezTo>
                  <a:lnTo>
                    <a:pt x="19056" y="11143"/>
                  </a:lnTo>
                  <a:lnTo>
                    <a:pt x="19111" y="11143"/>
                  </a:lnTo>
                  <a:cubicBezTo>
                    <a:pt x="19139" y="11143"/>
                    <a:pt x="19167" y="11143"/>
                    <a:pt x="19167" y="11116"/>
                  </a:cubicBezTo>
                  <a:cubicBezTo>
                    <a:pt x="19195" y="11060"/>
                    <a:pt x="19195" y="11004"/>
                    <a:pt x="19139" y="10976"/>
                  </a:cubicBezTo>
                  <a:lnTo>
                    <a:pt x="18135" y="10390"/>
                  </a:lnTo>
                  <a:close/>
                  <a:moveTo>
                    <a:pt x="20076" y="11544"/>
                  </a:moveTo>
                  <a:cubicBezTo>
                    <a:pt x="20046" y="11544"/>
                    <a:pt x="20020" y="11557"/>
                    <a:pt x="20004" y="11590"/>
                  </a:cubicBezTo>
                  <a:cubicBezTo>
                    <a:pt x="19976" y="11646"/>
                    <a:pt x="20004" y="11701"/>
                    <a:pt x="20060" y="11729"/>
                  </a:cubicBezTo>
                  <a:lnTo>
                    <a:pt x="21036" y="12287"/>
                  </a:lnTo>
                  <a:cubicBezTo>
                    <a:pt x="21064" y="12315"/>
                    <a:pt x="21092" y="12315"/>
                    <a:pt x="21092" y="12315"/>
                  </a:cubicBezTo>
                  <a:cubicBezTo>
                    <a:pt x="21120" y="12315"/>
                    <a:pt x="21148" y="12287"/>
                    <a:pt x="21176" y="12259"/>
                  </a:cubicBezTo>
                  <a:cubicBezTo>
                    <a:pt x="21204" y="12231"/>
                    <a:pt x="21176" y="12148"/>
                    <a:pt x="21148" y="12148"/>
                  </a:cubicBezTo>
                  <a:lnTo>
                    <a:pt x="20144" y="11562"/>
                  </a:lnTo>
                  <a:cubicBezTo>
                    <a:pt x="20121" y="11550"/>
                    <a:pt x="20097" y="11544"/>
                    <a:pt x="20076" y="11544"/>
                  </a:cubicBezTo>
                  <a:close/>
                  <a:moveTo>
                    <a:pt x="22104" y="12694"/>
                  </a:moveTo>
                  <a:cubicBezTo>
                    <a:pt x="22066" y="12694"/>
                    <a:pt x="22033" y="12714"/>
                    <a:pt x="22013" y="12734"/>
                  </a:cubicBezTo>
                  <a:cubicBezTo>
                    <a:pt x="21985" y="12789"/>
                    <a:pt x="22013" y="12845"/>
                    <a:pt x="22041" y="12873"/>
                  </a:cubicBezTo>
                  <a:lnTo>
                    <a:pt x="23045" y="13459"/>
                  </a:lnTo>
                  <a:lnTo>
                    <a:pt x="23101" y="13459"/>
                  </a:lnTo>
                  <a:cubicBezTo>
                    <a:pt x="23129" y="13459"/>
                    <a:pt x="23157" y="13459"/>
                    <a:pt x="23185" y="13431"/>
                  </a:cubicBezTo>
                  <a:cubicBezTo>
                    <a:pt x="23213" y="13375"/>
                    <a:pt x="23185" y="13320"/>
                    <a:pt x="23157" y="13292"/>
                  </a:cubicBezTo>
                  <a:lnTo>
                    <a:pt x="22152" y="12706"/>
                  </a:lnTo>
                  <a:cubicBezTo>
                    <a:pt x="22136" y="12698"/>
                    <a:pt x="22120" y="12694"/>
                    <a:pt x="22104" y="12694"/>
                  </a:cubicBezTo>
                  <a:close/>
                  <a:moveTo>
                    <a:pt x="24088" y="13859"/>
                  </a:moveTo>
                  <a:cubicBezTo>
                    <a:pt x="24064" y="13859"/>
                    <a:pt x="24038" y="13873"/>
                    <a:pt x="24022" y="13905"/>
                  </a:cubicBezTo>
                  <a:cubicBezTo>
                    <a:pt x="23994" y="13933"/>
                    <a:pt x="23994" y="13989"/>
                    <a:pt x="24050" y="14017"/>
                  </a:cubicBezTo>
                  <a:lnTo>
                    <a:pt x="25054" y="14603"/>
                  </a:lnTo>
                  <a:cubicBezTo>
                    <a:pt x="25054" y="14603"/>
                    <a:pt x="25082" y="14631"/>
                    <a:pt x="25082" y="14631"/>
                  </a:cubicBezTo>
                  <a:cubicBezTo>
                    <a:pt x="25138" y="14631"/>
                    <a:pt x="25165" y="14603"/>
                    <a:pt x="25165" y="14575"/>
                  </a:cubicBezTo>
                  <a:cubicBezTo>
                    <a:pt x="25193" y="14519"/>
                    <a:pt x="25193" y="14463"/>
                    <a:pt x="25138" y="14435"/>
                  </a:cubicBezTo>
                  <a:lnTo>
                    <a:pt x="24133" y="13878"/>
                  </a:lnTo>
                  <a:cubicBezTo>
                    <a:pt x="24122" y="13866"/>
                    <a:pt x="24105" y="13859"/>
                    <a:pt x="24088" y="13859"/>
                  </a:cubicBezTo>
                  <a:close/>
                  <a:moveTo>
                    <a:pt x="26094" y="15010"/>
                  </a:moveTo>
                  <a:cubicBezTo>
                    <a:pt x="26056" y="15010"/>
                    <a:pt x="26022" y="15030"/>
                    <a:pt x="26002" y="15049"/>
                  </a:cubicBezTo>
                  <a:cubicBezTo>
                    <a:pt x="25975" y="15105"/>
                    <a:pt x="26002" y="15161"/>
                    <a:pt x="26058" y="15189"/>
                  </a:cubicBezTo>
                  <a:lnTo>
                    <a:pt x="27035" y="15747"/>
                  </a:lnTo>
                  <a:cubicBezTo>
                    <a:pt x="27063" y="15775"/>
                    <a:pt x="27091" y="15775"/>
                    <a:pt x="27091" y="15775"/>
                  </a:cubicBezTo>
                  <a:cubicBezTo>
                    <a:pt x="27118" y="15775"/>
                    <a:pt x="27146" y="15747"/>
                    <a:pt x="27174" y="15719"/>
                  </a:cubicBezTo>
                  <a:cubicBezTo>
                    <a:pt x="27202" y="15691"/>
                    <a:pt x="27174" y="15635"/>
                    <a:pt x="27146" y="15607"/>
                  </a:cubicBezTo>
                  <a:lnTo>
                    <a:pt x="26142" y="15021"/>
                  </a:lnTo>
                  <a:cubicBezTo>
                    <a:pt x="26126" y="15013"/>
                    <a:pt x="26109" y="15010"/>
                    <a:pt x="26094" y="15010"/>
                  </a:cubicBezTo>
                  <a:close/>
                  <a:moveTo>
                    <a:pt x="28106" y="16154"/>
                  </a:moveTo>
                  <a:cubicBezTo>
                    <a:pt x="28067" y="16154"/>
                    <a:pt x="28032" y="16180"/>
                    <a:pt x="28011" y="16221"/>
                  </a:cubicBezTo>
                  <a:cubicBezTo>
                    <a:pt x="27983" y="16249"/>
                    <a:pt x="28011" y="16305"/>
                    <a:pt x="28039" y="16333"/>
                  </a:cubicBezTo>
                  <a:lnTo>
                    <a:pt x="29043" y="16919"/>
                  </a:lnTo>
                  <a:lnTo>
                    <a:pt x="29099" y="16919"/>
                  </a:lnTo>
                  <a:cubicBezTo>
                    <a:pt x="29127" y="16919"/>
                    <a:pt x="29155" y="16919"/>
                    <a:pt x="29183" y="16891"/>
                  </a:cubicBezTo>
                  <a:cubicBezTo>
                    <a:pt x="29211" y="16835"/>
                    <a:pt x="29183" y="16779"/>
                    <a:pt x="29127" y="16751"/>
                  </a:cubicBezTo>
                  <a:lnTo>
                    <a:pt x="28151" y="16165"/>
                  </a:lnTo>
                  <a:cubicBezTo>
                    <a:pt x="28136" y="16158"/>
                    <a:pt x="28121" y="16154"/>
                    <a:pt x="28106" y="16154"/>
                  </a:cubicBezTo>
                  <a:close/>
                  <a:moveTo>
                    <a:pt x="30086" y="17319"/>
                  </a:moveTo>
                  <a:cubicBezTo>
                    <a:pt x="30062" y="17319"/>
                    <a:pt x="30036" y="17332"/>
                    <a:pt x="30020" y="17365"/>
                  </a:cubicBezTo>
                  <a:cubicBezTo>
                    <a:pt x="29992" y="17421"/>
                    <a:pt x="29992" y="17476"/>
                    <a:pt x="30048" y="17504"/>
                  </a:cubicBezTo>
                  <a:lnTo>
                    <a:pt x="31052" y="18062"/>
                  </a:lnTo>
                  <a:cubicBezTo>
                    <a:pt x="31052" y="18090"/>
                    <a:pt x="31080" y="18090"/>
                    <a:pt x="31080" y="18090"/>
                  </a:cubicBezTo>
                  <a:cubicBezTo>
                    <a:pt x="31136" y="18090"/>
                    <a:pt x="31164" y="18062"/>
                    <a:pt x="31164" y="18034"/>
                  </a:cubicBezTo>
                  <a:cubicBezTo>
                    <a:pt x="31192" y="17979"/>
                    <a:pt x="31192" y="17923"/>
                    <a:pt x="31136" y="17895"/>
                  </a:cubicBezTo>
                  <a:lnTo>
                    <a:pt x="30132" y="17337"/>
                  </a:lnTo>
                  <a:cubicBezTo>
                    <a:pt x="30120" y="17325"/>
                    <a:pt x="30104" y="17319"/>
                    <a:pt x="30086" y="17319"/>
                  </a:cubicBezTo>
                  <a:close/>
                  <a:moveTo>
                    <a:pt x="32092" y="18469"/>
                  </a:moveTo>
                  <a:cubicBezTo>
                    <a:pt x="32054" y="18469"/>
                    <a:pt x="32020" y="18489"/>
                    <a:pt x="32001" y="18509"/>
                  </a:cubicBezTo>
                  <a:cubicBezTo>
                    <a:pt x="31973" y="18565"/>
                    <a:pt x="32001" y="18620"/>
                    <a:pt x="32057" y="18648"/>
                  </a:cubicBezTo>
                  <a:lnTo>
                    <a:pt x="33033" y="19234"/>
                  </a:lnTo>
                  <a:lnTo>
                    <a:pt x="33089" y="19234"/>
                  </a:lnTo>
                  <a:cubicBezTo>
                    <a:pt x="33117" y="19234"/>
                    <a:pt x="33145" y="19206"/>
                    <a:pt x="33173" y="19178"/>
                  </a:cubicBezTo>
                  <a:cubicBezTo>
                    <a:pt x="33200" y="19150"/>
                    <a:pt x="33173" y="19095"/>
                    <a:pt x="33145" y="19067"/>
                  </a:cubicBezTo>
                  <a:lnTo>
                    <a:pt x="32140" y="18481"/>
                  </a:lnTo>
                  <a:cubicBezTo>
                    <a:pt x="32124" y="18473"/>
                    <a:pt x="32108" y="18469"/>
                    <a:pt x="32092" y="18469"/>
                  </a:cubicBezTo>
                  <a:close/>
                  <a:moveTo>
                    <a:pt x="34105" y="19614"/>
                  </a:moveTo>
                  <a:cubicBezTo>
                    <a:pt x="34065" y="19614"/>
                    <a:pt x="34030" y="19640"/>
                    <a:pt x="34009" y="19681"/>
                  </a:cubicBezTo>
                  <a:cubicBezTo>
                    <a:pt x="33982" y="19708"/>
                    <a:pt x="34009" y="19764"/>
                    <a:pt x="34037" y="19792"/>
                  </a:cubicBezTo>
                  <a:lnTo>
                    <a:pt x="35042" y="20378"/>
                  </a:lnTo>
                  <a:lnTo>
                    <a:pt x="35098" y="20378"/>
                  </a:lnTo>
                  <a:cubicBezTo>
                    <a:pt x="35125" y="20378"/>
                    <a:pt x="35153" y="20378"/>
                    <a:pt x="35181" y="20350"/>
                  </a:cubicBezTo>
                  <a:cubicBezTo>
                    <a:pt x="35209" y="20294"/>
                    <a:pt x="35181" y="20239"/>
                    <a:pt x="35125" y="20211"/>
                  </a:cubicBezTo>
                  <a:lnTo>
                    <a:pt x="34149" y="19625"/>
                  </a:lnTo>
                  <a:cubicBezTo>
                    <a:pt x="34134" y="19617"/>
                    <a:pt x="34119" y="19614"/>
                    <a:pt x="34105" y="19614"/>
                  </a:cubicBezTo>
                  <a:close/>
                  <a:moveTo>
                    <a:pt x="36085" y="20778"/>
                  </a:moveTo>
                  <a:cubicBezTo>
                    <a:pt x="36060" y="20778"/>
                    <a:pt x="36035" y="20792"/>
                    <a:pt x="36018" y="20824"/>
                  </a:cubicBezTo>
                  <a:cubicBezTo>
                    <a:pt x="35990" y="20880"/>
                    <a:pt x="35990" y="20936"/>
                    <a:pt x="36046" y="20964"/>
                  </a:cubicBezTo>
                  <a:lnTo>
                    <a:pt x="37050" y="21522"/>
                  </a:lnTo>
                  <a:cubicBezTo>
                    <a:pt x="37050" y="21550"/>
                    <a:pt x="37078" y="21550"/>
                    <a:pt x="37078" y="21550"/>
                  </a:cubicBezTo>
                  <a:cubicBezTo>
                    <a:pt x="37134" y="21550"/>
                    <a:pt x="37162" y="21522"/>
                    <a:pt x="37162" y="21494"/>
                  </a:cubicBezTo>
                  <a:cubicBezTo>
                    <a:pt x="37190" y="21438"/>
                    <a:pt x="37190" y="21382"/>
                    <a:pt x="37134" y="21354"/>
                  </a:cubicBezTo>
                  <a:lnTo>
                    <a:pt x="36130" y="20796"/>
                  </a:lnTo>
                  <a:cubicBezTo>
                    <a:pt x="36118" y="20785"/>
                    <a:pt x="36102" y="20778"/>
                    <a:pt x="36085" y="20778"/>
                  </a:cubicBezTo>
                  <a:close/>
                  <a:moveTo>
                    <a:pt x="38090" y="21929"/>
                  </a:moveTo>
                  <a:cubicBezTo>
                    <a:pt x="38052" y="21929"/>
                    <a:pt x="38019" y="21949"/>
                    <a:pt x="37999" y="21968"/>
                  </a:cubicBezTo>
                  <a:cubicBezTo>
                    <a:pt x="37971" y="22024"/>
                    <a:pt x="37999" y="22080"/>
                    <a:pt x="38055" y="22108"/>
                  </a:cubicBezTo>
                  <a:lnTo>
                    <a:pt x="39031" y="22694"/>
                  </a:lnTo>
                  <a:lnTo>
                    <a:pt x="39087" y="22694"/>
                  </a:lnTo>
                  <a:cubicBezTo>
                    <a:pt x="39115" y="22694"/>
                    <a:pt x="39143" y="22694"/>
                    <a:pt x="39171" y="22638"/>
                  </a:cubicBezTo>
                  <a:cubicBezTo>
                    <a:pt x="39199" y="22610"/>
                    <a:pt x="39171" y="22554"/>
                    <a:pt x="39143" y="22526"/>
                  </a:cubicBezTo>
                  <a:lnTo>
                    <a:pt x="38139" y="21940"/>
                  </a:lnTo>
                  <a:cubicBezTo>
                    <a:pt x="38122" y="21932"/>
                    <a:pt x="38106" y="21929"/>
                    <a:pt x="38090" y="21929"/>
                  </a:cubicBezTo>
                  <a:close/>
                  <a:moveTo>
                    <a:pt x="40080" y="23094"/>
                  </a:moveTo>
                  <a:cubicBezTo>
                    <a:pt x="40050" y="23094"/>
                    <a:pt x="40024" y="23107"/>
                    <a:pt x="40008" y="23140"/>
                  </a:cubicBezTo>
                  <a:cubicBezTo>
                    <a:pt x="39980" y="23168"/>
                    <a:pt x="40008" y="23224"/>
                    <a:pt x="40036" y="23252"/>
                  </a:cubicBezTo>
                  <a:lnTo>
                    <a:pt x="41040" y="23837"/>
                  </a:lnTo>
                  <a:cubicBezTo>
                    <a:pt x="41068" y="23837"/>
                    <a:pt x="41068" y="23865"/>
                    <a:pt x="41096" y="23865"/>
                  </a:cubicBezTo>
                  <a:cubicBezTo>
                    <a:pt x="41124" y="23865"/>
                    <a:pt x="41152" y="23837"/>
                    <a:pt x="41180" y="23810"/>
                  </a:cubicBezTo>
                  <a:cubicBezTo>
                    <a:pt x="41207" y="23754"/>
                    <a:pt x="41180" y="23698"/>
                    <a:pt x="41124" y="23670"/>
                  </a:cubicBezTo>
                  <a:lnTo>
                    <a:pt x="40147" y="23112"/>
                  </a:lnTo>
                  <a:cubicBezTo>
                    <a:pt x="40124" y="23101"/>
                    <a:pt x="40101" y="23094"/>
                    <a:pt x="40080" y="23094"/>
                  </a:cubicBezTo>
                  <a:close/>
                  <a:moveTo>
                    <a:pt x="42098" y="24244"/>
                  </a:moveTo>
                  <a:cubicBezTo>
                    <a:pt x="42070" y="24244"/>
                    <a:pt x="42036" y="24264"/>
                    <a:pt x="42017" y="24284"/>
                  </a:cubicBezTo>
                  <a:cubicBezTo>
                    <a:pt x="41989" y="24340"/>
                    <a:pt x="41989" y="24395"/>
                    <a:pt x="42044" y="24423"/>
                  </a:cubicBezTo>
                  <a:lnTo>
                    <a:pt x="43049" y="24981"/>
                  </a:lnTo>
                  <a:cubicBezTo>
                    <a:pt x="43049" y="25009"/>
                    <a:pt x="43077" y="25009"/>
                    <a:pt x="43077" y="25009"/>
                  </a:cubicBezTo>
                  <a:cubicBezTo>
                    <a:pt x="43132" y="25009"/>
                    <a:pt x="43160" y="24981"/>
                    <a:pt x="43160" y="24953"/>
                  </a:cubicBezTo>
                  <a:cubicBezTo>
                    <a:pt x="43188" y="24926"/>
                    <a:pt x="43188" y="24870"/>
                    <a:pt x="43132" y="24842"/>
                  </a:cubicBezTo>
                  <a:lnTo>
                    <a:pt x="42128" y="24256"/>
                  </a:lnTo>
                  <a:cubicBezTo>
                    <a:pt x="42120" y="24248"/>
                    <a:pt x="42109" y="24244"/>
                    <a:pt x="42098" y="24244"/>
                  </a:cubicBezTo>
                  <a:close/>
                  <a:moveTo>
                    <a:pt x="44089" y="25388"/>
                  </a:moveTo>
                  <a:cubicBezTo>
                    <a:pt x="44051" y="25388"/>
                    <a:pt x="44017" y="25408"/>
                    <a:pt x="43997" y="25428"/>
                  </a:cubicBezTo>
                  <a:cubicBezTo>
                    <a:pt x="43969" y="25484"/>
                    <a:pt x="43997" y="25539"/>
                    <a:pt x="44025" y="25567"/>
                  </a:cubicBezTo>
                  <a:lnTo>
                    <a:pt x="45030" y="26153"/>
                  </a:lnTo>
                  <a:lnTo>
                    <a:pt x="45085" y="26153"/>
                  </a:lnTo>
                  <a:cubicBezTo>
                    <a:pt x="45113" y="26153"/>
                    <a:pt x="45141" y="26153"/>
                    <a:pt x="45169" y="26125"/>
                  </a:cubicBezTo>
                  <a:cubicBezTo>
                    <a:pt x="45197" y="26069"/>
                    <a:pt x="45169" y="26014"/>
                    <a:pt x="45141" y="25986"/>
                  </a:cubicBezTo>
                  <a:lnTo>
                    <a:pt x="44137" y="25400"/>
                  </a:lnTo>
                  <a:cubicBezTo>
                    <a:pt x="44121" y="25392"/>
                    <a:pt x="44104" y="25388"/>
                    <a:pt x="44089" y="25388"/>
                  </a:cubicBezTo>
                  <a:close/>
                  <a:moveTo>
                    <a:pt x="46078" y="26553"/>
                  </a:moveTo>
                  <a:cubicBezTo>
                    <a:pt x="46048" y="26553"/>
                    <a:pt x="46022" y="26567"/>
                    <a:pt x="46006" y="26599"/>
                  </a:cubicBezTo>
                  <a:cubicBezTo>
                    <a:pt x="45978" y="26627"/>
                    <a:pt x="46006" y="26711"/>
                    <a:pt x="46034" y="26711"/>
                  </a:cubicBezTo>
                  <a:lnTo>
                    <a:pt x="47038" y="27297"/>
                  </a:lnTo>
                  <a:cubicBezTo>
                    <a:pt x="47038" y="27297"/>
                    <a:pt x="47066" y="27325"/>
                    <a:pt x="47094" y="27325"/>
                  </a:cubicBezTo>
                  <a:cubicBezTo>
                    <a:pt x="47122" y="27325"/>
                    <a:pt x="47150" y="27297"/>
                    <a:pt x="47178" y="27269"/>
                  </a:cubicBezTo>
                  <a:cubicBezTo>
                    <a:pt x="47206" y="27213"/>
                    <a:pt x="47178" y="27157"/>
                    <a:pt x="47122" y="27130"/>
                  </a:cubicBezTo>
                  <a:lnTo>
                    <a:pt x="46146" y="26572"/>
                  </a:lnTo>
                  <a:cubicBezTo>
                    <a:pt x="46122" y="26560"/>
                    <a:pt x="46099" y="26553"/>
                    <a:pt x="46078" y="26553"/>
                  </a:cubicBezTo>
                  <a:close/>
                  <a:moveTo>
                    <a:pt x="48091" y="27704"/>
                  </a:moveTo>
                  <a:cubicBezTo>
                    <a:pt x="48057" y="27704"/>
                    <a:pt x="48015" y="27724"/>
                    <a:pt x="48015" y="27743"/>
                  </a:cubicBezTo>
                  <a:cubicBezTo>
                    <a:pt x="47987" y="27799"/>
                    <a:pt x="47987" y="27855"/>
                    <a:pt x="48043" y="27883"/>
                  </a:cubicBezTo>
                  <a:lnTo>
                    <a:pt x="49047" y="28469"/>
                  </a:lnTo>
                  <a:lnTo>
                    <a:pt x="49075" y="28469"/>
                  </a:lnTo>
                  <a:cubicBezTo>
                    <a:pt x="49103" y="28469"/>
                    <a:pt x="49159" y="28441"/>
                    <a:pt x="49159" y="28413"/>
                  </a:cubicBezTo>
                  <a:cubicBezTo>
                    <a:pt x="49187" y="28385"/>
                    <a:pt x="49187" y="28329"/>
                    <a:pt x="49131" y="28301"/>
                  </a:cubicBezTo>
                  <a:lnTo>
                    <a:pt x="48126" y="27715"/>
                  </a:lnTo>
                  <a:cubicBezTo>
                    <a:pt x="48118" y="27707"/>
                    <a:pt x="48105" y="27704"/>
                    <a:pt x="48091" y="27704"/>
                  </a:cubicBezTo>
                  <a:close/>
                  <a:moveTo>
                    <a:pt x="50091" y="28848"/>
                  </a:moveTo>
                  <a:cubicBezTo>
                    <a:pt x="50051" y="28848"/>
                    <a:pt x="50016" y="28874"/>
                    <a:pt x="49996" y="28915"/>
                  </a:cubicBezTo>
                  <a:cubicBezTo>
                    <a:pt x="49968" y="28943"/>
                    <a:pt x="49996" y="28999"/>
                    <a:pt x="50024" y="29027"/>
                  </a:cubicBezTo>
                  <a:lnTo>
                    <a:pt x="51028" y="29613"/>
                  </a:lnTo>
                  <a:lnTo>
                    <a:pt x="51084" y="29613"/>
                  </a:lnTo>
                  <a:cubicBezTo>
                    <a:pt x="51112" y="29613"/>
                    <a:pt x="51140" y="29613"/>
                    <a:pt x="51167" y="29585"/>
                  </a:cubicBezTo>
                  <a:cubicBezTo>
                    <a:pt x="51195" y="29529"/>
                    <a:pt x="51167" y="29473"/>
                    <a:pt x="51140" y="29445"/>
                  </a:cubicBezTo>
                  <a:lnTo>
                    <a:pt x="50135" y="28859"/>
                  </a:lnTo>
                  <a:cubicBezTo>
                    <a:pt x="50120" y="28852"/>
                    <a:pt x="50105" y="28848"/>
                    <a:pt x="50091" y="28848"/>
                  </a:cubicBezTo>
                  <a:close/>
                  <a:moveTo>
                    <a:pt x="52071" y="30013"/>
                  </a:moveTo>
                  <a:cubicBezTo>
                    <a:pt x="52047" y="30013"/>
                    <a:pt x="52021" y="30026"/>
                    <a:pt x="52004" y="30059"/>
                  </a:cubicBezTo>
                  <a:cubicBezTo>
                    <a:pt x="51976" y="30115"/>
                    <a:pt x="51976" y="30171"/>
                    <a:pt x="52032" y="30198"/>
                  </a:cubicBezTo>
                  <a:lnTo>
                    <a:pt x="53037" y="30756"/>
                  </a:lnTo>
                  <a:cubicBezTo>
                    <a:pt x="53037" y="30784"/>
                    <a:pt x="53065" y="30784"/>
                    <a:pt x="53092" y="30784"/>
                  </a:cubicBezTo>
                  <a:cubicBezTo>
                    <a:pt x="53120" y="30784"/>
                    <a:pt x="53148" y="30756"/>
                    <a:pt x="53176" y="30729"/>
                  </a:cubicBezTo>
                  <a:cubicBezTo>
                    <a:pt x="53176" y="30673"/>
                    <a:pt x="53176" y="30617"/>
                    <a:pt x="53120" y="30589"/>
                  </a:cubicBezTo>
                  <a:lnTo>
                    <a:pt x="52116" y="30031"/>
                  </a:lnTo>
                  <a:cubicBezTo>
                    <a:pt x="52104" y="30020"/>
                    <a:pt x="52088" y="30013"/>
                    <a:pt x="52071" y="30013"/>
                  </a:cubicBezTo>
                  <a:close/>
                  <a:moveTo>
                    <a:pt x="54089" y="31163"/>
                  </a:moveTo>
                  <a:cubicBezTo>
                    <a:pt x="54053" y="31163"/>
                    <a:pt x="54005" y="31183"/>
                    <a:pt x="53985" y="31203"/>
                  </a:cubicBezTo>
                  <a:cubicBezTo>
                    <a:pt x="53985" y="31259"/>
                    <a:pt x="53985" y="31314"/>
                    <a:pt x="54041" y="31342"/>
                  </a:cubicBezTo>
                  <a:lnTo>
                    <a:pt x="55045" y="31928"/>
                  </a:lnTo>
                  <a:lnTo>
                    <a:pt x="55073" y="31928"/>
                  </a:lnTo>
                  <a:cubicBezTo>
                    <a:pt x="55101" y="31928"/>
                    <a:pt x="55157" y="31900"/>
                    <a:pt x="55157" y="31872"/>
                  </a:cubicBezTo>
                  <a:cubicBezTo>
                    <a:pt x="55185" y="31845"/>
                    <a:pt x="55185" y="31789"/>
                    <a:pt x="55129" y="31761"/>
                  </a:cubicBezTo>
                  <a:lnTo>
                    <a:pt x="54125" y="31175"/>
                  </a:lnTo>
                  <a:cubicBezTo>
                    <a:pt x="54117" y="31167"/>
                    <a:pt x="54104" y="31163"/>
                    <a:pt x="54089" y="311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88" name="Google Shape;1388;p45"/>
            <p:cNvSpPr/>
            <p:nvPr/>
          </p:nvSpPr>
          <p:spPr>
            <a:xfrm>
              <a:off x="-279632" y="4803408"/>
              <a:ext cx="24930" cy="16370"/>
            </a:xfrm>
            <a:custGeom>
              <a:avLst/>
              <a:gdLst/>
              <a:ahLst/>
              <a:cxnLst/>
              <a:rect l="l" t="t" r="r" b="b"/>
              <a:pathLst>
                <a:path w="699" h="459" extrusionOk="0">
                  <a:moveTo>
                    <a:pt x="607" y="1"/>
                  </a:moveTo>
                  <a:cubicBezTo>
                    <a:pt x="592" y="1"/>
                    <a:pt x="575" y="4"/>
                    <a:pt x="559" y="12"/>
                  </a:cubicBezTo>
                  <a:lnTo>
                    <a:pt x="57" y="291"/>
                  </a:lnTo>
                  <a:cubicBezTo>
                    <a:pt x="29" y="319"/>
                    <a:pt x="1" y="375"/>
                    <a:pt x="29" y="431"/>
                  </a:cubicBezTo>
                  <a:cubicBezTo>
                    <a:pt x="57" y="459"/>
                    <a:pt x="85" y="459"/>
                    <a:pt x="113" y="459"/>
                  </a:cubicBezTo>
                  <a:lnTo>
                    <a:pt x="168" y="459"/>
                  </a:lnTo>
                  <a:lnTo>
                    <a:pt x="643" y="180"/>
                  </a:lnTo>
                  <a:cubicBezTo>
                    <a:pt x="698" y="152"/>
                    <a:pt x="698" y="96"/>
                    <a:pt x="698" y="40"/>
                  </a:cubicBezTo>
                  <a:cubicBezTo>
                    <a:pt x="679" y="21"/>
                    <a:pt x="645" y="1"/>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89" name="Google Shape;1389;p45"/>
            <p:cNvSpPr/>
            <p:nvPr/>
          </p:nvSpPr>
          <p:spPr>
            <a:xfrm>
              <a:off x="3616876" y="4470832"/>
              <a:ext cx="25928" cy="16620"/>
            </a:xfrm>
            <a:custGeom>
              <a:avLst/>
              <a:gdLst/>
              <a:ahLst/>
              <a:cxnLst/>
              <a:rect l="l" t="t" r="r" b="b"/>
              <a:pathLst>
                <a:path w="727" h="466" extrusionOk="0">
                  <a:moveTo>
                    <a:pt x="626" y="1"/>
                  </a:moveTo>
                  <a:cubicBezTo>
                    <a:pt x="605" y="1"/>
                    <a:pt x="582" y="8"/>
                    <a:pt x="559" y="19"/>
                  </a:cubicBezTo>
                  <a:lnTo>
                    <a:pt x="57" y="298"/>
                  </a:lnTo>
                  <a:cubicBezTo>
                    <a:pt x="29" y="326"/>
                    <a:pt x="1" y="382"/>
                    <a:pt x="29" y="438"/>
                  </a:cubicBezTo>
                  <a:cubicBezTo>
                    <a:pt x="57" y="466"/>
                    <a:pt x="84" y="466"/>
                    <a:pt x="112" y="466"/>
                  </a:cubicBezTo>
                  <a:lnTo>
                    <a:pt x="168" y="466"/>
                  </a:lnTo>
                  <a:lnTo>
                    <a:pt x="642" y="159"/>
                  </a:lnTo>
                  <a:cubicBezTo>
                    <a:pt x="698" y="131"/>
                    <a:pt x="726" y="75"/>
                    <a:pt x="698" y="47"/>
                  </a:cubicBezTo>
                  <a:cubicBezTo>
                    <a:pt x="682" y="14"/>
                    <a:pt x="656"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90" name="Google Shape;1390;p45"/>
            <p:cNvSpPr/>
            <p:nvPr/>
          </p:nvSpPr>
          <p:spPr>
            <a:xfrm>
              <a:off x="3670623" y="4299925"/>
              <a:ext cx="262708" cy="155678"/>
            </a:xfrm>
            <a:custGeom>
              <a:avLst/>
              <a:gdLst/>
              <a:ahLst/>
              <a:cxnLst/>
              <a:rect l="l" t="t" r="r" b="b"/>
              <a:pathLst>
                <a:path w="7366" h="4365" extrusionOk="0">
                  <a:moveTo>
                    <a:pt x="7256" y="1"/>
                  </a:moveTo>
                  <a:cubicBezTo>
                    <a:pt x="7245" y="1"/>
                    <a:pt x="7234" y="4"/>
                    <a:pt x="7226" y="12"/>
                  </a:cubicBezTo>
                  <a:lnTo>
                    <a:pt x="6194" y="626"/>
                  </a:lnTo>
                  <a:cubicBezTo>
                    <a:pt x="6138" y="654"/>
                    <a:pt x="6138" y="710"/>
                    <a:pt x="6166" y="738"/>
                  </a:cubicBezTo>
                  <a:cubicBezTo>
                    <a:pt x="6166" y="766"/>
                    <a:pt x="6222" y="794"/>
                    <a:pt x="6250" y="794"/>
                  </a:cubicBezTo>
                  <a:cubicBezTo>
                    <a:pt x="6250" y="794"/>
                    <a:pt x="6278" y="794"/>
                    <a:pt x="6278" y="766"/>
                  </a:cubicBezTo>
                  <a:lnTo>
                    <a:pt x="7310" y="180"/>
                  </a:lnTo>
                  <a:cubicBezTo>
                    <a:pt x="7366" y="152"/>
                    <a:pt x="7366" y="96"/>
                    <a:pt x="7338" y="40"/>
                  </a:cubicBezTo>
                  <a:cubicBezTo>
                    <a:pt x="7318" y="21"/>
                    <a:pt x="7284" y="1"/>
                    <a:pt x="7256" y="1"/>
                  </a:cubicBezTo>
                  <a:close/>
                  <a:moveTo>
                    <a:pt x="5210" y="1201"/>
                  </a:moveTo>
                  <a:cubicBezTo>
                    <a:pt x="5194" y="1201"/>
                    <a:pt x="5178" y="1204"/>
                    <a:pt x="5162" y="1212"/>
                  </a:cubicBezTo>
                  <a:lnTo>
                    <a:pt x="4157" y="1798"/>
                  </a:lnTo>
                  <a:cubicBezTo>
                    <a:pt x="4101" y="1826"/>
                    <a:pt x="4101" y="1882"/>
                    <a:pt x="4129" y="1938"/>
                  </a:cubicBezTo>
                  <a:cubicBezTo>
                    <a:pt x="4129" y="1965"/>
                    <a:pt x="4157" y="1993"/>
                    <a:pt x="4213" y="1993"/>
                  </a:cubicBezTo>
                  <a:cubicBezTo>
                    <a:pt x="4213" y="1993"/>
                    <a:pt x="4241" y="1993"/>
                    <a:pt x="4241" y="1965"/>
                  </a:cubicBezTo>
                  <a:lnTo>
                    <a:pt x="5273" y="1380"/>
                  </a:lnTo>
                  <a:cubicBezTo>
                    <a:pt x="5301" y="1352"/>
                    <a:pt x="5329" y="1296"/>
                    <a:pt x="5301" y="1240"/>
                  </a:cubicBezTo>
                  <a:cubicBezTo>
                    <a:pt x="5281" y="1220"/>
                    <a:pt x="5248" y="1201"/>
                    <a:pt x="5210" y="1201"/>
                  </a:cubicBezTo>
                  <a:close/>
                  <a:moveTo>
                    <a:pt x="3192" y="2393"/>
                  </a:moveTo>
                  <a:cubicBezTo>
                    <a:pt x="3171" y="2393"/>
                    <a:pt x="3148" y="2400"/>
                    <a:pt x="3125" y="2412"/>
                  </a:cubicBezTo>
                  <a:lnTo>
                    <a:pt x="2121" y="2998"/>
                  </a:lnTo>
                  <a:cubicBezTo>
                    <a:pt x="2065" y="3026"/>
                    <a:pt x="2065" y="3081"/>
                    <a:pt x="2093" y="3137"/>
                  </a:cubicBezTo>
                  <a:cubicBezTo>
                    <a:pt x="2093" y="3165"/>
                    <a:pt x="2121" y="3193"/>
                    <a:pt x="2149" y="3193"/>
                  </a:cubicBezTo>
                  <a:cubicBezTo>
                    <a:pt x="2176" y="3193"/>
                    <a:pt x="2204" y="3165"/>
                    <a:pt x="2204" y="3165"/>
                  </a:cubicBezTo>
                  <a:lnTo>
                    <a:pt x="3237" y="2579"/>
                  </a:lnTo>
                  <a:cubicBezTo>
                    <a:pt x="3265" y="2551"/>
                    <a:pt x="3292" y="2496"/>
                    <a:pt x="3265" y="2440"/>
                  </a:cubicBezTo>
                  <a:cubicBezTo>
                    <a:pt x="3248" y="2407"/>
                    <a:pt x="3222" y="2393"/>
                    <a:pt x="3192" y="2393"/>
                  </a:cubicBezTo>
                  <a:close/>
                  <a:moveTo>
                    <a:pt x="1156" y="3593"/>
                  </a:moveTo>
                  <a:cubicBezTo>
                    <a:pt x="1135" y="3593"/>
                    <a:pt x="1112" y="3600"/>
                    <a:pt x="1088" y="3611"/>
                  </a:cubicBezTo>
                  <a:lnTo>
                    <a:pt x="84" y="4197"/>
                  </a:lnTo>
                  <a:cubicBezTo>
                    <a:pt x="28" y="4225"/>
                    <a:pt x="0" y="4281"/>
                    <a:pt x="28" y="4337"/>
                  </a:cubicBezTo>
                  <a:cubicBezTo>
                    <a:pt x="56" y="4365"/>
                    <a:pt x="84" y="4365"/>
                    <a:pt x="112" y="4365"/>
                  </a:cubicBezTo>
                  <a:lnTo>
                    <a:pt x="168" y="4365"/>
                  </a:lnTo>
                  <a:lnTo>
                    <a:pt x="1200" y="3779"/>
                  </a:lnTo>
                  <a:cubicBezTo>
                    <a:pt x="1228" y="3751"/>
                    <a:pt x="1256" y="3695"/>
                    <a:pt x="1228" y="3639"/>
                  </a:cubicBezTo>
                  <a:cubicBezTo>
                    <a:pt x="1212" y="3607"/>
                    <a:pt x="1186" y="3593"/>
                    <a:pt x="1156" y="35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91" name="Google Shape;1391;p45"/>
            <p:cNvSpPr/>
            <p:nvPr/>
          </p:nvSpPr>
          <p:spPr>
            <a:xfrm>
              <a:off x="3962149" y="4258161"/>
              <a:ext cx="27890" cy="27284"/>
            </a:xfrm>
            <a:custGeom>
              <a:avLst/>
              <a:gdLst/>
              <a:ahLst/>
              <a:cxnLst/>
              <a:rect l="l" t="t" r="r" b="b"/>
              <a:pathLst>
                <a:path w="782" h="765" extrusionOk="0">
                  <a:moveTo>
                    <a:pt x="113" y="1"/>
                  </a:moveTo>
                  <a:cubicBezTo>
                    <a:pt x="84" y="1"/>
                    <a:pt x="49" y="27"/>
                    <a:pt x="29" y="68"/>
                  </a:cubicBezTo>
                  <a:cubicBezTo>
                    <a:pt x="1" y="95"/>
                    <a:pt x="1" y="151"/>
                    <a:pt x="57" y="179"/>
                  </a:cubicBezTo>
                  <a:lnTo>
                    <a:pt x="419" y="374"/>
                  </a:lnTo>
                  <a:lnTo>
                    <a:pt x="57" y="598"/>
                  </a:lnTo>
                  <a:cubicBezTo>
                    <a:pt x="29" y="626"/>
                    <a:pt x="1" y="681"/>
                    <a:pt x="29" y="709"/>
                  </a:cubicBezTo>
                  <a:cubicBezTo>
                    <a:pt x="57" y="737"/>
                    <a:pt x="84" y="765"/>
                    <a:pt x="112" y="765"/>
                  </a:cubicBezTo>
                  <a:lnTo>
                    <a:pt x="168" y="765"/>
                  </a:lnTo>
                  <a:lnTo>
                    <a:pt x="782" y="374"/>
                  </a:lnTo>
                  <a:lnTo>
                    <a:pt x="140" y="12"/>
                  </a:lnTo>
                  <a:cubicBezTo>
                    <a:pt x="133" y="4"/>
                    <a:pt x="123"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92" name="Google Shape;1392;p45"/>
            <p:cNvSpPr/>
            <p:nvPr/>
          </p:nvSpPr>
          <p:spPr>
            <a:xfrm>
              <a:off x="3752225" y="4138755"/>
              <a:ext cx="182105" cy="106924"/>
            </a:xfrm>
            <a:custGeom>
              <a:avLst/>
              <a:gdLst/>
              <a:ahLst/>
              <a:cxnLst/>
              <a:rect l="l" t="t" r="r" b="b"/>
              <a:pathLst>
                <a:path w="5106" h="2998" extrusionOk="0">
                  <a:moveTo>
                    <a:pt x="112" y="1"/>
                  </a:moveTo>
                  <a:cubicBezTo>
                    <a:pt x="84" y="1"/>
                    <a:pt x="48" y="27"/>
                    <a:pt x="28" y="68"/>
                  </a:cubicBezTo>
                  <a:cubicBezTo>
                    <a:pt x="0" y="96"/>
                    <a:pt x="0" y="151"/>
                    <a:pt x="56" y="179"/>
                  </a:cubicBezTo>
                  <a:lnTo>
                    <a:pt x="1032" y="737"/>
                  </a:lnTo>
                  <a:cubicBezTo>
                    <a:pt x="1060" y="737"/>
                    <a:pt x="1060" y="765"/>
                    <a:pt x="1088" y="765"/>
                  </a:cubicBezTo>
                  <a:cubicBezTo>
                    <a:pt x="1116" y="765"/>
                    <a:pt x="1144" y="737"/>
                    <a:pt x="1172" y="709"/>
                  </a:cubicBezTo>
                  <a:cubicBezTo>
                    <a:pt x="1200" y="654"/>
                    <a:pt x="1172" y="598"/>
                    <a:pt x="1116" y="570"/>
                  </a:cubicBezTo>
                  <a:lnTo>
                    <a:pt x="140" y="12"/>
                  </a:lnTo>
                  <a:cubicBezTo>
                    <a:pt x="132" y="4"/>
                    <a:pt x="123" y="1"/>
                    <a:pt x="112" y="1"/>
                  </a:cubicBezTo>
                  <a:close/>
                  <a:moveTo>
                    <a:pt x="2076" y="1117"/>
                  </a:moveTo>
                  <a:cubicBezTo>
                    <a:pt x="2037" y="1117"/>
                    <a:pt x="2001" y="1143"/>
                    <a:pt x="1981" y="1184"/>
                  </a:cubicBezTo>
                  <a:cubicBezTo>
                    <a:pt x="1953" y="1211"/>
                    <a:pt x="1981" y="1267"/>
                    <a:pt x="2009" y="1295"/>
                  </a:cubicBezTo>
                  <a:lnTo>
                    <a:pt x="2985" y="1853"/>
                  </a:lnTo>
                  <a:cubicBezTo>
                    <a:pt x="3013" y="1881"/>
                    <a:pt x="3041" y="1881"/>
                    <a:pt x="3041" y="1881"/>
                  </a:cubicBezTo>
                  <a:cubicBezTo>
                    <a:pt x="3069" y="1881"/>
                    <a:pt x="3097" y="1853"/>
                    <a:pt x="3125" y="1825"/>
                  </a:cubicBezTo>
                  <a:cubicBezTo>
                    <a:pt x="3153" y="1769"/>
                    <a:pt x="3125" y="1714"/>
                    <a:pt x="3097" y="1686"/>
                  </a:cubicBezTo>
                  <a:lnTo>
                    <a:pt x="2120" y="1128"/>
                  </a:lnTo>
                  <a:cubicBezTo>
                    <a:pt x="2105" y="1120"/>
                    <a:pt x="2090" y="1117"/>
                    <a:pt x="2076" y="1117"/>
                  </a:cubicBezTo>
                  <a:close/>
                  <a:moveTo>
                    <a:pt x="4029" y="2233"/>
                  </a:moveTo>
                  <a:cubicBezTo>
                    <a:pt x="3990" y="2233"/>
                    <a:pt x="3954" y="2259"/>
                    <a:pt x="3934" y="2300"/>
                  </a:cubicBezTo>
                  <a:cubicBezTo>
                    <a:pt x="3906" y="2327"/>
                    <a:pt x="3934" y="2383"/>
                    <a:pt x="3990" y="2411"/>
                  </a:cubicBezTo>
                  <a:lnTo>
                    <a:pt x="4966" y="2969"/>
                  </a:lnTo>
                  <a:cubicBezTo>
                    <a:pt x="4966" y="2997"/>
                    <a:pt x="4994" y="2997"/>
                    <a:pt x="4994" y="2997"/>
                  </a:cubicBezTo>
                  <a:cubicBezTo>
                    <a:pt x="5050" y="2997"/>
                    <a:pt x="5078" y="2969"/>
                    <a:pt x="5078" y="2941"/>
                  </a:cubicBezTo>
                  <a:cubicBezTo>
                    <a:pt x="5106" y="2885"/>
                    <a:pt x="5106" y="2830"/>
                    <a:pt x="5050" y="2802"/>
                  </a:cubicBezTo>
                  <a:lnTo>
                    <a:pt x="4073" y="2244"/>
                  </a:lnTo>
                  <a:cubicBezTo>
                    <a:pt x="4058" y="2236"/>
                    <a:pt x="4043" y="2233"/>
                    <a:pt x="4029" y="22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93" name="Google Shape;1393;p45"/>
            <p:cNvSpPr/>
            <p:nvPr/>
          </p:nvSpPr>
          <p:spPr>
            <a:xfrm>
              <a:off x="3699476" y="4108903"/>
              <a:ext cx="24894" cy="17369"/>
            </a:xfrm>
            <a:custGeom>
              <a:avLst/>
              <a:gdLst/>
              <a:ahLst/>
              <a:cxnLst/>
              <a:rect l="l" t="t" r="r" b="b"/>
              <a:pathLst>
                <a:path w="698" h="487" extrusionOk="0">
                  <a:moveTo>
                    <a:pt x="110" y="0"/>
                  </a:moveTo>
                  <a:cubicBezTo>
                    <a:pt x="82" y="0"/>
                    <a:pt x="48" y="20"/>
                    <a:pt x="28" y="40"/>
                  </a:cubicBezTo>
                  <a:cubicBezTo>
                    <a:pt x="0" y="96"/>
                    <a:pt x="0" y="151"/>
                    <a:pt x="56" y="179"/>
                  </a:cubicBezTo>
                  <a:lnTo>
                    <a:pt x="558" y="458"/>
                  </a:lnTo>
                  <a:cubicBezTo>
                    <a:pt x="558" y="458"/>
                    <a:pt x="586" y="486"/>
                    <a:pt x="586" y="486"/>
                  </a:cubicBezTo>
                  <a:cubicBezTo>
                    <a:pt x="614" y="486"/>
                    <a:pt x="670" y="458"/>
                    <a:pt x="670" y="430"/>
                  </a:cubicBezTo>
                  <a:cubicBezTo>
                    <a:pt x="698" y="375"/>
                    <a:pt x="698" y="319"/>
                    <a:pt x="642" y="291"/>
                  </a:cubicBezTo>
                  <a:lnTo>
                    <a:pt x="140" y="12"/>
                  </a:lnTo>
                  <a:cubicBezTo>
                    <a:pt x="132" y="4"/>
                    <a:pt x="12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94" name="Google Shape;1394;p45"/>
            <p:cNvSpPr/>
            <p:nvPr/>
          </p:nvSpPr>
          <p:spPr>
            <a:xfrm>
              <a:off x="2520356" y="4225314"/>
              <a:ext cx="25928" cy="16370"/>
            </a:xfrm>
            <a:custGeom>
              <a:avLst/>
              <a:gdLst/>
              <a:ahLst/>
              <a:cxnLst/>
              <a:rect l="l" t="t" r="r" b="b"/>
              <a:pathLst>
                <a:path w="727" h="459" extrusionOk="0">
                  <a:moveTo>
                    <a:pt x="607" y="1"/>
                  </a:moveTo>
                  <a:cubicBezTo>
                    <a:pt x="592" y="1"/>
                    <a:pt x="575" y="4"/>
                    <a:pt x="559" y="12"/>
                  </a:cubicBezTo>
                  <a:lnTo>
                    <a:pt x="57" y="291"/>
                  </a:lnTo>
                  <a:cubicBezTo>
                    <a:pt x="29" y="319"/>
                    <a:pt x="1" y="375"/>
                    <a:pt x="29" y="431"/>
                  </a:cubicBezTo>
                  <a:cubicBezTo>
                    <a:pt x="57" y="458"/>
                    <a:pt x="85" y="458"/>
                    <a:pt x="113" y="458"/>
                  </a:cubicBezTo>
                  <a:lnTo>
                    <a:pt x="168" y="458"/>
                  </a:lnTo>
                  <a:lnTo>
                    <a:pt x="671" y="179"/>
                  </a:lnTo>
                  <a:cubicBezTo>
                    <a:pt x="698" y="152"/>
                    <a:pt x="726" y="96"/>
                    <a:pt x="698" y="40"/>
                  </a:cubicBezTo>
                  <a:cubicBezTo>
                    <a:pt x="679" y="20"/>
                    <a:pt x="645" y="1"/>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95" name="Google Shape;1395;p45"/>
            <p:cNvSpPr/>
            <p:nvPr/>
          </p:nvSpPr>
          <p:spPr>
            <a:xfrm>
              <a:off x="2574103" y="3649966"/>
              <a:ext cx="983106" cy="561866"/>
            </a:xfrm>
            <a:custGeom>
              <a:avLst/>
              <a:gdLst/>
              <a:ahLst/>
              <a:cxnLst/>
              <a:rect l="l" t="t" r="r" b="b"/>
              <a:pathLst>
                <a:path w="27565" h="15754" extrusionOk="0">
                  <a:moveTo>
                    <a:pt x="27465" y="0"/>
                  </a:moveTo>
                  <a:cubicBezTo>
                    <a:pt x="27444" y="0"/>
                    <a:pt x="27421" y="7"/>
                    <a:pt x="27397" y="18"/>
                  </a:cubicBezTo>
                  <a:lnTo>
                    <a:pt x="26393" y="576"/>
                  </a:lnTo>
                  <a:cubicBezTo>
                    <a:pt x="26365" y="604"/>
                    <a:pt x="26337" y="660"/>
                    <a:pt x="26365" y="716"/>
                  </a:cubicBezTo>
                  <a:cubicBezTo>
                    <a:pt x="26365" y="744"/>
                    <a:pt x="26421" y="772"/>
                    <a:pt x="26449" y="772"/>
                  </a:cubicBezTo>
                  <a:cubicBezTo>
                    <a:pt x="26449" y="772"/>
                    <a:pt x="26477" y="744"/>
                    <a:pt x="26505" y="744"/>
                  </a:cubicBezTo>
                  <a:lnTo>
                    <a:pt x="27509" y="158"/>
                  </a:lnTo>
                  <a:cubicBezTo>
                    <a:pt x="27537" y="158"/>
                    <a:pt x="27565" y="74"/>
                    <a:pt x="27537" y="46"/>
                  </a:cubicBezTo>
                  <a:cubicBezTo>
                    <a:pt x="27521" y="14"/>
                    <a:pt x="27495" y="0"/>
                    <a:pt x="27465" y="0"/>
                  </a:cubicBezTo>
                  <a:close/>
                  <a:moveTo>
                    <a:pt x="25424" y="1151"/>
                  </a:moveTo>
                  <a:cubicBezTo>
                    <a:pt x="25410" y="1151"/>
                    <a:pt x="25397" y="1154"/>
                    <a:pt x="25389" y="1162"/>
                  </a:cubicBezTo>
                  <a:lnTo>
                    <a:pt x="24384" y="1748"/>
                  </a:lnTo>
                  <a:cubicBezTo>
                    <a:pt x="24329" y="1748"/>
                    <a:pt x="24301" y="1832"/>
                    <a:pt x="24329" y="1860"/>
                  </a:cubicBezTo>
                  <a:cubicBezTo>
                    <a:pt x="24356" y="1888"/>
                    <a:pt x="24384" y="1916"/>
                    <a:pt x="24412" y="1916"/>
                  </a:cubicBezTo>
                  <a:cubicBezTo>
                    <a:pt x="24440" y="1916"/>
                    <a:pt x="24440" y="1916"/>
                    <a:pt x="24468" y="1888"/>
                  </a:cubicBezTo>
                  <a:lnTo>
                    <a:pt x="25472" y="1330"/>
                  </a:lnTo>
                  <a:cubicBezTo>
                    <a:pt x="25528" y="1302"/>
                    <a:pt x="25528" y="1246"/>
                    <a:pt x="25500" y="1190"/>
                  </a:cubicBezTo>
                  <a:cubicBezTo>
                    <a:pt x="25500" y="1170"/>
                    <a:pt x="25458" y="1151"/>
                    <a:pt x="25424" y="1151"/>
                  </a:cubicBezTo>
                  <a:close/>
                  <a:moveTo>
                    <a:pt x="23400" y="2295"/>
                  </a:moveTo>
                  <a:cubicBezTo>
                    <a:pt x="23385" y="2295"/>
                    <a:pt x="23368" y="2298"/>
                    <a:pt x="23352" y="2306"/>
                  </a:cubicBezTo>
                  <a:lnTo>
                    <a:pt x="22348" y="2892"/>
                  </a:lnTo>
                  <a:cubicBezTo>
                    <a:pt x="22292" y="2920"/>
                    <a:pt x="22292" y="2976"/>
                    <a:pt x="22320" y="3004"/>
                  </a:cubicBezTo>
                  <a:cubicBezTo>
                    <a:pt x="22320" y="3059"/>
                    <a:pt x="22348" y="3059"/>
                    <a:pt x="22404" y="3059"/>
                  </a:cubicBezTo>
                  <a:lnTo>
                    <a:pt x="22431" y="3059"/>
                  </a:lnTo>
                  <a:lnTo>
                    <a:pt x="23464" y="2474"/>
                  </a:lnTo>
                  <a:cubicBezTo>
                    <a:pt x="23492" y="2446"/>
                    <a:pt x="23519" y="2390"/>
                    <a:pt x="23492" y="2334"/>
                  </a:cubicBezTo>
                  <a:cubicBezTo>
                    <a:pt x="23472" y="2314"/>
                    <a:pt x="23438" y="2295"/>
                    <a:pt x="23400" y="2295"/>
                  </a:cubicBezTo>
                  <a:close/>
                  <a:moveTo>
                    <a:pt x="21388" y="3460"/>
                  </a:moveTo>
                  <a:cubicBezTo>
                    <a:pt x="21371" y="3460"/>
                    <a:pt x="21355" y="3466"/>
                    <a:pt x="21343" y="3478"/>
                  </a:cubicBezTo>
                  <a:lnTo>
                    <a:pt x="20311" y="4036"/>
                  </a:lnTo>
                  <a:cubicBezTo>
                    <a:pt x="20283" y="4064"/>
                    <a:pt x="20255" y="4120"/>
                    <a:pt x="20283" y="4175"/>
                  </a:cubicBezTo>
                  <a:cubicBezTo>
                    <a:pt x="20311" y="4203"/>
                    <a:pt x="20339" y="4231"/>
                    <a:pt x="20367" y="4231"/>
                  </a:cubicBezTo>
                  <a:cubicBezTo>
                    <a:pt x="20395" y="4231"/>
                    <a:pt x="20395" y="4203"/>
                    <a:pt x="20423" y="4203"/>
                  </a:cubicBezTo>
                  <a:lnTo>
                    <a:pt x="21427" y="3617"/>
                  </a:lnTo>
                  <a:cubicBezTo>
                    <a:pt x="21483" y="3589"/>
                    <a:pt x="21483" y="3534"/>
                    <a:pt x="21455" y="3506"/>
                  </a:cubicBezTo>
                  <a:cubicBezTo>
                    <a:pt x="21439" y="3473"/>
                    <a:pt x="21413" y="3460"/>
                    <a:pt x="21388" y="3460"/>
                  </a:cubicBezTo>
                  <a:close/>
                  <a:moveTo>
                    <a:pt x="19374" y="4603"/>
                  </a:moveTo>
                  <a:cubicBezTo>
                    <a:pt x="19353" y="4603"/>
                    <a:pt x="19330" y="4610"/>
                    <a:pt x="19307" y="4622"/>
                  </a:cubicBezTo>
                  <a:lnTo>
                    <a:pt x="18302" y="5180"/>
                  </a:lnTo>
                  <a:cubicBezTo>
                    <a:pt x="18247" y="5208"/>
                    <a:pt x="18247" y="5263"/>
                    <a:pt x="18274" y="5319"/>
                  </a:cubicBezTo>
                  <a:cubicBezTo>
                    <a:pt x="18274" y="5347"/>
                    <a:pt x="18302" y="5375"/>
                    <a:pt x="18330" y="5375"/>
                  </a:cubicBezTo>
                  <a:cubicBezTo>
                    <a:pt x="18358" y="5375"/>
                    <a:pt x="18386" y="5375"/>
                    <a:pt x="18386" y="5347"/>
                  </a:cubicBezTo>
                  <a:lnTo>
                    <a:pt x="19390" y="4789"/>
                  </a:lnTo>
                  <a:cubicBezTo>
                    <a:pt x="19446" y="4761"/>
                    <a:pt x="19474" y="4705"/>
                    <a:pt x="19446" y="4650"/>
                  </a:cubicBezTo>
                  <a:cubicBezTo>
                    <a:pt x="19430" y="4617"/>
                    <a:pt x="19404" y="4603"/>
                    <a:pt x="19374" y="4603"/>
                  </a:cubicBezTo>
                  <a:close/>
                  <a:moveTo>
                    <a:pt x="17318" y="5754"/>
                  </a:moveTo>
                  <a:cubicBezTo>
                    <a:pt x="17303" y="5754"/>
                    <a:pt x="17286" y="5757"/>
                    <a:pt x="17270" y="5766"/>
                  </a:cubicBezTo>
                  <a:lnTo>
                    <a:pt x="16266" y="6351"/>
                  </a:lnTo>
                  <a:cubicBezTo>
                    <a:pt x="16238" y="6379"/>
                    <a:pt x="16210" y="6435"/>
                    <a:pt x="16238" y="6463"/>
                  </a:cubicBezTo>
                  <a:cubicBezTo>
                    <a:pt x="16266" y="6519"/>
                    <a:pt x="16294" y="6519"/>
                    <a:pt x="16322" y="6519"/>
                  </a:cubicBezTo>
                  <a:lnTo>
                    <a:pt x="16377" y="6519"/>
                  </a:lnTo>
                  <a:lnTo>
                    <a:pt x="17382" y="5933"/>
                  </a:lnTo>
                  <a:cubicBezTo>
                    <a:pt x="17410" y="5905"/>
                    <a:pt x="17437" y="5849"/>
                    <a:pt x="17410" y="5793"/>
                  </a:cubicBezTo>
                  <a:cubicBezTo>
                    <a:pt x="17390" y="5774"/>
                    <a:pt x="17356" y="5754"/>
                    <a:pt x="17318" y="5754"/>
                  </a:cubicBezTo>
                  <a:close/>
                  <a:moveTo>
                    <a:pt x="15261" y="6909"/>
                  </a:moveTo>
                  <a:lnTo>
                    <a:pt x="14257" y="7495"/>
                  </a:lnTo>
                  <a:cubicBezTo>
                    <a:pt x="14201" y="7523"/>
                    <a:pt x="14173" y="7579"/>
                    <a:pt x="14201" y="7635"/>
                  </a:cubicBezTo>
                  <a:cubicBezTo>
                    <a:pt x="14229" y="7663"/>
                    <a:pt x="14257" y="7663"/>
                    <a:pt x="14285" y="7663"/>
                  </a:cubicBezTo>
                  <a:lnTo>
                    <a:pt x="14341" y="7663"/>
                  </a:lnTo>
                  <a:lnTo>
                    <a:pt x="15345" y="7077"/>
                  </a:lnTo>
                  <a:cubicBezTo>
                    <a:pt x="15401" y="7049"/>
                    <a:pt x="15401" y="6993"/>
                    <a:pt x="15401" y="6965"/>
                  </a:cubicBezTo>
                  <a:cubicBezTo>
                    <a:pt x="15373" y="6909"/>
                    <a:pt x="15289" y="6909"/>
                    <a:pt x="15261" y="6909"/>
                  </a:cubicBezTo>
                  <a:close/>
                  <a:moveTo>
                    <a:pt x="13292" y="8063"/>
                  </a:moveTo>
                  <a:cubicBezTo>
                    <a:pt x="13271" y="8063"/>
                    <a:pt x="13248" y="8070"/>
                    <a:pt x="13225" y="8081"/>
                  </a:cubicBezTo>
                  <a:lnTo>
                    <a:pt x="12220" y="8639"/>
                  </a:lnTo>
                  <a:cubicBezTo>
                    <a:pt x="12165" y="8667"/>
                    <a:pt x="12165" y="8723"/>
                    <a:pt x="12192" y="8779"/>
                  </a:cubicBezTo>
                  <a:cubicBezTo>
                    <a:pt x="12192" y="8807"/>
                    <a:pt x="12220" y="8834"/>
                    <a:pt x="12276" y="8834"/>
                  </a:cubicBezTo>
                  <a:cubicBezTo>
                    <a:pt x="12276" y="8834"/>
                    <a:pt x="12304" y="8834"/>
                    <a:pt x="12304" y="8807"/>
                  </a:cubicBezTo>
                  <a:lnTo>
                    <a:pt x="13336" y="8249"/>
                  </a:lnTo>
                  <a:cubicBezTo>
                    <a:pt x="13364" y="8221"/>
                    <a:pt x="13392" y="8165"/>
                    <a:pt x="13364" y="8109"/>
                  </a:cubicBezTo>
                  <a:cubicBezTo>
                    <a:pt x="13348" y="8076"/>
                    <a:pt x="13322" y="8063"/>
                    <a:pt x="13292" y="8063"/>
                  </a:cubicBezTo>
                  <a:close/>
                  <a:moveTo>
                    <a:pt x="11246" y="9214"/>
                  </a:moveTo>
                  <a:cubicBezTo>
                    <a:pt x="11235" y="9214"/>
                    <a:pt x="11224" y="9217"/>
                    <a:pt x="11216" y="9225"/>
                  </a:cubicBezTo>
                  <a:lnTo>
                    <a:pt x="10184" y="9811"/>
                  </a:lnTo>
                  <a:cubicBezTo>
                    <a:pt x="10156" y="9839"/>
                    <a:pt x="10128" y="9895"/>
                    <a:pt x="10156" y="9923"/>
                  </a:cubicBezTo>
                  <a:cubicBezTo>
                    <a:pt x="10184" y="9950"/>
                    <a:pt x="10212" y="9978"/>
                    <a:pt x="10240" y="9978"/>
                  </a:cubicBezTo>
                  <a:lnTo>
                    <a:pt x="10295" y="9978"/>
                  </a:lnTo>
                  <a:lnTo>
                    <a:pt x="11300" y="9392"/>
                  </a:lnTo>
                  <a:cubicBezTo>
                    <a:pt x="11355" y="9365"/>
                    <a:pt x="11355" y="9309"/>
                    <a:pt x="11328" y="9253"/>
                  </a:cubicBezTo>
                  <a:cubicBezTo>
                    <a:pt x="11308" y="9233"/>
                    <a:pt x="11274" y="9214"/>
                    <a:pt x="11246" y="9214"/>
                  </a:cubicBezTo>
                  <a:close/>
                  <a:moveTo>
                    <a:pt x="9224" y="10358"/>
                  </a:moveTo>
                  <a:cubicBezTo>
                    <a:pt x="9209" y="10358"/>
                    <a:pt x="9194" y="10361"/>
                    <a:pt x="9179" y="10369"/>
                  </a:cubicBezTo>
                  <a:lnTo>
                    <a:pt x="8175" y="10955"/>
                  </a:lnTo>
                  <a:cubicBezTo>
                    <a:pt x="8119" y="10983"/>
                    <a:pt x="8119" y="11039"/>
                    <a:pt x="8147" y="11094"/>
                  </a:cubicBezTo>
                  <a:cubicBezTo>
                    <a:pt x="8147" y="11122"/>
                    <a:pt x="8175" y="11122"/>
                    <a:pt x="8203" y="11122"/>
                  </a:cubicBezTo>
                  <a:lnTo>
                    <a:pt x="8259" y="11122"/>
                  </a:lnTo>
                  <a:lnTo>
                    <a:pt x="9263" y="10536"/>
                  </a:lnTo>
                  <a:cubicBezTo>
                    <a:pt x="9319" y="10508"/>
                    <a:pt x="9347" y="10453"/>
                    <a:pt x="9319" y="10425"/>
                  </a:cubicBezTo>
                  <a:cubicBezTo>
                    <a:pt x="9298" y="10384"/>
                    <a:pt x="9263" y="10358"/>
                    <a:pt x="9224" y="10358"/>
                  </a:cubicBezTo>
                  <a:close/>
                  <a:moveTo>
                    <a:pt x="7216" y="11522"/>
                  </a:moveTo>
                  <a:cubicBezTo>
                    <a:pt x="7199" y="11522"/>
                    <a:pt x="7182" y="11529"/>
                    <a:pt x="7171" y="11541"/>
                  </a:cubicBezTo>
                  <a:lnTo>
                    <a:pt x="6138" y="12099"/>
                  </a:lnTo>
                  <a:cubicBezTo>
                    <a:pt x="6110" y="12127"/>
                    <a:pt x="6083" y="12182"/>
                    <a:pt x="6110" y="12238"/>
                  </a:cubicBezTo>
                  <a:cubicBezTo>
                    <a:pt x="6138" y="12266"/>
                    <a:pt x="6166" y="12294"/>
                    <a:pt x="6194" y="12294"/>
                  </a:cubicBezTo>
                  <a:cubicBezTo>
                    <a:pt x="6194" y="12294"/>
                    <a:pt x="6222" y="12294"/>
                    <a:pt x="6250" y="12266"/>
                  </a:cubicBezTo>
                  <a:lnTo>
                    <a:pt x="7254" y="11708"/>
                  </a:lnTo>
                  <a:cubicBezTo>
                    <a:pt x="7282" y="11680"/>
                    <a:pt x="7310" y="11624"/>
                    <a:pt x="7282" y="11569"/>
                  </a:cubicBezTo>
                  <a:cubicBezTo>
                    <a:pt x="7266" y="11536"/>
                    <a:pt x="7240" y="11522"/>
                    <a:pt x="7216" y="11522"/>
                  </a:cubicBezTo>
                  <a:close/>
                  <a:moveTo>
                    <a:pt x="5182" y="12673"/>
                  </a:moveTo>
                  <a:cubicBezTo>
                    <a:pt x="5167" y="12673"/>
                    <a:pt x="5150" y="12676"/>
                    <a:pt x="5134" y="12685"/>
                  </a:cubicBezTo>
                  <a:lnTo>
                    <a:pt x="4130" y="13270"/>
                  </a:lnTo>
                  <a:cubicBezTo>
                    <a:pt x="4074" y="13298"/>
                    <a:pt x="4046" y="13354"/>
                    <a:pt x="4074" y="13382"/>
                  </a:cubicBezTo>
                  <a:cubicBezTo>
                    <a:pt x="4102" y="13410"/>
                    <a:pt x="4130" y="13438"/>
                    <a:pt x="4158" y="13438"/>
                  </a:cubicBezTo>
                  <a:lnTo>
                    <a:pt x="4213" y="13438"/>
                  </a:lnTo>
                  <a:lnTo>
                    <a:pt x="5218" y="12852"/>
                  </a:lnTo>
                  <a:cubicBezTo>
                    <a:pt x="5273" y="12824"/>
                    <a:pt x="5273" y="12768"/>
                    <a:pt x="5273" y="12712"/>
                  </a:cubicBezTo>
                  <a:cubicBezTo>
                    <a:pt x="5254" y="12693"/>
                    <a:pt x="5220" y="12673"/>
                    <a:pt x="5182" y="12673"/>
                  </a:cubicBezTo>
                  <a:close/>
                  <a:moveTo>
                    <a:pt x="3142" y="13817"/>
                  </a:moveTo>
                  <a:cubicBezTo>
                    <a:pt x="3127" y="13817"/>
                    <a:pt x="3112" y="13821"/>
                    <a:pt x="3097" y="13828"/>
                  </a:cubicBezTo>
                  <a:lnTo>
                    <a:pt x="2093" y="14414"/>
                  </a:lnTo>
                  <a:cubicBezTo>
                    <a:pt x="2037" y="14442"/>
                    <a:pt x="2037" y="14498"/>
                    <a:pt x="2065" y="14554"/>
                  </a:cubicBezTo>
                  <a:cubicBezTo>
                    <a:pt x="2065" y="14582"/>
                    <a:pt x="2121" y="14582"/>
                    <a:pt x="2149" y="14582"/>
                  </a:cubicBezTo>
                  <a:lnTo>
                    <a:pt x="2177" y="14582"/>
                  </a:lnTo>
                  <a:lnTo>
                    <a:pt x="3209" y="13996"/>
                  </a:lnTo>
                  <a:cubicBezTo>
                    <a:pt x="3237" y="13968"/>
                    <a:pt x="3265" y="13912"/>
                    <a:pt x="3237" y="13884"/>
                  </a:cubicBezTo>
                  <a:cubicBezTo>
                    <a:pt x="3216" y="13843"/>
                    <a:pt x="3181" y="13817"/>
                    <a:pt x="3142" y="13817"/>
                  </a:cubicBezTo>
                  <a:close/>
                  <a:moveTo>
                    <a:pt x="1134" y="14982"/>
                  </a:moveTo>
                  <a:cubicBezTo>
                    <a:pt x="1117" y="14982"/>
                    <a:pt x="1100" y="14989"/>
                    <a:pt x="1089" y="15000"/>
                  </a:cubicBezTo>
                  <a:lnTo>
                    <a:pt x="56" y="15558"/>
                  </a:lnTo>
                  <a:cubicBezTo>
                    <a:pt x="28" y="15586"/>
                    <a:pt x="1" y="15642"/>
                    <a:pt x="28" y="15698"/>
                  </a:cubicBezTo>
                  <a:cubicBezTo>
                    <a:pt x="56" y="15726"/>
                    <a:pt x="84" y="15753"/>
                    <a:pt x="112" y="15753"/>
                  </a:cubicBezTo>
                  <a:cubicBezTo>
                    <a:pt x="140" y="15753"/>
                    <a:pt x="140" y="15753"/>
                    <a:pt x="168" y="15726"/>
                  </a:cubicBezTo>
                  <a:lnTo>
                    <a:pt x="1172" y="15168"/>
                  </a:lnTo>
                  <a:cubicBezTo>
                    <a:pt x="1228" y="15140"/>
                    <a:pt x="1228" y="15084"/>
                    <a:pt x="1200" y="15028"/>
                  </a:cubicBezTo>
                  <a:cubicBezTo>
                    <a:pt x="1184" y="14995"/>
                    <a:pt x="1158" y="14982"/>
                    <a:pt x="1134" y="149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96" name="Google Shape;1396;p45"/>
            <p:cNvSpPr/>
            <p:nvPr/>
          </p:nvSpPr>
          <p:spPr>
            <a:xfrm>
              <a:off x="3586026" y="3619116"/>
              <a:ext cx="24930" cy="16584"/>
            </a:xfrm>
            <a:custGeom>
              <a:avLst/>
              <a:gdLst/>
              <a:ahLst/>
              <a:cxnLst/>
              <a:rect l="l" t="t" r="r" b="b"/>
              <a:pathLst>
                <a:path w="699" h="465" extrusionOk="0">
                  <a:moveTo>
                    <a:pt x="598" y="0"/>
                  </a:moveTo>
                  <a:cubicBezTo>
                    <a:pt x="577" y="0"/>
                    <a:pt x="554" y="7"/>
                    <a:pt x="531" y="19"/>
                  </a:cubicBezTo>
                  <a:lnTo>
                    <a:pt x="57" y="298"/>
                  </a:lnTo>
                  <a:cubicBezTo>
                    <a:pt x="1" y="325"/>
                    <a:pt x="1" y="381"/>
                    <a:pt x="1" y="437"/>
                  </a:cubicBezTo>
                  <a:cubicBezTo>
                    <a:pt x="29" y="465"/>
                    <a:pt x="57" y="465"/>
                    <a:pt x="85" y="465"/>
                  </a:cubicBezTo>
                  <a:lnTo>
                    <a:pt x="140" y="465"/>
                  </a:lnTo>
                  <a:lnTo>
                    <a:pt x="643" y="186"/>
                  </a:lnTo>
                  <a:cubicBezTo>
                    <a:pt x="670" y="158"/>
                    <a:pt x="698" y="102"/>
                    <a:pt x="670" y="46"/>
                  </a:cubicBezTo>
                  <a:cubicBezTo>
                    <a:pt x="654" y="14"/>
                    <a:pt x="628" y="0"/>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97" name="Google Shape;1397;p45"/>
            <p:cNvSpPr/>
            <p:nvPr/>
          </p:nvSpPr>
          <p:spPr>
            <a:xfrm>
              <a:off x="-173136" y="4309662"/>
              <a:ext cx="25893" cy="16584"/>
            </a:xfrm>
            <a:custGeom>
              <a:avLst/>
              <a:gdLst/>
              <a:ahLst/>
              <a:cxnLst/>
              <a:rect l="l" t="t" r="r" b="b"/>
              <a:pathLst>
                <a:path w="726" h="465" extrusionOk="0">
                  <a:moveTo>
                    <a:pt x="626" y="0"/>
                  </a:moveTo>
                  <a:cubicBezTo>
                    <a:pt x="604" y="0"/>
                    <a:pt x="581" y="7"/>
                    <a:pt x="558" y="18"/>
                  </a:cubicBezTo>
                  <a:lnTo>
                    <a:pt x="56" y="297"/>
                  </a:lnTo>
                  <a:cubicBezTo>
                    <a:pt x="28" y="325"/>
                    <a:pt x="0" y="381"/>
                    <a:pt x="28" y="409"/>
                  </a:cubicBezTo>
                  <a:cubicBezTo>
                    <a:pt x="56" y="437"/>
                    <a:pt x="84" y="465"/>
                    <a:pt x="112" y="465"/>
                  </a:cubicBezTo>
                  <a:lnTo>
                    <a:pt x="168" y="465"/>
                  </a:lnTo>
                  <a:lnTo>
                    <a:pt x="642" y="186"/>
                  </a:lnTo>
                  <a:cubicBezTo>
                    <a:pt x="698" y="158"/>
                    <a:pt x="726" y="102"/>
                    <a:pt x="698" y="46"/>
                  </a:cubicBezTo>
                  <a:cubicBezTo>
                    <a:pt x="681" y="14"/>
                    <a:pt x="655" y="0"/>
                    <a:pt x="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98" name="Google Shape;1398;p45"/>
            <p:cNvSpPr/>
            <p:nvPr/>
          </p:nvSpPr>
          <p:spPr>
            <a:xfrm>
              <a:off x="-120423" y="3519860"/>
              <a:ext cx="1361226" cy="776534"/>
            </a:xfrm>
            <a:custGeom>
              <a:avLst/>
              <a:gdLst/>
              <a:ahLst/>
              <a:cxnLst/>
              <a:rect l="l" t="t" r="r" b="b"/>
              <a:pathLst>
                <a:path w="38167" h="21773" extrusionOk="0">
                  <a:moveTo>
                    <a:pt x="38048" y="0"/>
                  </a:moveTo>
                  <a:cubicBezTo>
                    <a:pt x="38032" y="0"/>
                    <a:pt x="38016" y="3"/>
                    <a:pt x="37999" y="12"/>
                  </a:cubicBezTo>
                  <a:lnTo>
                    <a:pt x="37023" y="570"/>
                  </a:lnTo>
                  <a:cubicBezTo>
                    <a:pt x="36995" y="597"/>
                    <a:pt x="36967" y="653"/>
                    <a:pt x="36995" y="709"/>
                  </a:cubicBezTo>
                  <a:cubicBezTo>
                    <a:pt x="37023" y="737"/>
                    <a:pt x="37051" y="737"/>
                    <a:pt x="37079" y="737"/>
                  </a:cubicBezTo>
                  <a:lnTo>
                    <a:pt x="37135" y="737"/>
                  </a:lnTo>
                  <a:lnTo>
                    <a:pt x="38111" y="179"/>
                  </a:lnTo>
                  <a:cubicBezTo>
                    <a:pt x="38139" y="151"/>
                    <a:pt x="38167" y="95"/>
                    <a:pt x="38139" y="40"/>
                  </a:cubicBezTo>
                  <a:cubicBezTo>
                    <a:pt x="38119" y="20"/>
                    <a:pt x="38085" y="0"/>
                    <a:pt x="38048" y="0"/>
                  </a:cubicBezTo>
                  <a:close/>
                  <a:moveTo>
                    <a:pt x="36119" y="1109"/>
                  </a:moveTo>
                  <a:cubicBezTo>
                    <a:pt x="36102" y="1109"/>
                    <a:pt x="36086" y="1116"/>
                    <a:pt x="36074" y="1128"/>
                  </a:cubicBezTo>
                  <a:lnTo>
                    <a:pt x="35098" y="1686"/>
                  </a:lnTo>
                  <a:cubicBezTo>
                    <a:pt x="35042" y="1713"/>
                    <a:pt x="35014" y="1769"/>
                    <a:pt x="35042" y="1797"/>
                  </a:cubicBezTo>
                  <a:cubicBezTo>
                    <a:pt x="35070" y="1825"/>
                    <a:pt x="35098" y="1853"/>
                    <a:pt x="35126" y="1853"/>
                  </a:cubicBezTo>
                  <a:cubicBezTo>
                    <a:pt x="35154" y="1853"/>
                    <a:pt x="35154" y="1853"/>
                    <a:pt x="35182" y="1825"/>
                  </a:cubicBezTo>
                  <a:lnTo>
                    <a:pt x="36158" y="1295"/>
                  </a:lnTo>
                  <a:cubicBezTo>
                    <a:pt x="36214" y="1267"/>
                    <a:pt x="36214" y="1211"/>
                    <a:pt x="36186" y="1155"/>
                  </a:cubicBezTo>
                  <a:cubicBezTo>
                    <a:pt x="36170" y="1123"/>
                    <a:pt x="36144" y="1109"/>
                    <a:pt x="36119" y="1109"/>
                  </a:cubicBezTo>
                  <a:close/>
                  <a:moveTo>
                    <a:pt x="34149" y="2205"/>
                  </a:moveTo>
                  <a:cubicBezTo>
                    <a:pt x="34138" y="2205"/>
                    <a:pt x="34129" y="2208"/>
                    <a:pt x="34121" y="2216"/>
                  </a:cubicBezTo>
                  <a:lnTo>
                    <a:pt x="33145" y="2774"/>
                  </a:lnTo>
                  <a:cubicBezTo>
                    <a:pt x="33089" y="2802"/>
                    <a:pt x="33089" y="2857"/>
                    <a:pt x="33117" y="2913"/>
                  </a:cubicBezTo>
                  <a:cubicBezTo>
                    <a:pt x="33117" y="2941"/>
                    <a:pt x="33145" y="2969"/>
                    <a:pt x="33201" y="2969"/>
                  </a:cubicBezTo>
                  <a:cubicBezTo>
                    <a:pt x="33201" y="2969"/>
                    <a:pt x="33229" y="2941"/>
                    <a:pt x="33229" y="2941"/>
                  </a:cubicBezTo>
                  <a:lnTo>
                    <a:pt x="34205" y="2383"/>
                  </a:lnTo>
                  <a:cubicBezTo>
                    <a:pt x="34261" y="2355"/>
                    <a:pt x="34261" y="2299"/>
                    <a:pt x="34233" y="2271"/>
                  </a:cubicBezTo>
                  <a:cubicBezTo>
                    <a:pt x="34213" y="2231"/>
                    <a:pt x="34177" y="2205"/>
                    <a:pt x="34149" y="2205"/>
                  </a:cubicBezTo>
                  <a:close/>
                  <a:moveTo>
                    <a:pt x="32217" y="3320"/>
                  </a:moveTo>
                  <a:cubicBezTo>
                    <a:pt x="32201" y="3320"/>
                    <a:pt x="32185" y="3323"/>
                    <a:pt x="32168" y="3332"/>
                  </a:cubicBezTo>
                  <a:lnTo>
                    <a:pt x="31192" y="3890"/>
                  </a:lnTo>
                  <a:cubicBezTo>
                    <a:pt x="31164" y="3917"/>
                    <a:pt x="31136" y="3973"/>
                    <a:pt x="31164" y="4029"/>
                  </a:cubicBezTo>
                  <a:cubicBezTo>
                    <a:pt x="31192" y="4057"/>
                    <a:pt x="31220" y="4057"/>
                    <a:pt x="31248" y="4057"/>
                  </a:cubicBezTo>
                  <a:lnTo>
                    <a:pt x="31304" y="4057"/>
                  </a:lnTo>
                  <a:lnTo>
                    <a:pt x="32252" y="3499"/>
                  </a:lnTo>
                  <a:cubicBezTo>
                    <a:pt x="32308" y="3471"/>
                    <a:pt x="32336" y="3415"/>
                    <a:pt x="32308" y="3359"/>
                  </a:cubicBezTo>
                  <a:cubicBezTo>
                    <a:pt x="32288" y="3340"/>
                    <a:pt x="32255" y="3320"/>
                    <a:pt x="32217" y="3320"/>
                  </a:cubicBezTo>
                  <a:close/>
                  <a:moveTo>
                    <a:pt x="30283" y="4429"/>
                  </a:moveTo>
                  <a:cubicBezTo>
                    <a:pt x="30262" y="4429"/>
                    <a:pt x="30239" y="4436"/>
                    <a:pt x="30216" y="4448"/>
                  </a:cubicBezTo>
                  <a:lnTo>
                    <a:pt x="29239" y="5006"/>
                  </a:lnTo>
                  <a:cubicBezTo>
                    <a:pt x="29211" y="5033"/>
                    <a:pt x="29183" y="5089"/>
                    <a:pt x="29211" y="5117"/>
                  </a:cubicBezTo>
                  <a:cubicBezTo>
                    <a:pt x="29239" y="5145"/>
                    <a:pt x="29267" y="5173"/>
                    <a:pt x="29295" y="5173"/>
                  </a:cubicBezTo>
                  <a:lnTo>
                    <a:pt x="29351" y="5173"/>
                  </a:lnTo>
                  <a:lnTo>
                    <a:pt x="30327" y="4615"/>
                  </a:lnTo>
                  <a:cubicBezTo>
                    <a:pt x="30355" y="4587"/>
                    <a:pt x="30383" y="4531"/>
                    <a:pt x="30355" y="4475"/>
                  </a:cubicBezTo>
                  <a:cubicBezTo>
                    <a:pt x="30339" y="4443"/>
                    <a:pt x="30313" y="4429"/>
                    <a:pt x="30283" y="4429"/>
                  </a:cubicBezTo>
                  <a:close/>
                  <a:moveTo>
                    <a:pt x="28290" y="5536"/>
                  </a:moveTo>
                  <a:lnTo>
                    <a:pt x="27314" y="6094"/>
                  </a:lnTo>
                  <a:cubicBezTo>
                    <a:pt x="27258" y="6122"/>
                    <a:pt x="27230" y="6177"/>
                    <a:pt x="27258" y="6233"/>
                  </a:cubicBezTo>
                  <a:cubicBezTo>
                    <a:pt x="27286" y="6261"/>
                    <a:pt x="27314" y="6289"/>
                    <a:pt x="27342" y="6289"/>
                  </a:cubicBezTo>
                  <a:cubicBezTo>
                    <a:pt x="27370" y="6289"/>
                    <a:pt x="27370" y="6261"/>
                    <a:pt x="27398" y="6261"/>
                  </a:cubicBezTo>
                  <a:lnTo>
                    <a:pt x="28374" y="5703"/>
                  </a:lnTo>
                  <a:cubicBezTo>
                    <a:pt x="28402" y="5675"/>
                    <a:pt x="28430" y="5619"/>
                    <a:pt x="28402" y="5591"/>
                  </a:cubicBezTo>
                  <a:cubicBezTo>
                    <a:pt x="28374" y="5536"/>
                    <a:pt x="28318" y="5536"/>
                    <a:pt x="28290" y="5536"/>
                  </a:cubicBezTo>
                  <a:close/>
                  <a:moveTo>
                    <a:pt x="26368" y="6640"/>
                  </a:moveTo>
                  <a:cubicBezTo>
                    <a:pt x="26356" y="6640"/>
                    <a:pt x="26346" y="6643"/>
                    <a:pt x="26338" y="6652"/>
                  </a:cubicBezTo>
                  <a:lnTo>
                    <a:pt x="25361" y="7210"/>
                  </a:lnTo>
                  <a:cubicBezTo>
                    <a:pt x="25305" y="7237"/>
                    <a:pt x="25305" y="7293"/>
                    <a:pt x="25333" y="7349"/>
                  </a:cubicBezTo>
                  <a:cubicBezTo>
                    <a:pt x="25333" y="7377"/>
                    <a:pt x="25361" y="7377"/>
                    <a:pt x="25417" y="7377"/>
                  </a:cubicBezTo>
                  <a:lnTo>
                    <a:pt x="25445" y="7377"/>
                  </a:lnTo>
                  <a:lnTo>
                    <a:pt x="26421" y="6819"/>
                  </a:lnTo>
                  <a:cubicBezTo>
                    <a:pt x="26477" y="6791"/>
                    <a:pt x="26477" y="6735"/>
                    <a:pt x="26449" y="6679"/>
                  </a:cubicBezTo>
                  <a:cubicBezTo>
                    <a:pt x="26429" y="6660"/>
                    <a:pt x="26396" y="6640"/>
                    <a:pt x="26368" y="6640"/>
                  </a:cubicBezTo>
                  <a:close/>
                  <a:moveTo>
                    <a:pt x="24452" y="7749"/>
                  </a:moveTo>
                  <a:cubicBezTo>
                    <a:pt x="24431" y="7749"/>
                    <a:pt x="24408" y="7756"/>
                    <a:pt x="24385" y="7768"/>
                  </a:cubicBezTo>
                  <a:lnTo>
                    <a:pt x="23408" y="8326"/>
                  </a:lnTo>
                  <a:cubicBezTo>
                    <a:pt x="23352" y="8353"/>
                    <a:pt x="23352" y="8409"/>
                    <a:pt x="23380" y="8437"/>
                  </a:cubicBezTo>
                  <a:cubicBezTo>
                    <a:pt x="23380" y="8465"/>
                    <a:pt x="23436" y="8493"/>
                    <a:pt x="23464" y="8493"/>
                  </a:cubicBezTo>
                  <a:lnTo>
                    <a:pt x="23492" y="8493"/>
                  </a:lnTo>
                  <a:lnTo>
                    <a:pt x="24468" y="7935"/>
                  </a:lnTo>
                  <a:cubicBezTo>
                    <a:pt x="24524" y="7907"/>
                    <a:pt x="24552" y="7851"/>
                    <a:pt x="24524" y="7795"/>
                  </a:cubicBezTo>
                  <a:cubicBezTo>
                    <a:pt x="24508" y="7763"/>
                    <a:pt x="24482" y="7749"/>
                    <a:pt x="24452" y="7749"/>
                  </a:cubicBezTo>
                  <a:close/>
                  <a:moveTo>
                    <a:pt x="22499" y="8865"/>
                  </a:moveTo>
                  <a:cubicBezTo>
                    <a:pt x="22478" y="8865"/>
                    <a:pt x="22455" y="8872"/>
                    <a:pt x="22432" y="8884"/>
                  </a:cubicBezTo>
                  <a:lnTo>
                    <a:pt x="21455" y="9414"/>
                  </a:lnTo>
                  <a:cubicBezTo>
                    <a:pt x="21427" y="9441"/>
                    <a:pt x="21399" y="9497"/>
                    <a:pt x="21427" y="9553"/>
                  </a:cubicBezTo>
                  <a:cubicBezTo>
                    <a:pt x="21455" y="9581"/>
                    <a:pt x="21483" y="9609"/>
                    <a:pt x="21511" y="9609"/>
                  </a:cubicBezTo>
                  <a:cubicBezTo>
                    <a:pt x="21539" y="9609"/>
                    <a:pt x="21539" y="9609"/>
                    <a:pt x="21567" y="9581"/>
                  </a:cubicBezTo>
                  <a:lnTo>
                    <a:pt x="22543" y="9023"/>
                  </a:lnTo>
                  <a:cubicBezTo>
                    <a:pt x="22571" y="8995"/>
                    <a:pt x="22599" y="8939"/>
                    <a:pt x="22571" y="8911"/>
                  </a:cubicBezTo>
                  <a:cubicBezTo>
                    <a:pt x="22555" y="8879"/>
                    <a:pt x="22529" y="8865"/>
                    <a:pt x="22499" y="8865"/>
                  </a:cubicBezTo>
                  <a:close/>
                  <a:moveTo>
                    <a:pt x="20527" y="9960"/>
                  </a:moveTo>
                  <a:cubicBezTo>
                    <a:pt x="20511" y="9960"/>
                    <a:pt x="20495" y="9963"/>
                    <a:pt x="20479" y="9972"/>
                  </a:cubicBezTo>
                  <a:lnTo>
                    <a:pt x="19530" y="10530"/>
                  </a:lnTo>
                  <a:cubicBezTo>
                    <a:pt x="19474" y="10557"/>
                    <a:pt x="19446" y="10613"/>
                    <a:pt x="19474" y="10669"/>
                  </a:cubicBezTo>
                  <a:cubicBezTo>
                    <a:pt x="19502" y="10697"/>
                    <a:pt x="19530" y="10697"/>
                    <a:pt x="19558" y="10697"/>
                  </a:cubicBezTo>
                  <a:lnTo>
                    <a:pt x="19614" y="10697"/>
                  </a:lnTo>
                  <a:lnTo>
                    <a:pt x="20590" y="10139"/>
                  </a:lnTo>
                  <a:cubicBezTo>
                    <a:pt x="20618" y="10111"/>
                    <a:pt x="20646" y="10055"/>
                    <a:pt x="20618" y="9999"/>
                  </a:cubicBezTo>
                  <a:cubicBezTo>
                    <a:pt x="20599" y="9980"/>
                    <a:pt x="20565" y="9960"/>
                    <a:pt x="20527" y="9960"/>
                  </a:cubicBezTo>
                  <a:close/>
                  <a:moveTo>
                    <a:pt x="18584" y="11076"/>
                  </a:moveTo>
                  <a:cubicBezTo>
                    <a:pt x="18572" y="11076"/>
                    <a:pt x="18562" y="11079"/>
                    <a:pt x="18554" y="11088"/>
                  </a:cubicBezTo>
                  <a:lnTo>
                    <a:pt x="17577" y="11646"/>
                  </a:lnTo>
                  <a:cubicBezTo>
                    <a:pt x="17521" y="11673"/>
                    <a:pt x="17521" y="11729"/>
                    <a:pt x="17549" y="11757"/>
                  </a:cubicBezTo>
                  <a:cubicBezTo>
                    <a:pt x="17549" y="11785"/>
                    <a:pt x="17577" y="11813"/>
                    <a:pt x="17605" y="11813"/>
                  </a:cubicBezTo>
                  <a:lnTo>
                    <a:pt x="17661" y="11813"/>
                  </a:lnTo>
                  <a:lnTo>
                    <a:pt x="18637" y="11255"/>
                  </a:lnTo>
                  <a:cubicBezTo>
                    <a:pt x="18693" y="11227"/>
                    <a:pt x="18693" y="11171"/>
                    <a:pt x="18665" y="11115"/>
                  </a:cubicBezTo>
                  <a:cubicBezTo>
                    <a:pt x="18646" y="11096"/>
                    <a:pt x="18612" y="11076"/>
                    <a:pt x="18584" y="11076"/>
                  </a:cubicBezTo>
                  <a:close/>
                  <a:moveTo>
                    <a:pt x="16668" y="12185"/>
                  </a:moveTo>
                  <a:cubicBezTo>
                    <a:pt x="16647" y="12185"/>
                    <a:pt x="16624" y="12192"/>
                    <a:pt x="16601" y="12204"/>
                  </a:cubicBezTo>
                  <a:lnTo>
                    <a:pt x="15624" y="12734"/>
                  </a:lnTo>
                  <a:cubicBezTo>
                    <a:pt x="15569" y="12761"/>
                    <a:pt x="15569" y="12817"/>
                    <a:pt x="15596" y="12873"/>
                  </a:cubicBezTo>
                  <a:cubicBezTo>
                    <a:pt x="15596" y="12901"/>
                    <a:pt x="15652" y="12929"/>
                    <a:pt x="15680" y="12929"/>
                  </a:cubicBezTo>
                  <a:cubicBezTo>
                    <a:pt x="15680" y="12929"/>
                    <a:pt x="15708" y="12929"/>
                    <a:pt x="15708" y="12901"/>
                  </a:cubicBezTo>
                  <a:lnTo>
                    <a:pt x="16684" y="12343"/>
                  </a:lnTo>
                  <a:cubicBezTo>
                    <a:pt x="16740" y="12343"/>
                    <a:pt x="16740" y="12259"/>
                    <a:pt x="16740" y="12231"/>
                  </a:cubicBezTo>
                  <a:cubicBezTo>
                    <a:pt x="16724" y="12199"/>
                    <a:pt x="16698" y="12185"/>
                    <a:pt x="16668" y="12185"/>
                  </a:cubicBezTo>
                  <a:close/>
                  <a:moveTo>
                    <a:pt x="14692" y="13281"/>
                  </a:moveTo>
                  <a:cubicBezTo>
                    <a:pt x="14678" y="13281"/>
                    <a:pt x="14663" y="13284"/>
                    <a:pt x="14648" y="13292"/>
                  </a:cubicBezTo>
                  <a:lnTo>
                    <a:pt x="13671" y="13850"/>
                  </a:lnTo>
                  <a:cubicBezTo>
                    <a:pt x="13643" y="13877"/>
                    <a:pt x="13616" y="13933"/>
                    <a:pt x="13643" y="13989"/>
                  </a:cubicBezTo>
                  <a:cubicBezTo>
                    <a:pt x="13671" y="14017"/>
                    <a:pt x="13699" y="14017"/>
                    <a:pt x="13727" y="14017"/>
                  </a:cubicBezTo>
                  <a:lnTo>
                    <a:pt x="13783" y="14017"/>
                  </a:lnTo>
                  <a:lnTo>
                    <a:pt x="14759" y="13459"/>
                  </a:lnTo>
                  <a:cubicBezTo>
                    <a:pt x="14787" y="13431"/>
                    <a:pt x="14815" y="13375"/>
                    <a:pt x="14787" y="13347"/>
                  </a:cubicBezTo>
                  <a:cubicBezTo>
                    <a:pt x="14767" y="13307"/>
                    <a:pt x="14732" y="13281"/>
                    <a:pt x="14692" y="13281"/>
                  </a:cubicBezTo>
                  <a:close/>
                  <a:moveTo>
                    <a:pt x="12743" y="14396"/>
                  </a:moveTo>
                  <a:cubicBezTo>
                    <a:pt x="12728" y="14396"/>
                    <a:pt x="12711" y="14399"/>
                    <a:pt x="12695" y="14408"/>
                  </a:cubicBezTo>
                  <a:lnTo>
                    <a:pt x="11746" y="14966"/>
                  </a:lnTo>
                  <a:cubicBezTo>
                    <a:pt x="11691" y="14993"/>
                    <a:pt x="11663" y="15049"/>
                    <a:pt x="11691" y="15077"/>
                  </a:cubicBezTo>
                  <a:cubicBezTo>
                    <a:pt x="11718" y="15105"/>
                    <a:pt x="11746" y="15133"/>
                    <a:pt x="11774" y="15133"/>
                  </a:cubicBezTo>
                  <a:lnTo>
                    <a:pt x="11830" y="15133"/>
                  </a:lnTo>
                  <a:lnTo>
                    <a:pt x="12807" y="14575"/>
                  </a:lnTo>
                  <a:cubicBezTo>
                    <a:pt x="12834" y="14547"/>
                    <a:pt x="12862" y="14491"/>
                    <a:pt x="12834" y="14435"/>
                  </a:cubicBezTo>
                  <a:cubicBezTo>
                    <a:pt x="12815" y="14416"/>
                    <a:pt x="12781" y="14396"/>
                    <a:pt x="12743" y="14396"/>
                  </a:cubicBezTo>
                  <a:close/>
                  <a:moveTo>
                    <a:pt x="10815" y="15505"/>
                  </a:moveTo>
                  <a:cubicBezTo>
                    <a:pt x="10798" y="15505"/>
                    <a:pt x="10781" y="15512"/>
                    <a:pt x="10770" y="15523"/>
                  </a:cubicBezTo>
                  <a:lnTo>
                    <a:pt x="9793" y="16054"/>
                  </a:lnTo>
                  <a:cubicBezTo>
                    <a:pt x="9738" y="16081"/>
                    <a:pt x="9738" y="16137"/>
                    <a:pt x="9766" y="16193"/>
                  </a:cubicBezTo>
                  <a:cubicBezTo>
                    <a:pt x="9766" y="16221"/>
                    <a:pt x="9793" y="16249"/>
                    <a:pt x="9821" y="16249"/>
                  </a:cubicBezTo>
                  <a:cubicBezTo>
                    <a:pt x="9849" y="16249"/>
                    <a:pt x="9877" y="16249"/>
                    <a:pt x="9877" y="16221"/>
                  </a:cubicBezTo>
                  <a:lnTo>
                    <a:pt x="10854" y="15663"/>
                  </a:lnTo>
                  <a:cubicBezTo>
                    <a:pt x="10909" y="15663"/>
                    <a:pt x="10909" y="15607"/>
                    <a:pt x="10881" y="15551"/>
                  </a:cubicBezTo>
                  <a:cubicBezTo>
                    <a:pt x="10865" y="15519"/>
                    <a:pt x="10839" y="15505"/>
                    <a:pt x="10815" y="15505"/>
                  </a:cubicBezTo>
                  <a:close/>
                  <a:moveTo>
                    <a:pt x="8861" y="16601"/>
                  </a:moveTo>
                  <a:cubicBezTo>
                    <a:pt x="8847" y="16601"/>
                    <a:pt x="8832" y="16604"/>
                    <a:pt x="8817" y="16612"/>
                  </a:cubicBezTo>
                  <a:lnTo>
                    <a:pt x="7840" y="17170"/>
                  </a:lnTo>
                  <a:cubicBezTo>
                    <a:pt x="7785" y="17197"/>
                    <a:pt x="7785" y="17253"/>
                    <a:pt x="7813" y="17309"/>
                  </a:cubicBezTo>
                  <a:cubicBezTo>
                    <a:pt x="7813" y="17337"/>
                    <a:pt x="7868" y="17337"/>
                    <a:pt x="7896" y="17337"/>
                  </a:cubicBezTo>
                  <a:lnTo>
                    <a:pt x="7924" y="17337"/>
                  </a:lnTo>
                  <a:lnTo>
                    <a:pt x="8901" y="16779"/>
                  </a:lnTo>
                  <a:cubicBezTo>
                    <a:pt x="8956" y="16751"/>
                    <a:pt x="8956" y="16695"/>
                    <a:pt x="8956" y="16667"/>
                  </a:cubicBezTo>
                  <a:cubicBezTo>
                    <a:pt x="8936" y="16627"/>
                    <a:pt x="8901" y="16601"/>
                    <a:pt x="8861" y="16601"/>
                  </a:cubicBezTo>
                  <a:close/>
                  <a:moveTo>
                    <a:pt x="6912" y="17716"/>
                  </a:moveTo>
                  <a:cubicBezTo>
                    <a:pt x="6897" y="17716"/>
                    <a:pt x="6880" y="17719"/>
                    <a:pt x="6864" y="17728"/>
                  </a:cubicBezTo>
                  <a:lnTo>
                    <a:pt x="5888" y="18286"/>
                  </a:lnTo>
                  <a:cubicBezTo>
                    <a:pt x="5860" y="18313"/>
                    <a:pt x="5832" y="18369"/>
                    <a:pt x="5860" y="18397"/>
                  </a:cubicBezTo>
                  <a:cubicBezTo>
                    <a:pt x="5888" y="18453"/>
                    <a:pt x="5915" y="18453"/>
                    <a:pt x="5943" y="18453"/>
                  </a:cubicBezTo>
                  <a:lnTo>
                    <a:pt x="5999" y="18453"/>
                  </a:lnTo>
                  <a:lnTo>
                    <a:pt x="6948" y="17895"/>
                  </a:lnTo>
                  <a:cubicBezTo>
                    <a:pt x="7003" y="17867"/>
                    <a:pt x="7031" y="17811"/>
                    <a:pt x="7003" y="17755"/>
                  </a:cubicBezTo>
                  <a:cubicBezTo>
                    <a:pt x="6984" y="17736"/>
                    <a:pt x="6950" y="17716"/>
                    <a:pt x="6912" y="17716"/>
                  </a:cubicBezTo>
                  <a:close/>
                  <a:moveTo>
                    <a:pt x="4978" y="18825"/>
                  </a:moveTo>
                  <a:cubicBezTo>
                    <a:pt x="4957" y="18825"/>
                    <a:pt x="4934" y="18832"/>
                    <a:pt x="4911" y="18843"/>
                  </a:cubicBezTo>
                  <a:lnTo>
                    <a:pt x="3935" y="19374"/>
                  </a:lnTo>
                  <a:cubicBezTo>
                    <a:pt x="3907" y="19401"/>
                    <a:pt x="3879" y="19457"/>
                    <a:pt x="3907" y="19513"/>
                  </a:cubicBezTo>
                  <a:cubicBezTo>
                    <a:pt x="3935" y="19541"/>
                    <a:pt x="3962" y="19569"/>
                    <a:pt x="3990" y="19569"/>
                  </a:cubicBezTo>
                  <a:cubicBezTo>
                    <a:pt x="4018" y="19569"/>
                    <a:pt x="4018" y="19569"/>
                    <a:pt x="4046" y="19541"/>
                  </a:cubicBezTo>
                  <a:lnTo>
                    <a:pt x="5023" y="19011"/>
                  </a:lnTo>
                  <a:cubicBezTo>
                    <a:pt x="5051" y="18983"/>
                    <a:pt x="5078" y="18927"/>
                    <a:pt x="5051" y="18871"/>
                  </a:cubicBezTo>
                  <a:cubicBezTo>
                    <a:pt x="5034" y="18839"/>
                    <a:pt x="5008" y="18825"/>
                    <a:pt x="4978" y="18825"/>
                  </a:cubicBezTo>
                  <a:close/>
                  <a:moveTo>
                    <a:pt x="3013" y="19921"/>
                  </a:moveTo>
                  <a:cubicBezTo>
                    <a:pt x="3003" y="19921"/>
                    <a:pt x="2994" y="19924"/>
                    <a:pt x="2986" y="19932"/>
                  </a:cubicBezTo>
                  <a:lnTo>
                    <a:pt x="2010" y="20490"/>
                  </a:lnTo>
                  <a:cubicBezTo>
                    <a:pt x="1954" y="20517"/>
                    <a:pt x="1954" y="20573"/>
                    <a:pt x="1954" y="20629"/>
                  </a:cubicBezTo>
                  <a:cubicBezTo>
                    <a:pt x="1982" y="20657"/>
                    <a:pt x="2010" y="20657"/>
                    <a:pt x="2037" y="20657"/>
                  </a:cubicBezTo>
                  <a:lnTo>
                    <a:pt x="2093" y="20657"/>
                  </a:lnTo>
                  <a:lnTo>
                    <a:pt x="3070" y="20099"/>
                  </a:lnTo>
                  <a:cubicBezTo>
                    <a:pt x="3126" y="20071"/>
                    <a:pt x="3126" y="20015"/>
                    <a:pt x="3098" y="19987"/>
                  </a:cubicBezTo>
                  <a:cubicBezTo>
                    <a:pt x="3077" y="19947"/>
                    <a:pt x="3042" y="19921"/>
                    <a:pt x="3013" y="19921"/>
                  </a:cubicBezTo>
                  <a:close/>
                  <a:moveTo>
                    <a:pt x="1068" y="21036"/>
                  </a:moveTo>
                  <a:cubicBezTo>
                    <a:pt x="1054" y="21036"/>
                    <a:pt x="1041" y="21039"/>
                    <a:pt x="1033" y="21048"/>
                  </a:cubicBezTo>
                  <a:lnTo>
                    <a:pt x="57" y="21605"/>
                  </a:lnTo>
                  <a:cubicBezTo>
                    <a:pt x="1" y="21633"/>
                    <a:pt x="1" y="21689"/>
                    <a:pt x="29" y="21717"/>
                  </a:cubicBezTo>
                  <a:cubicBezTo>
                    <a:pt x="29" y="21773"/>
                    <a:pt x="57" y="21773"/>
                    <a:pt x="112" y="21773"/>
                  </a:cubicBezTo>
                  <a:lnTo>
                    <a:pt x="140" y="21773"/>
                  </a:lnTo>
                  <a:lnTo>
                    <a:pt x="1117" y="21215"/>
                  </a:lnTo>
                  <a:cubicBezTo>
                    <a:pt x="1173" y="21187"/>
                    <a:pt x="1173" y="21131"/>
                    <a:pt x="1145" y="21075"/>
                  </a:cubicBezTo>
                  <a:cubicBezTo>
                    <a:pt x="1145" y="21056"/>
                    <a:pt x="1103" y="21036"/>
                    <a:pt x="1068" y="21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99" name="Google Shape;1399;p45"/>
            <p:cNvSpPr/>
            <p:nvPr/>
          </p:nvSpPr>
          <p:spPr>
            <a:xfrm>
              <a:off x="1267658" y="3490008"/>
              <a:ext cx="24894" cy="17333"/>
            </a:xfrm>
            <a:custGeom>
              <a:avLst/>
              <a:gdLst/>
              <a:ahLst/>
              <a:cxnLst/>
              <a:rect l="l" t="t" r="r" b="b"/>
              <a:pathLst>
                <a:path w="698" h="486" extrusionOk="0">
                  <a:moveTo>
                    <a:pt x="593" y="0"/>
                  </a:moveTo>
                  <a:cubicBezTo>
                    <a:pt x="579" y="0"/>
                    <a:pt x="566" y="3"/>
                    <a:pt x="558" y="12"/>
                  </a:cubicBezTo>
                  <a:lnTo>
                    <a:pt x="56" y="291"/>
                  </a:lnTo>
                  <a:cubicBezTo>
                    <a:pt x="28" y="319"/>
                    <a:pt x="0" y="374"/>
                    <a:pt x="28" y="430"/>
                  </a:cubicBezTo>
                  <a:cubicBezTo>
                    <a:pt x="56" y="458"/>
                    <a:pt x="84" y="486"/>
                    <a:pt x="112" y="486"/>
                  </a:cubicBezTo>
                  <a:cubicBezTo>
                    <a:pt x="112" y="486"/>
                    <a:pt x="140" y="458"/>
                    <a:pt x="167" y="458"/>
                  </a:cubicBezTo>
                  <a:lnTo>
                    <a:pt x="642" y="179"/>
                  </a:lnTo>
                  <a:cubicBezTo>
                    <a:pt x="698" y="151"/>
                    <a:pt x="698" y="95"/>
                    <a:pt x="670" y="40"/>
                  </a:cubicBezTo>
                  <a:cubicBezTo>
                    <a:pt x="670" y="20"/>
                    <a:pt x="628" y="0"/>
                    <a:pt x="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00" name="Google Shape;1400;p45"/>
            <p:cNvSpPr/>
            <p:nvPr/>
          </p:nvSpPr>
          <p:spPr>
            <a:xfrm>
              <a:off x="608926" y="4798450"/>
              <a:ext cx="25928" cy="17369"/>
            </a:xfrm>
            <a:custGeom>
              <a:avLst/>
              <a:gdLst/>
              <a:ahLst/>
              <a:cxnLst/>
              <a:rect l="l" t="t" r="r" b="b"/>
              <a:pathLst>
                <a:path w="727" h="487" extrusionOk="0">
                  <a:moveTo>
                    <a:pt x="603" y="1"/>
                  </a:moveTo>
                  <a:cubicBezTo>
                    <a:pt x="589" y="1"/>
                    <a:pt x="574" y="4"/>
                    <a:pt x="559" y="12"/>
                  </a:cubicBezTo>
                  <a:lnTo>
                    <a:pt x="57" y="291"/>
                  </a:lnTo>
                  <a:cubicBezTo>
                    <a:pt x="29" y="319"/>
                    <a:pt x="1" y="375"/>
                    <a:pt x="29" y="430"/>
                  </a:cubicBezTo>
                  <a:cubicBezTo>
                    <a:pt x="57" y="458"/>
                    <a:pt x="85" y="486"/>
                    <a:pt x="112" y="486"/>
                  </a:cubicBezTo>
                  <a:cubicBezTo>
                    <a:pt x="140" y="486"/>
                    <a:pt x="140" y="486"/>
                    <a:pt x="168" y="458"/>
                  </a:cubicBezTo>
                  <a:lnTo>
                    <a:pt x="670" y="179"/>
                  </a:lnTo>
                  <a:cubicBezTo>
                    <a:pt x="698" y="151"/>
                    <a:pt x="726" y="96"/>
                    <a:pt x="698" y="68"/>
                  </a:cubicBezTo>
                  <a:cubicBezTo>
                    <a:pt x="678" y="27"/>
                    <a:pt x="643"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01" name="Google Shape;1401;p45"/>
            <p:cNvSpPr/>
            <p:nvPr/>
          </p:nvSpPr>
          <p:spPr>
            <a:xfrm>
              <a:off x="661674" y="4009148"/>
              <a:ext cx="1361226" cy="776819"/>
            </a:xfrm>
            <a:custGeom>
              <a:avLst/>
              <a:gdLst/>
              <a:ahLst/>
              <a:cxnLst/>
              <a:rect l="l" t="t" r="r" b="b"/>
              <a:pathLst>
                <a:path w="38167" h="21781" extrusionOk="0">
                  <a:moveTo>
                    <a:pt x="38066" y="1"/>
                  </a:moveTo>
                  <a:cubicBezTo>
                    <a:pt x="38045" y="1"/>
                    <a:pt x="38022" y="7"/>
                    <a:pt x="37999" y="19"/>
                  </a:cubicBezTo>
                  <a:lnTo>
                    <a:pt x="37050" y="577"/>
                  </a:lnTo>
                  <a:cubicBezTo>
                    <a:pt x="36995" y="577"/>
                    <a:pt x="36967" y="661"/>
                    <a:pt x="36995" y="689"/>
                  </a:cubicBezTo>
                  <a:cubicBezTo>
                    <a:pt x="37023" y="716"/>
                    <a:pt x="37050" y="744"/>
                    <a:pt x="37078" y="744"/>
                  </a:cubicBezTo>
                  <a:cubicBezTo>
                    <a:pt x="37106" y="744"/>
                    <a:pt x="37106" y="744"/>
                    <a:pt x="37134" y="716"/>
                  </a:cubicBezTo>
                  <a:lnTo>
                    <a:pt x="38111" y="186"/>
                  </a:lnTo>
                  <a:cubicBezTo>
                    <a:pt x="38139" y="158"/>
                    <a:pt x="38166" y="103"/>
                    <a:pt x="38139" y="47"/>
                  </a:cubicBezTo>
                  <a:cubicBezTo>
                    <a:pt x="38122" y="14"/>
                    <a:pt x="38096" y="1"/>
                    <a:pt x="38066" y="1"/>
                  </a:cubicBezTo>
                  <a:close/>
                  <a:moveTo>
                    <a:pt x="36101" y="1096"/>
                  </a:moveTo>
                  <a:cubicBezTo>
                    <a:pt x="36091" y="1096"/>
                    <a:pt x="36081" y="1100"/>
                    <a:pt x="36074" y="1107"/>
                  </a:cubicBezTo>
                  <a:lnTo>
                    <a:pt x="35098" y="1665"/>
                  </a:lnTo>
                  <a:cubicBezTo>
                    <a:pt x="35042" y="1693"/>
                    <a:pt x="35042" y="1749"/>
                    <a:pt x="35042" y="1804"/>
                  </a:cubicBezTo>
                  <a:cubicBezTo>
                    <a:pt x="35070" y="1832"/>
                    <a:pt x="35098" y="1860"/>
                    <a:pt x="35125" y="1860"/>
                  </a:cubicBezTo>
                  <a:cubicBezTo>
                    <a:pt x="35153" y="1860"/>
                    <a:pt x="35181" y="1832"/>
                    <a:pt x="35181" y="1832"/>
                  </a:cubicBezTo>
                  <a:lnTo>
                    <a:pt x="36158" y="1274"/>
                  </a:lnTo>
                  <a:cubicBezTo>
                    <a:pt x="36214" y="1247"/>
                    <a:pt x="36214" y="1191"/>
                    <a:pt x="36186" y="1163"/>
                  </a:cubicBezTo>
                  <a:cubicBezTo>
                    <a:pt x="36165" y="1122"/>
                    <a:pt x="36130" y="1096"/>
                    <a:pt x="36101" y="1096"/>
                  </a:cubicBezTo>
                  <a:close/>
                  <a:moveTo>
                    <a:pt x="34157" y="2211"/>
                  </a:moveTo>
                  <a:cubicBezTo>
                    <a:pt x="34142" y="2211"/>
                    <a:pt x="34129" y="2215"/>
                    <a:pt x="34121" y="2223"/>
                  </a:cubicBezTo>
                  <a:lnTo>
                    <a:pt x="33145" y="2781"/>
                  </a:lnTo>
                  <a:cubicBezTo>
                    <a:pt x="33089" y="2809"/>
                    <a:pt x="33089" y="2865"/>
                    <a:pt x="33117" y="2920"/>
                  </a:cubicBezTo>
                  <a:cubicBezTo>
                    <a:pt x="33117" y="2948"/>
                    <a:pt x="33173" y="2948"/>
                    <a:pt x="33200" y="2948"/>
                  </a:cubicBezTo>
                  <a:lnTo>
                    <a:pt x="33228" y="2948"/>
                  </a:lnTo>
                  <a:lnTo>
                    <a:pt x="34205" y="2390"/>
                  </a:lnTo>
                  <a:cubicBezTo>
                    <a:pt x="34261" y="2362"/>
                    <a:pt x="34261" y="2307"/>
                    <a:pt x="34261" y="2251"/>
                  </a:cubicBezTo>
                  <a:cubicBezTo>
                    <a:pt x="34241" y="2231"/>
                    <a:pt x="34193" y="2211"/>
                    <a:pt x="34157" y="2211"/>
                  </a:cubicBezTo>
                  <a:close/>
                  <a:moveTo>
                    <a:pt x="32236" y="3321"/>
                  </a:moveTo>
                  <a:cubicBezTo>
                    <a:pt x="32214" y="3321"/>
                    <a:pt x="32191" y="3327"/>
                    <a:pt x="32168" y="3339"/>
                  </a:cubicBezTo>
                  <a:lnTo>
                    <a:pt x="31192" y="3897"/>
                  </a:lnTo>
                  <a:cubicBezTo>
                    <a:pt x="31164" y="3897"/>
                    <a:pt x="31136" y="3981"/>
                    <a:pt x="31164" y="4009"/>
                  </a:cubicBezTo>
                  <a:cubicBezTo>
                    <a:pt x="31192" y="4036"/>
                    <a:pt x="31220" y="4064"/>
                    <a:pt x="31247" y="4064"/>
                  </a:cubicBezTo>
                  <a:cubicBezTo>
                    <a:pt x="31247" y="4064"/>
                    <a:pt x="31275" y="4064"/>
                    <a:pt x="31303" y="4036"/>
                  </a:cubicBezTo>
                  <a:lnTo>
                    <a:pt x="32252" y="3506"/>
                  </a:lnTo>
                  <a:cubicBezTo>
                    <a:pt x="32308" y="3478"/>
                    <a:pt x="32336" y="3423"/>
                    <a:pt x="32308" y="3367"/>
                  </a:cubicBezTo>
                  <a:cubicBezTo>
                    <a:pt x="32291" y="3334"/>
                    <a:pt x="32265" y="3321"/>
                    <a:pt x="32236" y="3321"/>
                  </a:cubicBezTo>
                  <a:close/>
                  <a:moveTo>
                    <a:pt x="30260" y="4416"/>
                  </a:moveTo>
                  <a:cubicBezTo>
                    <a:pt x="30245" y="4416"/>
                    <a:pt x="30230" y="4420"/>
                    <a:pt x="30215" y="4427"/>
                  </a:cubicBezTo>
                  <a:lnTo>
                    <a:pt x="29239" y="4985"/>
                  </a:lnTo>
                  <a:cubicBezTo>
                    <a:pt x="29211" y="5013"/>
                    <a:pt x="29183" y="5069"/>
                    <a:pt x="29211" y="5124"/>
                  </a:cubicBezTo>
                  <a:cubicBezTo>
                    <a:pt x="29239" y="5152"/>
                    <a:pt x="29267" y="5180"/>
                    <a:pt x="29295" y="5180"/>
                  </a:cubicBezTo>
                  <a:cubicBezTo>
                    <a:pt x="29322" y="5180"/>
                    <a:pt x="29322" y="5152"/>
                    <a:pt x="29350" y="5152"/>
                  </a:cubicBezTo>
                  <a:lnTo>
                    <a:pt x="30327" y="4594"/>
                  </a:lnTo>
                  <a:cubicBezTo>
                    <a:pt x="30355" y="4567"/>
                    <a:pt x="30383" y="4511"/>
                    <a:pt x="30355" y="4483"/>
                  </a:cubicBezTo>
                  <a:cubicBezTo>
                    <a:pt x="30334" y="4442"/>
                    <a:pt x="30299" y="4416"/>
                    <a:pt x="30260" y="4416"/>
                  </a:cubicBezTo>
                  <a:close/>
                  <a:moveTo>
                    <a:pt x="28320" y="5531"/>
                  </a:moveTo>
                  <a:cubicBezTo>
                    <a:pt x="28309" y="5531"/>
                    <a:pt x="28298" y="5535"/>
                    <a:pt x="28290" y="5543"/>
                  </a:cubicBezTo>
                  <a:lnTo>
                    <a:pt x="27314" y="6101"/>
                  </a:lnTo>
                  <a:cubicBezTo>
                    <a:pt x="27258" y="6129"/>
                    <a:pt x="27258" y="6185"/>
                    <a:pt x="27258" y="6240"/>
                  </a:cubicBezTo>
                  <a:cubicBezTo>
                    <a:pt x="27286" y="6268"/>
                    <a:pt x="27314" y="6268"/>
                    <a:pt x="27342" y="6268"/>
                  </a:cubicBezTo>
                  <a:lnTo>
                    <a:pt x="27397" y="6268"/>
                  </a:lnTo>
                  <a:lnTo>
                    <a:pt x="28374" y="5710"/>
                  </a:lnTo>
                  <a:cubicBezTo>
                    <a:pt x="28430" y="5682"/>
                    <a:pt x="28430" y="5627"/>
                    <a:pt x="28402" y="5571"/>
                  </a:cubicBezTo>
                  <a:cubicBezTo>
                    <a:pt x="28382" y="5551"/>
                    <a:pt x="28348" y="5531"/>
                    <a:pt x="28320" y="5531"/>
                  </a:cubicBezTo>
                  <a:close/>
                  <a:moveTo>
                    <a:pt x="26391" y="6641"/>
                  </a:moveTo>
                  <a:cubicBezTo>
                    <a:pt x="26370" y="6641"/>
                    <a:pt x="26349" y="6647"/>
                    <a:pt x="26337" y="6659"/>
                  </a:cubicBezTo>
                  <a:lnTo>
                    <a:pt x="25361" y="7217"/>
                  </a:lnTo>
                  <a:cubicBezTo>
                    <a:pt x="25305" y="7245"/>
                    <a:pt x="25305" y="7301"/>
                    <a:pt x="25333" y="7329"/>
                  </a:cubicBezTo>
                  <a:cubicBezTo>
                    <a:pt x="25333" y="7356"/>
                    <a:pt x="25361" y="7384"/>
                    <a:pt x="25417" y="7384"/>
                  </a:cubicBezTo>
                  <a:lnTo>
                    <a:pt x="25444" y="7384"/>
                  </a:lnTo>
                  <a:lnTo>
                    <a:pt x="26421" y="6826"/>
                  </a:lnTo>
                  <a:cubicBezTo>
                    <a:pt x="26477" y="6798"/>
                    <a:pt x="26477" y="6743"/>
                    <a:pt x="26449" y="6687"/>
                  </a:cubicBezTo>
                  <a:cubicBezTo>
                    <a:pt x="26449" y="6654"/>
                    <a:pt x="26420" y="6641"/>
                    <a:pt x="26391" y="6641"/>
                  </a:cubicBezTo>
                  <a:close/>
                  <a:moveTo>
                    <a:pt x="24384" y="7747"/>
                  </a:moveTo>
                  <a:lnTo>
                    <a:pt x="23408" y="8305"/>
                  </a:lnTo>
                  <a:cubicBezTo>
                    <a:pt x="23380" y="8333"/>
                    <a:pt x="23352" y="8389"/>
                    <a:pt x="23380" y="8444"/>
                  </a:cubicBezTo>
                  <a:cubicBezTo>
                    <a:pt x="23408" y="8472"/>
                    <a:pt x="23436" y="8500"/>
                    <a:pt x="23464" y="8500"/>
                  </a:cubicBezTo>
                  <a:cubicBezTo>
                    <a:pt x="23464" y="8500"/>
                    <a:pt x="23492" y="8472"/>
                    <a:pt x="23519" y="8472"/>
                  </a:cubicBezTo>
                  <a:lnTo>
                    <a:pt x="24468" y="7914"/>
                  </a:lnTo>
                  <a:cubicBezTo>
                    <a:pt x="24524" y="7886"/>
                    <a:pt x="24552" y="7831"/>
                    <a:pt x="24524" y="7803"/>
                  </a:cubicBezTo>
                  <a:cubicBezTo>
                    <a:pt x="24496" y="7747"/>
                    <a:pt x="24440" y="7747"/>
                    <a:pt x="24384" y="7747"/>
                  </a:cubicBezTo>
                  <a:close/>
                  <a:moveTo>
                    <a:pt x="22480" y="8851"/>
                  </a:moveTo>
                  <a:cubicBezTo>
                    <a:pt x="22464" y="8851"/>
                    <a:pt x="22448" y="8855"/>
                    <a:pt x="22431" y="8863"/>
                  </a:cubicBezTo>
                  <a:lnTo>
                    <a:pt x="21455" y="9421"/>
                  </a:lnTo>
                  <a:cubicBezTo>
                    <a:pt x="21427" y="9449"/>
                    <a:pt x="21399" y="9505"/>
                    <a:pt x="21427" y="9560"/>
                  </a:cubicBezTo>
                  <a:cubicBezTo>
                    <a:pt x="21455" y="9588"/>
                    <a:pt x="21483" y="9588"/>
                    <a:pt x="21511" y="9588"/>
                  </a:cubicBezTo>
                  <a:lnTo>
                    <a:pt x="21566" y="9588"/>
                  </a:lnTo>
                  <a:lnTo>
                    <a:pt x="22543" y="9030"/>
                  </a:lnTo>
                  <a:cubicBezTo>
                    <a:pt x="22571" y="9002"/>
                    <a:pt x="22599" y="8947"/>
                    <a:pt x="22571" y="8891"/>
                  </a:cubicBezTo>
                  <a:cubicBezTo>
                    <a:pt x="22551" y="8871"/>
                    <a:pt x="22517" y="8851"/>
                    <a:pt x="22480" y="8851"/>
                  </a:cubicBezTo>
                  <a:close/>
                  <a:moveTo>
                    <a:pt x="20551" y="9961"/>
                  </a:moveTo>
                  <a:cubicBezTo>
                    <a:pt x="20534" y="9961"/>
                    <a:pt x="20518" y="9967"/>
                    <a:pt x="20506" y="9979"/>
                  </a:cubicBezTo>
                  <a:lnTo>
                    <a:pt x="19530" y="10537"/>
                  </a:lnTo>
                  <a:cubicBezTo>
                    <a:pt x="19474" y="10565"/>
                    <a:pt x="19446" y="10621"/>
                    <a:pt x="19474" y="10649"/>
                  </a:cubicBezTo>
                  <a:cubicBezTo>
                    <a:pt x="19502" y="10676"/>
                    <a:pt x="19530" y="10704"/>
                    <a:pt x="19558" y="10704"/>
                  </a:cubicBezTo>
                  <a:lnTo>
                    <a:pt x="19614" y="10704"/>
                  </a:lnTo>
                  <a:lnTo>
                    <a:pt x="20590" y="10146"/>
                  </a:lnTo>
                  <a:cubicBezTo>
                    <a:pt x="20646" y="10118"/>
                    <a:pt x="20646" y="10063"/>
                    <a:pt x="20618" y="10007"/>
                  </a:cubicBezTo>
                  <a:cubicBezTo>
                    <a:pt x="20602" y="9974"/>
                    <a:pt x="20576" y="9961"/>
                    <a:pt x="20551" y="9961"/>
                  </a:cubicBezTo>
                  <a:close/>
                  <a:moveTo>
                    <a:pt x="18553" y="11067"/>
                  </a:moveTo>
                  <a:lnTo>
                    <a:pt x="17577" y="11625"/>
                  </a:lnTo>
                  <a:cubicBezTo>
                    <a:pt x="17521" y="11653"/>
                    <a:pt x="17521" y="11709"/>
                    <a:pt x="17549" y="11764"/>
                  </a:cubicBezTo>
                  <a:cubicBezTo>
                    <a:pt x="17549" y="11792"/>
                    <a:pt x="17577" y="11820"/>
                    <a:pt x="17633" y="11820"/>
                  </a:cubicBezTo>
                  <a:cubicBezTo>
                    <a:pt x="17633" y="11820"/>
                    <a:pt x="17661" y="11820"/>
                    <a:pt x="17661" y="11792"/>
                  </a:cubicBezTo>
                  <a:lnTo>
                    <a:pt x="18637" y="11234"/>
                  </a:lnTo>
                  <a:cubicBezTo>
                    <a:pt x="18693" y="11206"/>
                    <a:pt x="18693" y="11151"/>
                    <a:pt x="18665" y="11123"/>
                  </a:cubicBezTo>
                  <a:cubicBezTo>
                    <a:pt x="18637" y="11067"/>
                    <a:pt x="18581" y="11067"/>
                    <a:pt x="18553" y="11067"/>
                  </a:cubicBezTo>
                  <a:close/>
                  <a:moveTo>
                    <a:pt x="16649" y="12171"/>
                  </a:moveTo>
                  <a:cubicBezTo>
                    <a:pt x="16633" y="12171"/>
                    <a:pt x="16617" y="12175"/>
                    <a:pt x="16600" y="12183"/>
                  </a:cubicBezTo>
                  <a:lnTo>
                    <a:pt x="15624" y="12741"/>
                  </a:lnTo>
                  <a:cubicBezTo>
                    <a:pt x="15596" y="12769"/>
                    <a:pt x="15568" y="12825"/>
                    <a:pt x="15596" y="12880"/>
                  </a:cubicBezTo>
                  <a:cubicBezTo>
                    <a:pt x="15624" y="12908"/>
                    <a:pt x="15652" y="12908"/>
                    <a:pt x="15680" y="12908"/>
                  </a:cubicBezTo>
                  <a:lnTo>
                    <a:pt x="15736" y="12908"/>
                  </a:lnTo>
                  <a:lnTo>
                    <a:pt x="16684" y="12350"/>
                  </a:lnTo>
                  <a:cubicBezTo>
                    <a:pt x="16740" y="12322"/>
                    <a:pt x="16768" y="12267"/>
                    <a:pt x="16740" y="12211"/>
                  </a:cubicBezTo>
                  <a:cubicBezTo>
                    <a:pt x="16720" y="12191"/>
                    <a:pt x="16687" y="12171"/>
                    <a:pt x="16649" y="12171"/>
                  </a:cubicBezTo>
                  <a:close/>
                  <a:moveTo>
                    <a:pt x="14696" y="13287"/>
                  </a:moveTo>
                  <a:cubicBezTo>
                    <a:pt x="14680" y="13287"/>
                    <a:pt x="14664" y="13291"/>
                    <a:pt x="14648" y="13299"/>
                  </a:cubicBezTo>
                  <a:lnTo>
                    <a:pt x="13671" y="13857"/>
                  </a:lnTo>
                  <a:cubicBezTo>
                    <a:pt x="13643" y="13885"/>
                    <a:pt x="13615" y="13941"/>
                    <a:pt x="13643" y="13968"/>
                  </a:cubicBezTo>
                  <a:cubicBezTo>
                    <a:pt x="13671" y="13996"/>
                    <a:pt x="13699" y="14024"/>
                    <a:pt x="13727" y="14024"/>
                  </a:cubicBezTo>
                  <a:lnTo>
                    <a:pt x="13783" y="14024"/>
                  </a:lnTo>
                  <a:lnTo>
                    <a:pt x="14759" y="13466"/>
                  </a:lnTo>
                  <a:cubicBezTo>
                    <a:pt x="14787" y="13438"/>
                    <a:pt x="14815" y="13383"/>
                    <a:pt x="14787" y="13327"/>
                  </a:cubicBezTo>
                  <a:cubicBezTo>
                    <a:pt x="14767" y="13307"/>
                    <a:pt x="14734" y="13287"/>
                    <a:pt x="14696" y="13287"/>
                  </a:cubicBezTo>
                  <a:close/>
                  <a:moveTo>
                    <a:pt x="12768" y="14397"/>
                  </a:moveTo>
                  <a:cubicBezTo>
                    <a:pt x="12750" y="14397"/>
                    <a:pt x="12734" y="14403"/>
                    <a:pt x="12722" y="14415"/>
                  </a:cubicBezTo>
                  <a:lnTo>
                    <a:pt x="11746" y="14945"/>
                  </a:lnTo>
                  <a:cubicBezTo>
                    <a:pt x="11690" y="14973"/>
                    <a:pt x="11662" y="15029"/>
                    <a:pt x="11690" y="15084"/>
                  </a:cubicBezTo>
                  <a:cubicBezTo>
                    <a:pt x="11718" y="15112"/>
                    <a:pt x="11746" y="15140"/>
                    <a:pt x="11774" y="15140"/>
                  </a:cubicBezTo>
                  <a:cubicBezTo>
                    <a:pt x="11802" y="15140"/>
                    <a:pt x="11802" y="15140"/>
                    <a:pt x="11830" y="15112"/>
                  </a:cubicBezTo>
                  <a:lnTo>
                    <a:pt x="12806" y="14554"/>
                  </a:lnTo>
                  <a:cubicBezTo>
                    <a:pt x="12834" y="14554"/>
                    <a:pt x="12862" y="14471"/>
                    <a:pt x="12834" y="14443"/>
                  </a:cubicBezTo>
                  <a:cubicBezTo>
                    <a:pt x="12818" y="14410"/>
                    <a:pt x="12792" y="14397"/>
                    <a:pt x="12768" y="14397"/>
                  </a:cubicBezTo>
                  <a:close/>
                  <a:moveTo>
                    <a:pt x="10800" y="15491"/>
                  </a:moveTo>
                  <a:cubicBezTo>
                    <a:pt x="10788" y="15491"/>
                    <a:pt x="10778" y="15495"/>
                    <a:pt x="10770" y="15503"/>
                  </a:cubicBezTo>
                  <a:lnTo>
                    <a:pt x="9793" y="16061"/>
                  </a:lnTo>
                  <a:cubicBezTo>
                    <a:pt x="9737" y="16089"/>
                    <a:pt x="9737" y="16145"/>
                    <a:pt x="9765" y="16200"/>
                  </a:cubicBezTo>
                  <a:cubicBezTo>
                    <a:pt x="9765" y="16228"/>
                    <a:pt x="9793" y="16228"/>
                    <a:pt x="9849" y="16228"/>
                  </a:cubicBezTo>
                  <a:lnTo>
                    <a:pt x="9877" y="16228"/>
                  </a:lnTo>
                  <a:lnTo>
                    <a:pt x="10853" y="15670"/>
                  </a:lnTo>
                  <a:cubicBezTo>
                    <a:pt x="10909" y="15642"/>
                    <a:pt x="10909" y="15587"/>
                    <a:pt x="10881" y="15531"/>
                  </a:cubicBezTo>
                  <a:cubicBezTo>
                    <a:pt x="10861" y="15511"/>
                    <a:pt x="10828" y="15491"/>
                    <a:pt x="10800" y="15491"/>
                  </a:cubicBezTo>
                  <a:close/>
                  <a:moveTo>
                    <a:pt x="8865" y="16607"/>
                  </a:moveTo>
                  <a:cubicBezTo>
                    <a:pt x="8849" y="16607"/>
                    <a:pt x="8833" y="16611"/>
                    <a:pt x="8817" y="16619"/>
                  </a:cubicBezTo>
                  <a:lnTo>
                    <a:pt x="7840" y="17177"/>
                  </a:lnTo>
                  <a:cubicBezTo>
                    <a:pt x="7784" y="17205"/>
                    <a:pt x="7784" y="17261"/>
                    <a:pt x="7812" y="17288"/>
                  </a:cubicBezTo>
                  <a:cubicBezTo>
                    <a:pt x="7812" y="17316"/>
                    <a:pt x="7868" y="17344"/>
                    <a:pt x="7896" y="17344"/>
                  </a:cubicBezTo>
                  <a:lnTo>
                    <a:pt x="7924" y="17344"/>
                  </a:lnTo>
                  <a:lnTo>
                    <a:pt x="8900" y="16786"/>
                  </a:lnTo>
                  <a:cubicBezTo>
                    <a:pt x="8956" y="16758"/>
                    <a:pt x="8984" y="16703"/>
                    <a:pt x="8956" y="16647"/>
                  </a:cubicBezTo>
                  <a:cubicBezTo>
                    <a:pt x="8936" y="16627"/>
                    <a:pt x="8903" y="16607"/>
                    <a:pt x="8865" y="16607"/>
                  </a:cubicBezTo>
                  <a:close/>
                  <a:moveTo>
                    <a:pt x="6931" y="17717"/>
                  </a:moveTo>
                  <a:cubicBezTo>
                    <a:pt x="6910" y="17717"/>
                    <a:pt x="6887" y="17723"/>
                    <a:pt x="6864" y="17735"/>
                  </a:cubicBezTo>
                  <a:lnTo>
                    <a:pt x="5887" y="18265"/>
                  </a:lnTo>
                  <a:cubicBezTo>
                    <a:pt x="5859" y="18293"/>
                    <a:pt x="5831" y="18349"/>
                    <a:pt x="5859" y="18404"/>
                  </a:cubicBezTo>
                  <a:cubicBezTo>
                    <a:pt x="5887" y="18432"/>
                    <a:pt x="5915" y="18460"/>
                    <a:pt x="5943" y="18460"/>
                  </a:cubicBezTo>
                  <a:cubicBezTo>
                    <a:pt x="5971" y="18460"/>
                    <a:pt x="5971" y="18460"/>
                    <a:pt x="5999" y="18432"/>
                  </a:cubicBezTo>
                  <a:lnTo>
                    <a:pt x="6975" y="17874"/>
                  </a:lnTo>
                  <a:cubicBezTo>
                    <a:pt x="7003" y="17874"/>
                    <a:pt x="7031" y="17791"/>
                    <a:pt x="7003" y="17763"/>
                  </a:cubicBezTo>
                  <a:cubicBezTo>
                    <a:pt x="6987" y="17730"/>
                    <a:pt x="6961" y="17717"/>
                    <a:pt x="6931" y="17717"/>
                  </a:cubicBezTo>
                  <a:close/>
                  <a:moveTo>
                    <a:pt x="4955" y="18812"/>
                  </a:moveTo>
                  <a:cubicBezTo>
                    <a:pt x="4941" y="18812"/>
                    <a:pt x="4926" y="18815"/>
                    <a:pt x="4911" y="18823"/>
                  </a:cubicBezTo>
                  <a:lnTo>
                    <a:pt x="3962" y="19381"/>
                  </a:lnTo>
                  <a:cubicBezTo>
                    <a:pt x="3906" y="19409"/>
                    <a:pt x="3878" y="19465"/>
                    <a:pt x="3906" y="19520"/>
                  </a:cubicBezTo>
                  <a:cubicBezTo>
                    <a:pt x="3934" y="19548"/>
                    <a:pt x="3962" y="19548"/>
                    <a:pt x="3990" y="19548"/>
                  </a:cubicBezTo>
                  <a:lnTo>
                    <a:pt x="4046" y="19548"/>
                  </a:lnTo>
                  <a:lnTo>
                    <a:pt x="5022" y="18990"/>
                  </a:lnTo>
                  <a:cubicBezTo>
                    <a:pt x="5050" y="18962"/>
                    <a:pt x="5078" y="18907"/>
                    <a:pt x="5050" y="18879"/>
                  </a:cubicBezTo>
                  <a:cubicBezTo>
                    <a:pt x="5030" y="18838"/>
                    <a:pt x="4994" y="18812"/>
                    <a:pt x="4955" y="18812"/>
                  </a:cubicBezTo>
                  <a:close/>
                  <a:moveTo>
                    <a:pt x="3016" y="19927"/>
                  </a:moveTo>
                  <a:cubicBezTo>
                    <a:pt x="3004" y="19927"/>
                    <a:pt x="2994" y="19931"/>
                    <a:pt x="2986" y="19939"/>
                  </a:cubicBezTo>
                  <a:lnTo>
                    <a:pt x="2009" y="20497"/>
                  </a:lnTo>
                  <a:cubicBezTo>
                    <a:pt x="1953" y="20525"/>
                    <a:pt x="1953" y="20581"/>
                    <a:pt x="1981" y="20608"/>
                  </a:cubicBezTo>
                  <a:cubicBezTo>
                    <a:pt x="1981" y="20664"/>
                    <a:pt x="2009" y="20664"/>
                    <a:pt x="2065" y="20664"/>
                  </a:cubicBezTo>
                  <a:lnTo>
                    <a:pt x="2093" y="20664"/>
                  </a:lnTo>
                  <a:lnTo>
                    <a:pt x="3069" y="20106"/>
                  </a:lnTo>
                  <a:cubicBezTo>
                    <a:pt x="3125" y="20078"/>
                    <a:pt x="3125" y="20023"/>
                    <a:pt x="3097" y="19967"/>
                  </a:cubicBezTo>
                  <a:cubicBezTo>
                    <a:pt x="3078" y="19947"/>
                    <a:pt x="3044" y="19927"/>
                    <a:pt x="3016" y="19927"/>
                  </a:cubicBezTo>
                  <a:close/>
                  <a:moveTo>
                    <a:pt x="1100" y="21037"/>
                  </a:moveTo>
                  <a:cubicBezTo>
                    <a:pt x="1079" y="21037"/>
                    <a:pt x="1056" y="21043"/>
                    <a:pt x="1033" y="21055"/>
                  </a:cubicBezTo>
                  <a:lnTo>
                    <a:pt x="56" y="21585"/>
                  </a:lnTo>
                  <a:cubicBezTo>
                    <a:pt x="1" y="21613"/>
                    <a:pt x="1" y="21669"/>
                    <a:pt x="28" y="21724"/>
                  </a:cubicBezTo>
                  <a:cubicBezTo>
                    <a:pt x="28" y="21752"/>
                    <a:pt x="84" y="21780"/>
                    <a:pt x="112" y="21780"/>
                  </a:cubicBezTo>
                  <a:cubicBezTo>
                    <a:pt x="112" y="21780"/>
                    <a:pt x="140" y="21780"/>
                    <a:pt x="140" y="21752"/>
                  </a:cubicBezTo>
                  <a:lnTo>
                    <a:pt x="1116" y="21222"/>
                  </a:lnTo>
                  <a:cubicBezTo>
                    <a:pt x="1172" y="21194"/>
                    <a:pt x="1172" y="21139"/>
                    <a:pt x="1172" y="21083"/>
                  </a:cubicBezTo>
                  <a:cubicBezTo>
                    <a:pt x="1156" y="21050"/>
                    <a:pt x="1130" y="21037"/>
                    <a:pt x="1100" y="210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02" name="Google Shape;1402;p45"/>
            <p:cNvSpPr/>
            <p:nvPr/>
          </p:nvSpPr>
          <p:spPr>
            <a:xfrm>
              <a:off x="2049721" y="3979297"/>
              <a:ext cx="25928" cy="16620"/>
            </a:xfrm>
            <a:custGeom>
              <a:avLst/>
              <a:gdLst/>
              <a:ahLst/>
              <a:cxnLst/>
              <a:rect l="l" t="t" r="r" b="b"/>
              <a:pathLst>
                <a:path w="727" h="466" extrusionOk="0">
                  <a:moveTo>
                    <a:pt x="626" y="1"/>
                  </a:moveTo>
                  <a:cubicBezTo>
                    <a:pt x="605" y="1"/>
                    <a:pt x="582" y="7"/>
                    <a:pt x="559" y="19"/>
                  </a:cubicBezTo>
                  <a:lnTo>
                    <a:pt x="57" y="298"/>
                  </a:lnTo>
                  <a:cubicBezTo>
                    <a:pt x="29" y="326"/>
                    <a:pt x="1" y="382"/>
                    <a:pt x="29" y="410"/>
                  </a:cubicBezTo>
                  <a:cubicBezTo>
                    <a:pt x="57" y="465"/>
                    <a:pt x="84" y="465"/>
                    <a:pt x="112" y="465"/>
                  </a:cubicBezTo>
                  <a:lnTo>
                    <a:pt x="168" y="465"/>
                  </a:lnTo>
                  <a:lnTo>
                    <a:pt x="642" y="186"/>
                  </a:lnTo>
                  <a:cubicBezTo>
                    <a:pt x="698" y="158"/>
                    <a:pt x="726" y="103"/>
                    <a:pt x="698" y="47"/>
                  </a:cubicBezTo>
                  <a:cubicBezTo>
                    <a:pt x="682" y="14"/>
                    <a:pt x="656"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03" name="Google Shape;1403;p45"/>
            <p:cNvSpPr/>
            <p:nvPr/>
          </p:nvSpPr>
          <p:spPr>
            <a:xfrm>
              <a:off x="652722" y="4734539"/>
              <a:ext cx="24894" cy="16584"/>
            </a:xfrm>
            <a:custGeom>
              <a:avLst/>
              <a:gdLst/>
              <a:ahLst/>
              <a:cxnLst/>
              <a:rect l="l" t="t" r="r" b="b"/>
              <a:pathLst>
                <a:path w="698" h="465" extrusionOk="0">
                  <a:moveTo>
                    <a:pt x="95" y="0"/>
                  </a:moveTo>
                  <a:cubicBezTo>
                    <a:pt x="71" y="0"/>
                    <a:pt x="45" y="14"/>
                    <a:pt x="28" y="46"/>
                  </a:cubicBezTo>
                  <a:cubicBezTo>
                    <a:pt x="0" y="102"/>
                    <a:pt x="0" y="158"/>
                    <a:pt x="56" y="186"/>
                  </a:cubicBezTo>
                  <a:lnTo>
                    <a:pt x="558" y="465"/>
                  </a:lnTo>
                  <a:lnTo>
                    <a:pt x="586" y="465"/>
                  </a:lnTo>
                  <a:cubicBezTo>
                    <a:pt x="642" y="465"/>
                    <a:pt x="670" y="437"/>
                    <a:pt x="670" y="409"/>
                  </a:cubicBezTo>
                  <a:cubicBezTo>
                    <a:pt x="698" y="381"/>
                    <a:pt x="698" y="325"/>
                    <a:pt x="642" y="297"/>
                  </a:cubicBezTo>
                  <a:lnTo>
                    <a:pt x="140" y="18"/>
                  </a:lnTo>
                  <a:cubicBezTo>
                    <a:pt x="128" y="7"/>
                    <a:pt x="11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04" name="Google Shape;1404;p45"/>
            <p:cNvSpPr/>
            <p:nvPr/>
          </p:nvSpPr>
          <p:spPr>
            <a:xfrm>
              <a:off x="-89573" y="4312301"/>
              <a:ext cx="716474" cy="409969"/>
            </a:xfrm>
            <a:custGeom>
              <a:avLst/>
              <a:gdLst/>
              <a:ahLst/>
              <a:cxnLst/>
              <a:rect l="l" t="t" r="r" b="b"/>
              <a:pathLst>
                <a:path w="20089" h="11495" extrusionOk="0">
                  <a:moveTo>
                    <a:pt x="168" y="0"/>
                  </a:moveTo>
                  <a:cubicBezTo>
                    <a:pt x="112" y="0"/>
                    <a:pt x="56" y="0"/>
                    <a:pt x="29" y="56"/>
                  </a:cubicBezTo>
                  <a:cubicBezTo>
                    <a:pt x="1" y="84"/>
                    <a:pt x="29" y="140"/>
                    <a:pt x="56" y="168"/>
                  </a:cubicBezTo>
                  <a:lnTo>
                    <a:pt x="1005" y="726"/>
                  </a:lnTo>
                  <a:lnTo>
                    <a:pt x="1061" y="726"/>
                  </a:lnTo>
                  <a:cubicBezTo>
                    <a:pt x="1089" y="726"/>
                    <a:pt x="1117" y="698"/>
                    <a:pt x="1145" y="670"/>
                  </a:cubicBezTo>
                  <a:cubicBezTo>
                    <a:pt x="1172" y="642"/>
                    <a:pt x="1145" y="586"/>
                    <a:pt x="1117" y="558"/>
                  </a:cubicBezTo>
                  <a:lnTo>
                    <a:pt x="168" y="0"/>
                  </a:lnTo>
                  <a:close/>
                  <a:moveTo>
                    <a:pt x="2007" y="1077"/>
                  </a:moveTo>
                  <a:cubicBezTo>
                    <a:pt x="1979" y="1077"/>
                    <a:pt x="1945" y="1097"/>
                    <a:pt x="1926" y="1116"/>
                  </a:cubicBezTo>
                  <a:cubicBezTo>
                    <a:pt x="1898" y="1172"/>
                    <a:pt x="1898" y="1228"/>
                    <a:pt x="1954" y="1256"/>
                  </a:cubicBezTo>
                  <a:lnTo>
                    <a:pt x="2902" y="1786"/>
                  </a:lnTo>
                  <a:cubicBezTo>
                    <a:pt x="2930" y="1814"/>
                    <a:pt x="2930" y="1814"/>
                    <a:pt x="2958" y="1814"/>
                  </a:cubicBezTo>
                  <a:cubicBezTo>
                    <a:pt x="2986" y="1814"/>
                    <a:pt x="3014" y="1786"/>
                    <a:pt x="3042" y="1758"/>
                  </a:cubicBezTo>
                  <a:cubicBezTo>
                    <a:pt x="3070" y="1702"/>
                    <a:pt x="3042" y="1646"/>
                    <a:pt x="2986" y="1618"/>
                  </a:cubicBezTo>
                  <a:lnTo>
                    <a:pt x="2037" y="1088"/>
                  </a:lnTo>
                  <a:cubicBezTo>
                    <a:pt x="2029" y="1080"/>
                    <a:pt x="2019" y="1077"/>
                    <a:pt x="2007" y="1077"/>
                  </a:cubicBezTo>
                  <a:close/>
                  <a:moveTo>
                    <a:pt x="3889" y="2158"/>
                  </a:moveTo>
                  <a:cubicBezTo>
                    <a:pt x="3865" y="2158"/>
                    <a:pt x="3839" y="2172"/>
                    <a:pt x="3823" y="2204"/>
                  </a:cubicBezTo>
                  <a:cubicBezTo>
                    <a:pt x="3795" y="2260"/>
                    <a:pt x="3795" y="2316"/>
                    <a:pt x="3851" y="2316"/>
                  </a:cubicBezTo>
                  <a:lnTo>
                    <a:pt x="4799" y="2874"/>
                  </a:lnTo>
                  <a:lnTo>
                    <a:pt x="4827" y="2874"/>
                  </a:lnTo>
                  <a:cubicBezTo>
                    <a:pt x="4883" y="2874"/>
                    <a:pt x="4911" y="2874"/>
                    <a:pt x="4911" y="2846"/>
                  </a:cubicBezTo>
                  <a:cubicBezTo>
                    <a:pt x="4939" y="2790"/>
                    <a:pt x="4939" y="2734"/>
                    <a:pt x="4883" y="2706"/>
                  </a:cubicBezTo>
                  <a:lnTo>
                    <a:pt x="3934" y="2176"/>
                  </a:lnTo>
                  <a:cubicBezTo>
                    <a:pt x="3923" y="2165"/>
                    <a:pt x="3907" y="2158"/>
                    <a:pt x="3889" y="2158"/>
                  </a:cubicBezTo>
                  <a:close/>
                  <a:moveTo>
                    <a:pt x="5783" y="3225"/>
                  </a:moveTo>
                  <a:cubicBezTo>
                    <a:pt x="5746" y="3225"/>
                    <a:pt x="5712" y="3245"/>
                    <a:pt x="5692" y="3264"/>
                  </a:cubicBezTo>
                  <a:cubicBezTo>
                    <a:pt x="5664" y="3320"/>
                    <a:pt x="5692" y="3376"/>
                    <a:pt x="5748" y="3404"/>
                  </a:cubicBezTo>
                  <a:lnTo>
                    <a:pt x="6696" y="3934"/>
                  </a:lnTo>
                  <a:cubicBezTo>
                    <a:pt x="6696" y="3962"/>
                    <a:pt x="6724" y="3962"/>
                    <a:pt x="6724" y="3962"/>
                  </a:cubicBezTo>
                  <a:cubicBezTo>
                    <a:pt x="6752" y="3962"/>
                    <a:pt x="6808" y="3934"/>
                    <a:pt x="6808" y="3906"/>
                  </a:cubicBezTo>
                  <a:cubicBezTo>
                    <a:pt x="6836" y="3850"/>
                    <a:pt x="6836" y="3795"/>
                    <a:pt x="6780" y="3767"/>
                  </a:cubicBezTo>
                  <a:lnTo>
                    <a:pt x="5832" y="3237"/>
                  </a:lnTo>
                  <a:cubicBezTo>
                    <a:pt x="5815" y="3228"/>
                    <a:pt x="5799" y="3225"/>
                    <a:pt x="5783" y="3225"/>
                  </a:cubicBezTo>
                  <a:close/>
                  <a:moveTo>
                    <a:pt x="7661" y="4306"/>
                  </a:moveTo>
                  <a:cubicBezTo>
                    <a:pt x="7632" y="4306"/>
                    <a:pt x="7606" y="4320"/>
                    <a:pt x="7589" y="4353"/>
                  </a:cubicBezTo>
                  <a:cubicBezTo>
                    <a:pt x="7561" y="4408"/>
                    <a:pt x="7589" y="4464"/>
                    <a:pt x="7617" y="4492"/>
                  </a:cubicBezTo>
                  <a:lnTo>
                    <a:pt x="8566" y="5022"/>
                  </a:lnTo>
                  <a:lnTo>
                    <a:pt x="8622" y="5022"/>
                  </a:lnTo>
                  <a:cubicBezTo>
                    <a:pt x="8649" y="5022"/>
                    <a:pt x="8677" y="5022"/>
                    <a:pt x="8705" y="4994"/>
                  </a:cubicBezTo>
                  <a:cubicBezTo>
                    <a:pt x="8733" y="4938"/>
                    <a:pt x="8705" y="4883"/>
                    <a:pt x="8677" y="4855"/>
                  </a:cubicBezTo>
                  <a:lnTo>
                    <a:pt x="7729" y="4325"/>
                  </a:lnTo>
                  <a:cubicBezTo>
                    <a:pt x="7706" y="4313"/>
                    <a:pt x="7683" y="4306"/>
                    <a:pt x="7661" y="4306"/>
                  </a:cubicBezTo>
                  <a:close/>
                  <a:moveTo>
                    <a:pt x="9582" y="5374"/>
                  </a:moveTo>
                  <a:cubicBezTo>
                    <a:pt x="9542" y="5374"/>
                    <a:pt x="9507" y="5400"/>
                    <a:pt x="9486" y="5441"/>
                  </a:cubicBezTo>
                  <a:cubicBezTo>
                    <a:pt x="9458" y="5468"/>
                    <a:pt x="9486" y="5524"/>
                    <a:pt x="9514" y="5552"/>
                  </a:cubicBezTo>
                  <a:lnTo>
                    <a:pt x="10463" y="6082"/>
                  </a:lnTo>
                  <a:cubicBezTo>
                    <a:pt x="10491" y="6110"/>
                    <a:pt x="10491" y="6110"/>
                    <a:pt x="10519" y="6110"/>
                  </a:cubicBezTo>
                  <a:cubicBezTo>
                    <a:pt x="10547" y="6110"/>
                    <a:pt x="10574" y="6082"/>
                    <a:pt x="10602" y="6054"/>
                  </a:cubicBezTo>
                  <a:cubicBezTo>
                    <a:pt x="10630" y="6026"/>
                    <a:pt x="10602" y="5971"/>
                    <a:pt x="10574" y="5943"/>
                  </a:cubicBezTo>
                  <a:lnTo>
                    <a:pt x="9626" y="5385"/>
                  </a:lnTo>
                  <a:cubicBezTo>
                    <a:pt x="9611" y="5377"/>
                    <a:pt x="9596" y="5374"/>
                    <a:pt x="9582" y="5374"/>
                  </a:cubicBezTo>
                  <a:close/>
                  <a:moveTo>
                    <a:pt x="11450" y="6455"/>
                  </a:moveTo>
                  <a:cubicBezTo>
                    <a:pt x="11426" y="6455"/>
                    <a:pt x="11400" y="6468"/>
                    <a:pt x="11384" y="6501"/>
                  </a:cubicBezTo>
                  <a:cubicBezTo>
                    <a:pt x="11356" y="6557"/>
                    <a:pt x="11356" y="6612"/>
                    <a:pt x="11411" y="6640"/>
                  </a:cubicBezTo>
                  <a:lnTo>
                    <a:pt x="12360" y="7170"/>
                  </a:lnTo>
                  <a:lnTo>
                    <a:pt x="12416" y="7170"/>
                  </a:lnTo>
                  <a:cubicBezTo>
                    <a:pt x="12444" y="7170"/>
                    <a:pt x="12472" y="7170"/>
                    <a:pt x="12499" y="7142"/>
                  </a:cubicBezTo>
                  <a:cubicBezTo>
                    <a:pt x="12527" y="7087"/>
                    <a:pt x="12499" y="7031"/>
                    <a:pt x="12444" y="7003"/>
                  </a:cubicBezTo>
                  <a:lnTo>
                    <a:pt x="11495" y="6473"/>
                  </a:lnTo>
                  <a:cubicBezTo>
                    <a:pt x="11484" y="6461"/>
                    <a:pt x="11467" y="6455"/>
                    <a:pt x="11450" y="6455"/>
                  </a:cubicBezTo>
                  <a:close/>
                  <a:moveTo>
                    <a:pt x="13365" y="7522"/>
                  </a:moveTo>
                  <a:cubicBezTo>
                    <a:pt x="13336" y="7522"/>
                    <a:pt x="13301" y="7548"/>
                    <a:pt x="13281" y="7589"/>
                  </a:cubicBezTo>
                  <a:cubicBezTo>
                    <a:pt x="13253" y="7617"/>
                    <a:pt x="13253" y="7673"/>
                    <a:pt x="13309" y="7700"/>
                  </a:cubicBezTo>
                  <a:lnTo>
                    <a:pt x="14257" y="8258"/>
                  </a:lnTo>
                  <a:lnTo>
                    <a:pt x="14285" y="8258"/>
                  </a:lnTo>
                  <a:cubicBezTo>
                    <a:pt x="14341" y="8258"/>
                    <a:pt x="14369" y="8231"/>
                    <a:pt x="14369" y="8203"/>
                  </a:cubicBezTo>
                  <a:cubicBezTo>
                    <a:pt x="14397" y="8175"/>
                    <a:pt x="14397" y="8119"/>
                    <a:pt x="14341" y="8091"/>
                  </a:cubicBezTo>
                  <a:lnTo>
                    <a:pt x="13392" y="7533"/>
                  </a:lnTo>
                  <a:cubicBezTo>
                    <a:pt x="13385" y="7526"/>
                    <a:pt x="13375" y="7522"/>
                    <a:pt x="13365" y="7522"/>
                  </a:cubicBezTo>
                  <a:close/>
                  <a:moveTo>
                    <a:pt x="15241" y="8610"/>
                  </a:moveTo>
                  <a:cubicBezTo>
                    <a:pt x="15203" y="8610"/>
                    <a:pt x="15170" y="8629"/>
                    <a:pt x="15150" y="8649"/>
                  </a:cubicBezTo>
                  <a:cubicBezTo>
                    <a:pt x="15122" y="8705"/>
                    <a:pt x="15150" y="8761"/>
                    <a:pt x="15206" y="8788"/>
                  </a:cubicBezTo>
                  <a:lnTo>
                    <a:pt x="16154" y="9319"/>
                  </a:lnTo>
                  <a:cubicBezTo>
                    <a:pt x="16154" y="9319"/>
                    <a:pt x="16182" y="9346"/>
                    <a:pt x="16182" y="9346"/>
                  </a:cubicBezTo>
                  <a:cubicBezTo>
                    <a:pt x="16210" y="9346"/>
                    <a:pt x="16266" y="9319"/>
                    <a:pt x="16266" y="9291"/>
                  </a:cubicBezTo>
                  <a:cubicBezTo>
                    <a:pt x="16294" y="9235"/>
                    <a:pt x="16294" y="9179"/>
                    <a:pt x="16238" y="9151"/>
                  </a:cubicBezTo>
                  <a:lnTo>
                    <a:pt x="15289" y="8621"/>
                  </a:lnTo>
                  <a:cubicBezTo>
                    <a:pt x="15273" y="8613"/>
                    <a:pt x="15257" y="8610"/>
                    <a:pt x="15241" y="8610"/>
                  </a:cubicBezTo>
                  <a:close/>
                  <a:moveTo>
                    <a:pt x="17119" y="9691"/>
                  </a:moveTo>
                  <a:cubicBezTo>
                    <a:pt x="17089" y="9691"/>
                    <a:pt x="17063" y="9704"/>
                    <a:pt x="17047" y="9737"/>
                  </a:cubicBezTo>
                  <a:cubicBezTo>
                    <a:pt x="17019" y="9765"/>
                    <a:pt x="17047" y="9849"/>
                    <a:pt x="17075" y="9849"/>
                  </a:cubicBezTo>
                  <a:lnTo>
                    <a:pt x="18024" y="10407"/>
                  </a:lnTo>
                  <a:lnTo>
                    <a:pt x="18079" y="10407"/>
                  </a:lnTo>
                  <a:cubicBezTo>
                    <a:pt x="18107" y="10407"/>
                    <a:pt x="18135" y="10407"/>
                    <a:pt x="18163" y="10351"/>
                  </a:cubicBezTo>
                  <a:cubicBezTo>
                    <a:pt x="18191" y="10323"/>
                    <a:pt x="18163" y="10267"/>
                    <a:pt x="18135" y="10239"/>
                  </a:cubicBezTo>
                  <a:lnTo>
                    <a:pt x="17187" y="9709"/>
                  </a:lnTo>
                  <a:cubicBezTo>
                    <a:pt x="17163" y="9698"/>
                    <a:pt x="17140" y="9691"/>
                    <a:pt x="17119" y="9691"/>
                  </a:cubicBezTo>
                  <a:close/>
                  <a:moveTo>
                    <a:pt x="19035" y="10758"/>
                  </a:moveTo>
                  <a:cubicBezTo>
                    <a:pt x="18998" y="10758"/>
                    <a:pt x="18964" y="10777"/>
                    <a:pt x="18944" y="10797"/>
                  </a:cubicBezTo>
                  <a:cubicBezTo>
                    <a:pt x="18916" y="10853"/>
                    <a:pt x="18944" y="10909"/>
                    <a:pt x="18972" y="10937"/>
                  </a:cubicBezTo>
                  <a:lnTo>
                    <a:pt x="19921" y="11467"/>
                  </a:lnTo>
                  <a:cubicBezTo>
                    <a:pt x="19949" y="11495"/>
                    <a:pt x="19949" y="11495"/>
                    <a:pt x="19976" y="11495"/>
                  </a:cubicBezTo>
                  <a:cubicBezTo>
                    <a:pt x="20004" y="11495"/>
                    <a:pt x="20032" y="11467"/>
                    <a:pt x="20060" y="11439"/>
                  </a:cubicBezTo>
                  <a:cubicBezTo>
                    <a:pt x="20088" y="11383"/>
                    <a:pt x="20060" y="11327"/>
                    <a:pt x="20004" y="11299"/>
                  </a:cubicBezTo>
                  <a:lnTo>
                    <a:pt x="19084" y="10769"/>
                  </a:lnTo>
                  <a:cubicBezTo>
                    <a:pt x="19067" y="10761"/>
                    <a:pt x="19051" y="10758"/>
                    <a:pt x="19035" y="10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05" name="Google Shape;1405;p45"/>
            <p:cNvSpPr/>
            <p:nvPr/>
          </p:nvSpPr>
          <p:spPr>
            <a:xfrm>
              <a:off x="-140324" y="4283020"/>
              <a:ext cx="24930" cy="17369"/>
            </a:xfrm>
            <a:custGeom>
              <a:avLst/>
              <a:gdLst/>
              <a:ahLst/>
              <a:cxnLst/>
              <a:rect l="l" t="t" r="r" b="b"/>
              <a:pathLst>
                <a:path w="699" h="487" extrusionOk="0">
                  <a:moveTo>
                    <a:pt x="92" y="1"/>
                  </a:moveTo>
                  <a:cubicBezTo>
                    <a:pt x="54" y="1"/>
                    <a:pt x="21" y="20"/>
                    <a:pt x="1" y="40"/>
                  </a:cubicBezTo>
                  <a:cubicBezTo>
                    <a:pt x="1" y="96"/>
                    <a:pt x="1" y="152"/>
                    <a:pt x="57" y="180"/>
                  </a:cubicBezTo>
                  <a:lnTo>
                    <a:pt x="531" y="459"/>
                  </a:lnTo>
                  <a:cubicBezTo>
                    <a:pt x="559" y="459"/>
                    <a:pt x="587" y="486"/>
                    <a:pt x="587" y="486"/>
                  </a:cubicBezTo>
                  <a:cubicBezTo>
                    <a:pt x="615" y="486"/>
                    <a:pt x="643" y="459"/>
                    <a:pt x="670" y="431"/>
                  </a:cubicBezTo>
                  <a:cubicBezTo>
                    <a:pt x="698" y="375"/>
                    <a:pt x="670" y="319"/>
                    <a:pt x="643" y="291"/>
                  </a:cubicBezTo>
                  <a:lnTo>
                    <a:pt x="140" y="12"/>
                  </a:lnTo>
                  <a:cubicBezTo>
                    <a:pt x="124" y="4"/>
                    <a:pt x="108"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06" name="Google Shape;1406;p45"/>
            <p:cNvSpPr/>
            <p:nvPr/>
          </p:nvSpPr>
          <p:spPr>
            <a:xfrm>
              <a:off x="1312418" y="3215352"/>
              <a:ext cx="24894" cy="16370"/>
            </a:xfrm>
            <a:custGeom>
              <a:avLst/>
              <a:gdLst/>
              <a:ahLst/>
              <a:cxnLst/>
              <a:rect l="l" t="t" r="r" b="b"/>
              <a:pathLst>
                <a:path w="698" h="459" extrusionOk="0">
                  <a:moveTo>
                    <a:pt x="120" y="1"/>
                  </a:moveTo>
                  <a:cubicBezTo>
                    <a:pt x="82" y="1"/>
                    <a:pt x="48" y="21"/>
                    <a:pt x="28" y="40"/>
                  </a:cubicBezTo>
                  <a:cubicBezTo>
                    <a:pt x="1" y="96"/>
                    <a:pt x="28" y="152"/>
                    <a:pt x="56" y="180"/>
                  </a:cubicBezTo>
                  <a:lnTo>
                    <a:pt x="558" y="459"/>
                  </a:lnTo>
                  <a:lnTo>
                    <a:pt x="614" y="459"/>
                  </a:lnTo>
                  <a:cubicBezTo>
                    <a:pt x="642" y="459"/>
                    <a:pt x="670" y="459"/>
                    <a:pt x="698" y="431"/>
                  </a:cubicBezTo>
                  <a:cubicBezTo>
                    <a:pt x="698" y="375"/>
                    <a:pt x="698" y="319"/>
                    <a:pt x="642" y="291"/>
                  </a:cubicBezTo>
                  <a:lnTo>
                    <a:pt x="168" y="12"/>
                  </a:lnTo>
                  <a:cubicBezTo>
                    <a:pt x="152" y="4"/>
                    <a:pt x="135"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07" name="Google Shape;1407;p45"/>
            <p:cNvSpPr/>
            <p:nvPr/>
          </p:nvSpPr>
          <p:spPr>
            <a:xfrm>
              <a:off x="831832" y="2941766"/>
              <a:ext cx="453766" cy="261103"/>
            </a:xfrm>
            <a:custGeom>
              <a:avLst/>
              <a:gdLst/>
              <a:ahLst/>
              <a:cxnLst/>
              <a:rect l="l" t="t" r="r" b="b"/>
              <a:pathLst>
                <a:path w="12723" h="7321" extrusionOk="0">
                  <a:moveTo>
                    <a:pt x="123" y="0"/>
                  </a:moveTo>
                  <a:cubicBezTo>
                    <a:pt x="84" y="0"/>
                    <a:pt x="49" y="26"/>
                    <a:pt x="28" y="67"/>
                  </a:cubicBezTo>
                  <a:cubicBezTo>
                    <a:pt x="0" y="95"/>
                    <a:pt x="28" y="151"/>
                    <a:pt x="56" y="179"/>
                  </a:cubicBezTo>
                  <a:lnTo>
                    <a:pt x="1033" y="737"/>
                  </a:lnTo>
                  <a:lnTo>
                    <a:pt x="1060" y="737"/>
                  </a:lnTo>
                  <a:cubicBezTo>
                    <a:pt x="1116" y="737"/>
                    <a:pt x="1144" y="737"/>
                    <a:pt x="1144" y="709"/>
                  </a:cubicBezTo>
                  <a:cubicBezTo>
                    <a:pt x="1172" y="653"/>
                    <a:pt x="1172" y="597"/>
                    <a:pt x="1116" y="569"/>
                  </a:cubicBezTo>
                  <a:lnTo>
                    <a:pt x="168" y="11"/>
                  </a:lnTo>
                  <a:cubicBezTo>
                    <a:pt x="153" y="4"/>
                    <a:pt x="138" y="0"/>
                    <a:pt x="123" y="0"/>
                  </a:cubicBezTo>
                  <a:close/>
                  <a:moveTo>
                    <a:pt x="2025" y="1109"/>
                  </a:moveTo>
                  <a:cubicBezTo>
                    <a:pt x="1995" y="1109"/>
                    <a:pt x="1970" y="1122"/>
                    <a:pt x="1953" y="1155"/>
                  </a:cubicBezTo>
                  <a:cubicBezTo>
                    <a:pt x="1925" y="1183"/>
                    <a:pt x="1953" y="1267"/>
                    <a:pt x="1981" y="1267"/>
                  </a:cubicBezTo>
                  <a:lnTo>
                    <a:pt x="2958" y="1825"/>
                  </a:lnTo>
                  <a:cubicBezTo>
                    <a:pt x="2958" y="1825"/>
                    <a:pt x="2985" y="1853"/>
                    <a:pt x="2985" y="1853"/>
                  </a:cubicBezTo>
                  <a:cubicBezTo>
                    <a:pt x="3041" y="1853"/>
                    <a:pt x="3069" y="1825"/>
                    <a:pt x="3069" y="1797"/>
                  </a:cubicBezTo>
                  <a:cubicBezTo>
                    <a:pt x="3097" y="1741"/>
                    <a:pt x="3097" y="1685"/>
                    <a:pt x="3041" y="1657"/>
                  </a:cubicBezTo>
                  <a:lnTo>
                    <a:pt x="2093" y="1127"/>
                  </a:lnTo>
                  <a:cubicBezTo>
                    <a:pt x="2070" y="1116"/>
                    <a:pt x="2046" y="1109"/>
                    <a:pt x="2025" y="1109"/>
                  </a:cubicBezTo>
                  <a:close/>
                  <a:moveTo>
                    <a:pt x="3950" y="2197"/>
                  </a:moveTo>
                  <a:cubicBezTo>
                    <a:pt x="3920" y="2197"/>
                    <a:pt x="3895" y="2210"/>
                    <a:pt x="3878" y="2243"/>
                  </a:cubicBezTo>
                  <a:cubicBezTo>
                    <a:pt x="3850" y="2299"/>
                    <a:pt x="3878" y="2355"/>
                    <a:pt x="3906" y="2383"/>
                  </a:cubicBezTo>
                  <a:lnTo>
                    <a:pt x="4883" y="2913"/>
                  </a:lnTo>
                  <a:cubicBezTo>
                    <a:pt x="4883" y="2941"/>
                    <a:pt x="4910" y="2941"/>
                    <a:pt x="4910" y="2941"/>
                  </a:cubicBezTo>
                  <a:cubicBezTo>
                    <a:pt x="4966" y="2941"/>
                    <a:pt x="4994" y="2913"/>
                    <a:pt x="4994" y="2885"/>
                  </a:cubicBezTo>
                  <a:cubicBezTo>
                    <a:pt x="5022" y="2829"/>
                    <a:pt x="5022" y="2773"/>
                    <a:pt x="4966" y="2745"/>
                  </a:cubicBezTo>
                  <a:lnTo>
                    <a:pt x="4018" y="2215"/>
                  </a:lnTo>
                  <a:cubicBezTo>
                    <a:pt x="3995" y="2204"/>
                    <a:pt x="3971" y="2197"/>
                    <a:pt x="3950" y="2197"/>
                  </a:cubicBezTo>
                  <a:close/>
                  <a:moveTo>
                    <a:pt x="5894" y="3292"/>
                  </a:moveTo>
                  <a:cubicBezTo>
                    <a:pt x="5857" y="3292"/>
                    <a:pt x="5823" y="3312"/>
                    <a:pt x="5803" y="3331"/>
                  </a:cubicBezTo>
                  <a:cubicBezTo>
                    <a:pt x="5775" y="3387"/>
                    <a:pt x="5803" y="3443"/>
                    <a:pt x="5831" y="3471"/>
                  </a:cubicBezTo>
                  <a:lnTo>
                    <a:pt x="6808" y="4029"/>
                  </a:lnTo>
                  <a:lnTo>
                    <a:pt x="6836" y="4029"/>
                  </a:lnTo>
                  <a:cubicBezTo>
                    <a:pt x="6891" y="4029"/>
                    <a:pt x="6919" y="4001"/>
                    <a:pt x="6919" y="3973"/>
                  </a:cubicBezTo>
                  <a:cubicBezTo>
                    <a:pt x="6947" y="3945"/>
                    <a:pt x="6947" y="3889"/>
                    <a:pt x="6891" y="3861"/>
                  </a:cubicBezTo>
                  <a:lnTo>
                    <a:pt x="5943" y="3303"/>
                  </a:lnTo>
                  <a:cubicBezTo>
                    <a:pt x="5926" y="3295"/>
                    <a:pt x="5910" y="3292"/>
                    <a:pt x="5894" y="3292"/>
                  </a:cubicBezTo>
                  <a:close/>
                  <a:moveTo>
                    <a:pt x="7823" y="4380"/>
                  </a:moveTo>
                  <a:cubicBezTo>
                    <a:pt x="7784" y="4380"/>
                    <a:pt x="7749" y="4406"/>
                    <a:pt x="7728" y="4447"/>
                  </a:cubicBezTo>
                  <a:cubicBezTo>
                    <a:pt x="7700" y="4475"/>
                    <a:pt x="7728" y="4531"/>
                    <a:pt x="7756" y="4559"/>
                  </a:cubicBezTo>
                  <a:lnTo>
                    <a:pt x="8733" y="5117"/>
                  </a:lnTo>
                  <a:lnTo>
                    <a:pt x="8761" y="5117"/>
                  </a:lnTo>
                  <a:cubicBezTo>
                    <a:pt x="8816" y="5117"/>
                    <a:pt x="8844" y="5117"/>
                    <a:pt x="8844" y="5089"/>
                  </a:cubicBezTo>
                  <a:cubicBezTo>
                    <a:pt x="8872" y="5033"/>
                    <a:pt x="8872" y="4977"/>
                    <a:pt x="8816" y="4949"/>
                  </a:cubicBezTo>
                  <a:lnTo>
                    <a:pt x="7868" y="4391"/>
                  </a:lnTo>
                  <a:cubicBezTo>
                    <a:pt x="7853" y="4384"/>
                    <a:pt x="7838" y="4380"/>
                    <a:pt x="7823" y="4380"/>
                  </a:cubicBezTo>
                  <a:close/>
                  <a:moveTo>
                    <a:pt x="9725" y="5489"/>
                  </a:moveTo>
                  <a:cubicBezTo>
                    <a:pt x="9696" y="5489"/>
                    <a:pt x="9670" y="5503"/>
                    <a:pt x="9653" y="5535"/>
                  </a:cubicBezTo>
                  <a:cubicBezTo>
                    <a:pt x="9625" y="5563"/>
                    <a:pt x="9653" y="5647"/>
                    <a:pt x="9681" y="5647"/>
                  </a:cubicBezTo>
                  <a:lnTo>
                    <a:pt x="10658" y="6205"/>
                  </a:lnTo>
                  <a:cubicBezTo>
                    <a:pt x="10658" y="6205"/>
                    <a:pt x="10686" y="6233"/>
                    <a:pt x="10686" y="6233"/>
                  </a:cubicBezTo>
                  <a:cubicBezTo>
                    <a:pt x="10741" y="6233"/>
                    <a:pt x="10769" y="6205"/>
                    <a:pt x="10769" y="6177"/>
                  </a:cubicBezTo>
                  <a:cubicBezTo>
                    <a:pt x="10797" y="6121"/>
                    <a:pt x="10797" y="6065"/>
                    <a:pt x="10741" y="6037"/>
                  </a:cubicBezTo>
                  <a:lnTo>
                    <a:pt x="9793" y="5507"/>
                  </a:lnTo>
                  <a:cubicBezTo>
                    <a:pt x="9770" y="5496"/>
                    <a:pt x="9747" y="5489"/>
                    <a:pt x="9725" y="5489"/>
                  </a:cubicBezTo>
                  <a:close/>
                  <a:moveTo>
                    <a:pt x="11651" y="6577"/>
                  </a:moveTo>
                  <a:cubicBezTo>
                    <a:pt x="11621" y="6577"/>
                    <a:pt x="11595" y="6591"/>
                    <a:pt x="11578" y="6623"/>
                  </a:cubicBezTo>
                  <a:cubicBezTo>
                    <a:pt x="11550" y="6679"/>
                    <a:pt x="11578" y="6735"/>
                    <a:pt x="11606" y="6763"/>
                  </a:cubicBezTo>
                  <a:lnTo>
                    <a:pt x="12583" y="7293"/>
                  </a:lnTo>
                  <a:cubicBezTo>
                    <a:pt x="12583" y="7321"/>
                    <a:pt x="12611" y="7321"/>
                    <a:pt x="12611" y="7321"/>
                  </a:cubicBezTo>
                  <a:cubicBezTo>
                    <a:pt x="12666" y="7321"/>
                    <a:pt x="12694" y="7293"/>
                    <a:pt x="12694" y="7265"/>
                  </a:cubicBezTo>
                  <a:cubicBezTo>
                    <a:pt x="12722" y="7209"/>
                    <a:pt x="12722" y="7153"/>
                    <a:pt x="12666" y="7126"/>
                  </a:cubicBezTo>
                  <a:lnTo>
                    <a:pt x="11718" y="6595"/>
                  </a:lnTo>
                  <a:cubicBezTo>
                    <a:pt x="11695" y="6584"/>
                    <a:pt x="11672" y="6577"/>
                    <a:pt x="11651" y="65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08" name="Google Shape;1408;p45"/>
            <p:cNvSpPr/>
            <p:nvPr/>
          </p:nvSpPr>
          <p:spPr>
            <a:xfrm>
              <a:off x="780082" y="2912628"/>
              <a:ext cx="24894" cy="16620"/>
            </a:xfrm>
            <a:custGeom>
              <a:avLst/>
              <a:gdLst/>
              <a:ahLst/>
              <a:cxnLst/>
              <a:rect l="l" t="t" r="r" b="b"/>
              <a:pathLst>
                <a:path w="698" h="466" extrusionOk="0">
                  <a:moveTo>
                    <a:pt x="95" y="1"/>
                  </a:moveTo>
                  <a:cubicBezTo>
                    <a:pt x="71" y="1"/>
                    <a:pt x="45" y="14"/>
                    <a:pt x="28" y="47"/>
                  </a:cubicBezTo>
                  <a:cubicBezTo>
                    <a:pt x="0" y="103"/>
                    <a:pt x="0" y="159"/>
                    <a:pt x="56" y="187"/>
                  </a:cubicBezTo>
                  <a:lnTo>
                    <a:pt x="558" y="466"/>
                  </a:lnTo>
                  <a:lnTo>
                    <a:pt x="586" y="466"/>
                  </a:lnTo>
                  <a:cubicBezTo>
                    <a:pt x="642" y="466"/>
                    <a:pt x="670" y="438"/>
                    <a:pt x="670" y="410"/>
                  </a:cubicBezTo>
                  <a:cubicBezTo>
                    <a:pt x="698" y="382"/>
                    <a:pt x="698" y="326"/>
                    <a:pt x="642" y="298"/>
                  </a:cubicBezTo>
                  <a:lnTo>
                    <a:pt x="140" y="19"/>
                  </a:lnTo>
                  <a:cubicBezTo>
                    <a:pt x="128" y="8"/>
                    <a:pt x="112"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09" name="Google Shape;1409;p45"/>
            <p:cNvSpPr/>
            <p:nvPr/>
          </p:nvSpPr>
          <p:spPr>
            <a:xfrm>
              <a:off x="2970127" y="5580548"/>
              <a:ext cx="25893" cy="17333"/>
            </a:xfrm>
            <a:custGeom>
              <a:avLst/>
              <a:gdLst/>
              <a:ahLst/>
              <a:cxnLst/>
              <a:rect l="l" t="t" r="r" b="b"/>
              <a:pathLst>
                <a:path w="726" h="486" extrusionOk="0">
                  <a:moveTo>
                    <a:pt x="123" y="1"/>
                  </a:moveTo>
                  <a:cubicBezTo>
                    <a:pt x="84" y="1"/>
                    <a:pt x="49" y="27"/>
                    <a:pt x="28" y="67"/>
                  </a:cubicBezTo>
                  <a:cubicBezTo>
                    <a:pt x="0" y="95"/>
                    <a:pt x="28" y="151"/>
                    <a:pt x="84" y="179"/>
                  </a:cubicBezTo>
                  <a:lnTo>
                    <a:pt x="558" y="458"/>
                  </a:lnTo>
                  <a:cubicBezTo>
                    <a:pt x="586" y="486"/>
                    <a:pt x="586" y="486"/>
                    <a:pt x="614" y="486"/>
                  </a:cubicBezTo>
                  <a:cubicBezTo>
                    <a:pt x="642" y="486"/>
                    <a:pt x="670" y="458"/>
                    <a:pt x="698" y="430"/>
                  </a:cubicBezTo>
                  <a:cubicBezTo>
                    <a:pt x="726" y="374"/>
                    <a:pt x="698" y="318"/>
                    <a:pt x="670" y="291"/>
                  </a:cubicBezTo>
                  <a:lnTo>
                    <a:pt x="168" y="12"/>
                  </a:lnTo>
                  <a:cubicBezTo>
                    <a:pt x="153" y="4"/>
                    <a:pt x="138"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10" name="Google Shape;1410;p45"/>
            <p:cNvSpPr/>
            <p:nvPr/>
          </p:nvSpPr>
          <p:spPr>
            <a:xfrm>
              <a:off x="1967156" y="5010158"/>
              <a:ext cx="975152" cy="556909"/>
            </a:xfrm>
            <a:custGeom>
              <a:avLst/>
              <a:gdLst/>
              <a:ahLst/>
              <a:cxnLst/>
              <a:rect l="l" t="t" r="r" b="b"/>
              <a:pathLst>
                <a:path w="27342" h="15615" extrusionOk="0">
                  <a:moveTo>
                    <a:pt x="100" y="0"/>
                  </a:moveTo>
                  <a:cubicBezTo>
                    <a:pt x="70" y="0"/>
                    <a:pt x="44" y="14"/>
                    <a:pt x="28" y="46"/>
                  </a:cubicBezTo>
                  <a:cubicBezTo>
                    <a:pt x="0" y="102"/>
                    <a:pt x="28" y="158"/>
                    <a:pt x="56" y="186"/>
                  </a:cubicBezTo>
                  <a:lnTo>
                    <a:pt x="1060" y="744"/>
                  </a:lnTo>
                  <a:cubicBezTo>
                    <a:pt x="1088" y="744"/>
                    <a:pt x="1088" y="772"/>
                    <a:pt x="1116" y="772"/>
                  </a:cubicBezTo>
                  <a:cubicBezTo>
                    <a:pt x="1144" y="772"/>
                    <a:pt x="1172" y="744"/>
                    <a:pt x="1200" y="716"/>
                  </a:cubicBezTo>
                  <a:cubicBezTo>
                    <a:pt x="1228" y="660"/>
                    <a:pt x="1200" y="604"/>
                    <a:pt x="1172" y="576"/>
                  </a:cubicBezTo>
                  <a:lnTo>
                    <a:pt x="167" y="18"/>
                  </a:lnTo>
                  <a:cubicBezTo>
                    <a:pt x="144" y="7"/>
                    <a:pt x="121" y="0"/>
                    <a:pt x="100" y="0"/>
                  </a:cubicBezTo>
                  <a:close/>
                  <a:moveTo>
                    <a:pt x="2109" y="1144"/>
                  </a:moveTo>
                  <a:cubicBezTo>
                    <a:pt x="2079" y="1144"/>
                    <a:pt x="2053" y="1158"/>
                    <a:pt x="2037" y="1190"/>
                  </a:cubicBezTo>
                  <a:cubicBezTo>
                    <a:pt x="2009" y="1246"/>
                    <a:pt x="2037" y="1302"/>
                    <a:pt x="2065" y="1330"/>
                  </a:cubicBezTo>
                  <a:lnTo>
                    <a:pt x="3069" y="1888"/>
                  </a:lnTo>
                  <a:cubicBezTo>
                    <a:pt x="3097" y="1888"/>
                    <a:pt x="3097" y="1916"/>
                    <a:pt x="3125" y="1916"/>
                  </a:cubicBezTo>
                  <a:cubicBezTo>
                    <a:pt x="3153" y="1916"/>
                    <a:pt x="3181" y="1888"/>
                    <a:pt x="3208" y="1860"/>
                  </a:cubicBezTo>
                  <a:cubicBezTo>
                    <a:pt x="3236" y="1804"/>
                    <a:pt x="3208" y="1748"/>
                    <a:pt x="3181" y="1720"/>
                  </a:cubicBezTo>
                  <a:lnTo>
                    <a:pt x="2176" y="1162"/>
                  </a:lnTo>
                  <a:cubicBezTo>
                    <a:pt x="2153" y="1151"/>
                    <a:pt x="2130" y="1144"/>
                    <a:pt x="2109" y="1144"/>
                  </a:cubicBezTo>
                  <a:close/>
                  <a:moveTo>
                    <a:pt x="4118" y="2288"/>
                  </a:moveTo>
                  <a:cubicBezTo>
                    <a:pt x="4088" y="2288"/>
                    <a:pt x="4062" y="2301"/>
                    <a:pt x="4045" y="2334"/>
                  </a:cubicBezTo>
                  <a:cubicBezTo>
                    <a:pt x="4018" y="2390"/>
                    <a:pt x="4045" y="2446"/>
                    <a:pt x="4073" y="2474"/>
                  </a:cubicBezTo>
                  <a:lnTo>
                    <a:pt x="5078" y="3032"/>
                  </a:lnTo>
                  <a:cubicBezTo>
                    <a:pt x="5106" y="3032"/>
                    <a:pt x="5106" y="3059"/>
                    <a:pt x="5134" y="3059"/>
                  </a:cubicBezTo>
                  <a:cubicBezTo>
                    <a:pt x="5161" y="3059"/>
                    <a:pt x="5189" y="3032"/>
                    <a:pt x="5217" y="3004"/>
                  </a:cubicBezTo>
                  <a:cubicBezTo>
                    <a:pt x="5245" y="2948"/>
                    <a:pt x="5217" y="2892"/>
                    <a:pt x="5189" y="2864"/>
                  </a:cubicBezTo>
                  <a:lnTo>
                    <a:pt x="4185" y="2306"/>
                  </a:lnTo>
                  <a:cubicBezTo>
                    <a:pt x="4162" y="2295"/>
                    <a:pt x="4139" y="2288"/>
                    <a:pt x="4118" y="2288"/>
                  </a:cubicBezTo>
                  <a:close/>
                  <a:moveTo>
                    <a:pt x="6126" y="3432"/>
                  </a:moveTo>
                  <a:cubicBezTo>
                    <a:pt x="6096" y="3432"/>
                    <a:pt x="6071" y="3445"/>
                    <a:pt x="6054" y="3478"/>
                  </a:cubicBezTo>
                  <a:cubicBezTo>
                    <a:pt x="6026" y="3534"/>
                    <a:pt x="6054" y="3590"/>
                    <a:pt x="6082" y="3617"/>
                  </a:cubicBezTo>
                  <a:lnTo>
                    <a:pt x="7086" y="4175"/>
                  </a:lnTo>
                  <a:lnTo>
                    <a:pt x="7142" y="4175"/>
                  </a:lnTo>
                  <a:cubicBezTo>
                    <a:pt x="7170" y="4175"/>
                    <a:pt x="7198" y="4175"/>
                    <a:pt x="7226" y="4147"/>
                  </a:cubicBezTo>
                  <a:cubicBezTo>
                    <a:pt x="7254" y="4092"/>
                    <a:pt x="7226" y="4036"/>
                    <a:pt x="7198" y="4008"/>
                  </a:cubicBezTo>
                  <a:lnTo>
                    <a:pt x="6194" y="3450"/>
                  </a:lnTo>
                  <a:cubicBezTo>
                    <a:pt x="6171" y="3438"/>
                    <a:pt x="6147" y="3432"/>
                    <a:pt x="6126" y="3432"/>
                  </a:cubicBezTo>
                  <a:close/>
                  <a:moveTo>
                    <a:pt x="8135" y="4576"/>
                  </a:moveTo>
                  <a:cubicBezTo>
                    <a:pt x="8105" y="4576"/>
                    <a:pt x="8079" y="4589"/>
                    <a:pt x="8063" y="4622"/>
                  </a:cubicBezTo>
                  <a:cubicBezTo>
                    <a:pt x="8035" y="4678"/>
                    <a:pt x="8063" y="4733"/>
                    <a:pt x="8091" y="4761"/>
                  </a:cubicBezTo>
                  <a:lnTo>
                    <a:pt x="9095" y="5319"/>
                  </a:lnTo>
                  <a:lnTo>
                    <a:pt x="9151" y="5319"/>
                  </a:lnTo>
                  <a:cubicBezTo>
                    <a:pt x="9179" y="5319"/>
                    <a:pt x="9207" y="5319"/>
                    <a:pt x="9235" y="5291"/>
                  </a:cubicBezTo>
                  <a:cubicBezTo>
                    <a:pt x="9263" y="5236"/>
                    <a:pt x="9235" y="5180"/>
                    <a:pt x="9207" y="5152"/>
                  </a:cubicBezTo>
                  <a:lnTo>
                    <a:pt x="8202" y="4594"/>
                  </a:lnTo>
                  <a:cubicBezTo>
                    <a:pt x="8179" y="4582"/>
                    <a:pt x="8156" y="4576"/>
                    <a:pt x="8135" y="4576"/>
                  </a:cubicBezTo>
                  <a:close/>
                  <a:moveTo>
                    <a:pt x="10144" y="5719"/>
                  </a:moveTo>
                  <a:cubicBezTo>
                    <a:pt x="10114" y="5719"/>
                    <a:pt x="10088" y="5733"/>
                    <a:pt x="10072" y="5766"/>
                  </a:cubicBezTo>
                  <a:cubicBezTo>
                    <a:pt x="10044" y="5794"/>
                    <a:pt x="10072" y="5877"/>
                    <a:pt x="10100" y="5877"/>
                  </a:cubicBezTo>
                  <a:lnTo>
                    <a:pt x="11104" y="6463"/>
                  </a:lnTo>
                  <a:lnTo>
                    <a:pt x="11160" y="6463"/>
                  </a:lnTo>
                  <a:cubicBezTo>
                    <a:pt x="11188" y="6463"/>
                    <a:pt x="11216" y="6463"/>
                    <a:pt x="11243" y="6435"/>
                  </a:cubicBezTo>
                  <a:cubicBezTo>
                    <a:pt x="11271" y="6379"/>
                    <a:pt x="11243" y="6324"/>
                    <a:pt x="11216" y="6296"/>
                  </a:cubicBezTo>
                  <a:lnTo>
                    <a:pt x="10211" y="5738"/>
                  </a:lnTo>
                  <a:cubicBezTo>
                    <a:pt x="10188" y="5726"/>
                    <a:pt x="10165" y="5719"/>
                    <a:pt x="10144" y="5719"/>
                  </a:cubicBezTo>
                  <a:close/>
                  <a:moveTo>
                    <a:pt x="12153" y="6863"/>
                  </a:moveTo>
                  <a:cubicBezTo>
                    <a:pt x="12123" y="6863"/>
                    <a:pt x="12097" y="6877"/>
                    <a:pt x="12080" y="6910"/>
                  </a:cubicBezTo>
                  <a:cubicBezTo>
                    <a:pt x="12053" y="6937"/>
                    <a:pt x="12080" y="7021"/>
                    <a:pt x="12108" y="7021"/>
                  </a:cubicBezTo>
                  <a:lnTo>
                    <a:pt x="13113" y="7607"/>
                  </a:lnTo>
                  <a:lnTo>
                    <a:pt x="13168" y="7607"/>
                  </a:lnTo>
                  <a:cubicBezTo>
                    <a:pt x="13196" y="7607"/>
                    <a:pt x="13224" y="7607"/>
                    <a:pt x="13252" y="7579"/>
                  </a:cubicBezTo>
                  <a:cubicBezTo>
                    <a:pt x="13280" y="7523"/>
                    <a:pt x="13252" y="7467"/>
                    <a:pt x="13224" y="7440"/>
                  </a:cubicBezTo>
                  <a:lnTo>
                    <a:pt x="12220" y="6882"/>
                  </a:lnTo>
                  <a:cubicBezTo>
                    <a:pt x="12197" y="6870"/>
                    <a:pt x="12174" y="6863"/>
                    <a:pt x="12153" y="6863"/>
                  </a:cubicBezTo>
                  <a:close/>
                  <a:moveTo>
                    <a:pt x="14161" y="8007"/>
                  </a:moveTo>
                  <a:cubicBezTo>
                    <a:pt x="14131" y="8007"/>
                    <a:pt x="14105" y="8021"/>
                    <a:pt x="14089" y="8053"/>
                  </a:cubicBezTo>
                  <a:cubicBezTo>
                    <a:pt x="14061" y="8081"/>
                    <a:pt x="14089" y="8165"/>
                    <a:pt x="14117" y="8165"/>
                  </a:cubicBezTo>
                  <a:lnTo>
                    <a:pt x="15121" y="8751"/>
                  </a:lnTo>
                  <a:lnTo>
                    <a:pt x="15177" y="8751"/>
                  </a:lnTo>
                  <a:cubicBezTo>
                    <a:pt x="15205" y="8751"/>
                    <a:pt x="15233" y="8751"/>
                    <a:pt x="15261" y="8723"/>
                  </a:cubicBezTo>
                  <a:cubicBezTo>
                    <a:pt x="15289" y="8667"/>
                    <a:pt x="15261" y="8611"/>
                    <a:pt x="15233" y="8583"/>
                  </a:cubicBezTo>
                  <a:lnTo>
                    <a:pt x="14229" y="8025"/>
                  </a:lnTo>
                  <a:cubicBezTo>
                    <a:pt x="14206" y="8014"/>
                    <a:pt x="14182" y="8007"/>
                    <a:pt x="14161" y="8007"/>
                  </a:cubicBezTo>
                  <a:close/>
                  <a:moveTo>
                    <a:pt x="16237" y="9141"/>
                  </a:moveTo>
                  <a:cubicBezTo>
                    <a:pt x="16182" y="9141"/>
                    <a:pt x="16126" y="9141"/>
                    <a:pt x="16098" y="9197"/>
                  </a:cubicBezTo>
                  <a:cubicBezTo>
                    <a:pt x="16070" y="9225"/>
                    <a:pt x="16098" y="9281"/>
                    <a:pt x="16126" y="9309"/>
                  </a:cubicBezTo>
                  <a:lnTo>
                    <a:pt x="17130" y="9895"/>
                  </a:lnTo>
                  <a:lnTo>
                    <a:pt x="17186" y="9895"/>
                  </a:lnTo>
                  <a:cubicBezTo>
                    <a:pt x="17214" y="9895"/>
                    <a:pt x="17242" y="9895"/>
                    <a:pt x="17270" y="9867"/>
                  </a:cubicBezTo>
                  <a:cubicBezTo>
                    <a:pt x="17298" y="9811"/>
                    <a:pt x="17270" y="9755"/>
                    <a:pt x="17242" y="9727"/>
                  </a:cubicBezTo>
                  <a:lnTo>
                    <a:pt x="16237" y="9141"/>
                  </a:lnTo>
                  <a:close/>
                  <a:moveTo>
                    <a:pt x="18246" y="10285"/>
                  </a:moveTo>
                  <a:cubicBezTo>
                    <a:pt x="18190" y="10285"/>
                    <a:pt x="18135" y="10285"/>
                    <a:pt x="18107" y="10341"/>
                  </a:cubicBezTo>
                  <a:cubicBezTo>
                    <a:pt x="18079" y="10369"/>
                    <a:pt x="18107" y="10425"/>
                    <a:pt x="18135" y="10453"/>
                  </a:cubicBezTo>
                  <a:lnTo>
                    <a:pt x="19139" y="11039"/>
                  </a:lnTo>
                  <a:lnTo>
                    <a:pt x="19195" y="11039"/>
                  </a:lnTo>
                  <a:cubicBezTo>
                    <a:pt x="19223" y="11039"/>
                    <a:pt x="19250" y="11039"/>
                    <a:pt x="19278" y="11011"/>
                  </a:cubicBezTo>
                  <a:cubicBezTo>
                    <a:pt x="19306" y="10955"/>
                    <a:pt x="19278" y="10899"/>
                    <a:pt x="19250" y="10871"/>
                  </a:cubicBezTo>
                  <a:lnTo>
                    <a:pt x="18246" y="10285"/>
                  </a:lnTo>
                  <a:close/>
                  <a:moveTo>
                    <a:pt x="20211" y="11418"/>
                  </a:moveTo>
                  <a:cubicBezTo>
                    <a:pt x="20171" y="11418"/>
                    <a:pt x="20136" y="11444"/>
                    <a:pt x="20115" y="11485"/>
                  </a:cubicBezTo>
                  <a:cubicBezTo>
                    <a:pt x="20087" y="11513"/>
                    <a:pt x="20115" y="11569"/>
                    <a:pt x="20143" y="11597"/>
                  </a:cubicBezTo>
                  <a:lnTo>
                    <a:pt x="21148" y="12182"/>
                  </a:lnTo>
                  <a:lnTo>
                    <a:pt x="21203" y="12182"/>
                  </a:lnTo>
                  <a:cubicBezTo>
                    <a:pt x="21231" y="12182"/>
                    <a:pt x="21287" y="12182"/>
                    <a:pt x="21287" y="12155"/>
                  </a:cubicBezTo>
                  <a:cubicBezTo>
                    <a:pt x="21315" y="12099"/>
                    <a:pt x="21287" y="12043"/>
                    <a:pt x="21259" y="12015"/>
                  </a:cubicBezTo>
                  <a:lnTo>
                    <a:pt x="20255" y="11429"/>
                  </a:lnTo>
                  <a:cubicBezTo>
                    <a:pt x="20240" y="11422"/>
                    <a:pt x="20225" y="11418"/>
                    <a:pt x="20211" y="11418"/>
                  </a:cubicBezTo>
                  <a:close/>
                  <a:moveTo>
                    <a:pt x="22219" y="12562"/>
                  </a:moveTo>
                  <a:cubicBezTo>
                    <a:pt x="22180" y="12562"/>
                    <a:pt x="22144" y="12588"/>
                    <a:pt x="22124" y="12629"/>
                  </a:cubicBezTo>
                  <a:cubicBezTo>
                    <a:pt x="22096" y="12657"/>
                    <a:pt x="22124" y="12713"/>
                    <a:pt x="22180" y="12740"/>
                  </a:cubicBezTo>
                  <a:lnTo>
                    <a:pt x="23184" y="13326"/>
                  </a:lnTo>
                  <a:lnTo>
                    <a:pt x="23212" y="13326"/>
                  </a:lnTo>
                  <a:cubicBezTo>
                    <a:pt x="23240" y="13326"/>
                    <a:pt x="23296" y="13326"/>
                    <a:pt x="23296" y="13298"/>
                  </a:cubicBezTo>
                  <a:cubicBezTo>
                    <a:pt x="23324" y="13243"/>
                    <a:pt x="23296" y="13187"/>
                    <a:pt x="23268" y="13159"/>
                  </a:cubicBezTo>
                  <a:lnTo>
                    <a:pt x="22264" y="12573"/>
                  </a:lnTo>
                  <a:cubicBezTo>
                    <a:pt x="22249" y="12566"/>
                    <a:pt x="22234" y="12562"/>
                    <a:pt x="22219" y="12562"/>
                  </a:cubicBezTo>
                  <a:close/>
                  <a:moveTo>
                    <a:pt x="24228" y="13706"/>
                  </a:moveTo>
                  <a:cubicBezTo>
                    <a:pt x="24189" y="13706"/>
                    <a:pt x="24153" y="13732"/>
                    <a:pt x="24133" y="13773"/>
                  </a:cubicBezTo>
                  <a:cubicBezTo>
                    <a:pt x="24105" y="13801"/>
                    <a:pt x="24133" y="13856"/>
                    <a:pt x="24189" y="13884"/>
                  </a:cubicBezTo>
                  <a:lnTo>
                    <a:pt x="25193" y="14470"/>
                  </a:lnTo>
                  <a:lnTo>
                    <a:pt x="25221" y="14470"/>
                  </a:lnTo>
                  <a:cubicBezTo>
                    <a:pt x="25249" y="14470"/>
                    <a:pt x="25305" y="14470"/>
                    <a:pt x="25305" y="14414"/>
                  </a:cubicBezTo>
                  <a:cubicBezTo>
                    <a:pt x="25332" y="14386"/>
                    <a:pt x="25332" y="14331"/>
                    <a:pt x="25277" y="14303"/>
                  </a:cubicBezTo>
                  <a:lnTo>
                    <a:pt x="24272" y="13717"/>
                  </a:lnTo>
                  <a:cubicBezTo>
                    <a:pt x="24257" y="13709"/>
                    <a:pt x="24242" y="13706"/>
                    <a:pt x="24228" y="13706"/>
                  </a:cubicBezTo>
                  <a:close/>
                  <a:moveTo>
                    <a:pt x="26237" y="14850"/>
                  </a:moveTo>
                  <a:cubicBezTo>
                    <a:pt x="26197" y="14850"/>
                    <a:pt x="26162" y="14876"/>
                    <a:pt x="26142" y="14917"/>
                  </a:cubicBezTo>
                  <a:cubicBezTo>
                    <a:pt x="26114" y="14944"/>
                    <a:pt x="26142" y="15000"/>
                    <a:pt x="26197" y="15028"/>
                  </a:cubicBezTo>
                  <a:lnTo>
                    <a:pt x="27202" y="15614"/>
                  </a:lnTo>
                  <a:lnTo>
                    <a:pt x="27230" y="15614"/>
                  </a:lnTo>
                  <a:cubicBezTo>
                    <a:pt x="27258" y="15614"/>
                    <a:pt x="27313" y="15614"/>
                    <a:pt x="27313" y="15558"/>
                  </a:cubicBezTo>
                  <a:cubicBezTo>
                    <a:pt x="27341" y="15530"/>
                    <a:pt x="27341" y="15475"/>
                    <a:pt x="27285" y="15447"/>
                  </a:cubicBezTo>
                  <a:lnTo>
                    <a:pt x="26281" y="14861"/>
                  </a:lnTo>
                  <a:cubicBezTo>
                    <a:pt x="26266" y="14853"/>
                    <a:pt x="26251" y="14850"/>
                    <a:pt x="26237" y="148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11" name="Google Shape;1411;p45"/>
            <p:cNvSpPr/>
            <p:nvPr/>
          </p:nvSpPr>
          <p:spPr>
            <a:xfrm>
              <a:off x="1913409" y="4979557"/>
              <a:ext cx="25893" cy="17333"/>
            </a:xfrm>
            <a:custGeom>
              <a:avLst/>
              <a:gdLst/>
              <a:ahLst/>
              <a:cxnLst/>
              <a:rect l="l" t="t" r="r" b="b"/>
              <a:pathLst>
                <a:path w="726" h="486" extrusionOk="0">
                  <a:moveTo>
                    <a:pt x="120" y="0"/>
                  </a:moveTo>
                  <a:cubicBezTo>
                    <a:pt x="82" y="0"/>
                    <a:pt x="48" y="20"/>
                    <a:pt x="28" y="39"/>
                  </a:cubicBezTo>
                  <a:cubicBezTo>
                    <a:pt x="1" y="95"/>
                    <a:pt x="28" y="151"/>
                    <a:pt x="84" y="179"/>
                  </a:cubicBezTo>
                  <a:lnTo>
                    <a:pt x="559" y="458"/>
                  </a:lnTo>
                  <a:cubicBezTo>
                    <a:pt x="586" y="458"/>
                    <a:pt x="586" y="486"/>
                    <a:pt x="614" y="486"/>
                  </a:cubicBezTo>
                  <a:cubicBezTo>
                    <a:pt x="642" y="486"/>
                    <a:pt x="670" y="458"/>
                    <a:pt x="698" y="430"/>
                  </a:cubicBezTo>
                  <a:cubicBezTo>
                    <a:pt x="726" y="374"/>
                    <a:pt x="698" y="318"/>
                    <a:pt x="670" y="291"/>
                  </a:cubicBezTo>
                  <a:lnTo>
                    <a:pt x="168" y="12"/>
                  </a:lnTo>
                  <a:cubicBezTo>
                    <a:pt x="152" y="3"/>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12" name="Google Shape;1412;p45"/>
            <p:cNvSpPr/>
            <p:nvPr/>
          </p:nvSpPr>
          <p:spPr>
            <a:xfrm>
              <a:off x="1852707" y="5169580"/>
              <a:ext cx="25928" cy="16370"/>
            </a:xfrm>
            <a:custGeom>
              <a:avLst/>
              <a:gdLst/>
              <a:ahLst/>
              <a:cxnLst/>
              <a:rect l="l" t="t" r="r" b="b"/>
              <a:pathLst>
                <a:path w="727" h="459" extrusionOk="0">
                  <a:moveTo>
                    <a:pt x="607" y="1"/>
                  </a:moveTo>
                  <a:cubicBezTo>
                    <a:pt x="591" y="1"/>
                    <a:pt x="575" y="4"/>
                    <a:pt x="559" y="12"/>
                  </a:cubicBezTo>
                  <a:lnTo>
                    <a:pt x="57" y="291"/>
                  </a:lnTo>
                  <a:cubicBezTo>
                    <a:pt x="29" y="319"/>
                    <a:pt x="1" y="375"/>
                    <a:pt x="29" y="431"/>
                  </a:cubicBezTo>
                  <a:cubicBezTo>
                    <a:pt x="57" y="459"/>
                    <a:pt x="84" y="459"/>
                    <a:pt x="112" y="459"/>
                  </a:cubicBezTo>
                  <a:lnTo>
                    <a:pt x="168" y="459"/>
                  </a:lnTo>
                  <a:lnTo>
                    <a:pt x="642" y="180"/>
                  </a:lnTo>
                  <a:cubicBezTo>
                    <a:pt x="698" y="152"/>
                    <a:pt x="726" y="96"/>
                    <a:pt x="698" y="40"/>
                  </a:cubicBezTo>
                  <a:cubicBezTo>
                    <a:pt x="678" y="20"/>
                    <a:pt x="645" y="1"/>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13" name="Google Shape;1413;p45"/>
            <p:cNvSpPr/>
            <p:nvPr/>
          </p:nvSpPr>
          <p:spPr>
            <a:xfrm>
              <a:off x="1906454" y="4598477"/>
              <a:ext cx="975152" cy="557622"/>
            </a:xfrm>
            <a:custGeom>
              <a:avLst/>
              <a:gdLst/>
              <a:ahLst/>
              <a:cxnLst/>
              <a:rect l="l" t="t" r="r" b="b"/>
              <a:pathLst>
                <a:path w="27342" h="15635" extrusionOk="0">
                  <a:moveTo>
                    <a:pt x="27218" y="0"/>
                  </a:moveTo>
                  <a:cubicBezTo>
                    <a:pt x="27204" y="0"/>
                    <a:pt x="27189" y="4"/>
                    <a:pt x="27174" y="11"/>
                  </a:cubicBezTo>
                  <a:lnTo>
                    <a:pt x="26170" y="597"/>
                  </a:lnTo>
                  <a:cubicBezTo>
                    <a:pt x="26142" y="625"/>
                    <a:pt x="26114" y="681"/>
                    <a:pt x="26142" y="709"/>
                  </a:cubicBezTo>
                  <a:cubicBezTo>
                    <a:pt x="26170" y="764"/>
                    <a:pt x="26197" y="764"/>
                    <a:pt x="26225" y="764"/>
                  </a:cubicBezTo>
                  <a:lnTo>
                    <a:pt x="26281" y="764"/>
                  </a:lnTo>
                  <a:lnTo>
                    <a:pt x="27286" y="179"/>
                  </a:lnTo>
                  <a:cubicBezTo>
                    <a:pt x="27313" y="151"/>
                    <a:pt x="27341" y="95"/>
                    <a:pt x="27313" y="67"/>
                  </a:cubicBezTo>
                  <a:cubicBezTo>
                    <a:pt x="27293" y="26"/>
                    <a:pt x="27258" y="0"/>
                    <a:pt x="27218" y="0"/>
                  </a:cubicBezTo>
                  <a:close/>
                  <a:moveTo>
                    <a:pt x="25210" y="1144"/>
                  </a:moveTo>
                  <a:cubicBezTo>
                    <a:pt x="25195" y="1144"/>
                    <a:pt x="25180" y="1148"/>
                    <a:pt x="25165" y="1155"/>
                  </a:cubicBezTo>
                  <a:lnTo>
                    <a:pt x="24161" y="1741"/>
                  </a:lnTo>
                  <a:cubicBezTo>
                    <a:pt x="24133" y="1769"/>
                    <a:pt x="24105" y="1825"/>
                    <a:pt x="24133" y="1853"/>
                  </a:cubicBezTo>
                  <a:cubicBezTo>
                    <a:pt x="24161" y="1880"/>
                    <a:pt x="24189" y="1908"/>
                    <a:pt x="24217" y="1908"/>
                  </a:cubicBezTo>
                  <a:lnTo>
                    <a:pt x="24272" y="1908"/>
                  </a:lnTo>
                  <a:lnTo>
                    <a:pt x="25277" y="1322"/>
                  </a:lnTo>
                  <a:cubicBezTo>
                    <a:pt x="25305" y="1295"/>
                    <a:pt x="25333" y="1239"/>
                    <a:pt x="25305" y="1211"/>
                  </a:cubicBezTo>
                  <a:cubicBezTo>
                    <a:pt x="25284" y="1170"/>
                    <a:pt x="25249" y="1144"/>
                    <a:pt x="25210" y="1144"/>
                  </a:cubicBezTo>
                  <a:close/>
                  <a:moveTo>
                    <a:pt x="23201" y="2288"/>
                  </a:moveTo>
                  <a:cubicBezTo>
                    <a:pt x="23186" y="2288"/>
                    <a:pt x="23171" y="2291"/>
                    <a:pt x="23156" y="2299"/>
                  </a:cubicBezTo>
                  <a:lnTo>
                    <a:pt x="22152" y="2885"/>
                  </a:lnTo>
                  <a:cubicBezTo>
                    <a:pt x="22124" y="2913"/>
                    <a:pt x="22096" y="2969"/>
                    <a:pt x="22124" y="2996"/>
                  </a:cubicBezTo>
                  <a:cubicBezTo>
                    <a:pt x="22152" y="3024"/>
                    <a:pt x="22180" y="3052"/>
                    <a:pt x="22208" y="3052"/>
                  </a:cubicBezTo>
                  <a:lnTo>
                    <a:pt x="22264" y="3052"/>
                  </a:lnTo>
                  <a:lnTo>
                    <a:pt x="23268" y="2466"/>
                  </a:lnTo>
                  <a:cubicBezTo>
                    <a:pt x="23296" y="2438"/>
                    <a:pt x="23324" y="2383"/>
                    <a:pt x="23296" y="2355"/>
                  </a:cubicBezTo>
                  <a:cubicBezTo>
                    <a:pt x="23276" y="2314"/>
                    <a:pt x="23240" y="2288"/>
                    <a:pt x="23201" y="2288"/>
                  </a:cubicBezTo>
                  <a:close/>
                  <a:moveTo>
                    <a:pt x="21192" y="3432"/>
                  </a:moveTo>
                  <a:cubicBezTo>
                    <a:pt x="21178" y="3432"/>
                    <a:pt x="21163" y="3435"/>
                    <a:pt x="21148" y="3443"/>
                  </a:cubicBezTo>
                  <a:lnTo>
                    <a:pt x="20143" y="4029"/>
                  </a:lnTo>
                  <a:cubicBezTo>
                    <a:pt x="20115" y="4057"/>
                    <a:pt x="20088" y="4112"/>
                    <a:pt x="20115" y="4140"/>
                  </a:cubicBezTo>
                  <a:cubicBezTo>
                    <a:pt x="20143" y="4168"/>
                    <a:pt x="20171" y="4196"/>
                    <a:pt x="20199" y="4196"/>
                  </a:cubicBezTo>
                  <a:lnTo>
                    <a:pt x="20255" y="4196"/>
                  </a:lnTo>
                  <a:lnTo>
                    <a:pt x="21259" y="3610"/>
                  </a:lnTo>
                  <a:cubicBezTo>
                    <a:pt x="21287" y="3582"/>
                    <a:pt x="21315" y="3526"/>
                    <a:pt x="21287" y="3499"/>
                  </a:cubicBezTo>
                  <a:cubicBezTo>
                    <a:pt x="21267" y="3458"/>
                    <a:pt x="21231" y="3432"/>
                    <a:pt x="21192" y="3432"/>
                  </a:cubicBezTo>
                  <a:close/>
                  <a:moveTo>
                    <a:pt x="19187" y="4575"/>
                  </a:moveTo>
                  <a:cubicBezTo>
                    <a:pt x="19172" y="4575"/>
                    <a:pt x="19155" y="4578"/>
                    <a:pt x="19139" y="4587"/>
                  </a:cubicBezTo>
                  <a:lnTo>
                    <a:pt x="18135" y="5173"/>
                  </a:lnTo>
                  <a:cubicBezTo>
                    <a:pt x="18107" y="5200"/>
                    <a:pt x="18079" y="5256"/>
                    <a:pt x="18107" y="5284"/>
                  </a:cubicBezTo>
                  <a:cubicBezTo>
                    <a:pt x="18135" y="5312"/>
                    <a:pt x="18163" y="5340"/>
                    <a:pt x="18190" y="5340"/>
                  </a:cubicBezTo>
                  <a:lnTo>
                    <a:pt x="18246" y="5340"/>
                  </a:lnTo>
                  <a:lnTo>
                    <a:pt x="19251" y="4754"/>
                  </a:lnTo>
                  <a:cubicBezTo>
                    <a:pt x="19279" y="4726"/>
                    <a:pt x="19306" y="4670"/>
                    <a:pt x="19279" y="4615"/>
                  </a:cubicBezTo>
                  <a:cubicBezTo>
                    <a:pt x="19259" y="4595"/>
                    <a:pt x="19225" y="4575"/>
                    <a:pt x="19187" y="4575"/>
                  </a:cubicBezTo>
                  <a:close/>
                  <a:moveTo>
                    <a:pt x="17179" y="5719"/>
                  </a:moveTo>
                  <a:cubicBezTo>
                    <a:pt x="17163" y="5719"/>
                    <a:pt x="17147" y="5722"/>
                    <a:pt x="17130" y="5731"/>
                  </a:cubicBezTo>
                  <a:lnTo>
                    <a:pt x="16126" y="6316"/>
                  </a:lnTo>
                  <a:cubicBezTo>
                    <a:pt x="16098" y="6344"/>
                    <a:pt x="16070" y="6400"/>
                    <a:pt x="16098" y="6428"/>
                  </a:cubicBezTo>
                  <a:cubicBezTo>
                    <a:pt x="16126" y="6456"/>
                    <a:pt x="16154" y="6484"/>
                    <a:pt x="16182" y="6484"/>
                  </a:cubicBezTo>
                  <a:lnTo>
                    <a:pt x="16238" y="6484"/>
                  </a:lnTo>
                  <a:lnTo>
                    <a:pt x="17242" y="5898"/>
                  </a:lnTo>
                  <a:cubicBezTo>
                    <a:pt x="17270" y="5870"/>
                    <a:pt x="17298" y="5814"/>
                    <a:pt x="17270" y="5758"/>
                  </a:cubicBezTo>
                  <a:cubicBezTo>
                    <a:pt x="17250" y="5739"/>
                    <a:pt x="17216" y="5719"/>
                    <a:pt x="17179" y="5719"/>
                  </a:cubicBezTo>
                  <a:close/>
                  <a:moveTo>
                    <a:pt x="15170" y="6863"/>
                  </a:moveTo>
                  <a:cubicBezTo>
                    <a:pt x="15154" y="6863"/>
                    <a:pt x="15138" y="6866"/>
                    <a:pt x="15122" y="6874"/>
                  </a:cubicBezTo>
                  <a:lnTo>
                    <a:pt x="14117" y="7460"/>
                  </a:lnTo>
                  <a:cubicBezTo>
                    <a:pt x="14089" y="7488"/>
                    <a:pt x="14061" y="7544"/>
                    <a:pt x="14089" y="7572"/>
                  </a:cubicBezTo>
                  <a:cubicBezTo>
                    <a:pt x="14117" y="7600"/>
                    <a:pt x="14145" y="7628"/>
                    <a:pt x="14173" y="7628"/>
                  </a:cubicBezTo>
                  <a:lnTo>
                    <a:pt x="14229" y="7628"/>
                  </a:lnTo>
                  <a:lnTo>
                    <a:pt x="15233" y="7042"/>
                  </a:lnTo>
                  <a:cubicBezTo>
                    <a:pt x="15261" y="7014"/>
                    <a:pt x="15289" y="6958"/>
                    <a:pt x="15261" y="6902"/>
                  </a:cubicBezTo>
                  <a:cubicBezTo>
                    <a:pt x="15241" y="6883"/>
                    <a:pt x="15208" y="6863"/>
                    <a:pt x="15170" y="6863"/>
                  </a:cubicBezTo>
                  <a:close/>
                  <a:moveTo>
                    <a:pt x="13161" y="8007"/>
                  </a:moveTo>
                  <a:cubicBezTo>
                    <a:pt x="13146" y="8007"/>
                    <a:pt x="13129" y="8010"/>
                    <a:pt x="13113" y="8018"/>
                  </a:cubicBezTo>
                  <a:lnTo>
                    <a:pt x="12108" y="8604"/>
                  </a:lnTo>
                  <a:cubicBezTo>
                    <a:pt x="12081" y="8632"/>
                    <a:pt x="12053" y="8688"/>
                    <a:pt x="12081" y="8716"/>
                  </a:cubicBezTo>
                  <a:cubicBezTo>
                    <a:pt x="12108" y="8744"/>
                    <a:pt x="12136" y="8772"/>
                    <a:pt x="12164" y="8772"/>
                  </a:cubicBezTo>
                  <a:cubicBezTo>
                    <a:pt x="12164" y="8772"/>
                    <a:pt x="12192" y="8772"/>
                    <a:pt x="12220" y="8744"/>
                  </a:cubicBezTo>
                  <a:lnTo>
                    <a:pt x="13224" y="8186"/>
                  </a:lnTo>
                  <a:cubicBezTo>
                    <a:pt x="13252" y="8158"/>
                    <a:pt x="13280" y="8102"/>
                    <a:pt x="13252" y="8046"/>
                  </a:cubicBezTo>
                  <a:cubicBezTo>
                    <a:pt x="13233" y="8026"/>
                    <a:pt x="13199" y="8007"/>
                    <a:pt x="13161" y="8007"/>
                  </a:cubicBezTo>
                  <a:close/>
                  <a:moveTo>
                    <a:pt x="11152" y="9151"/>
                  </a:moveTo>
                  <a:cubicBezTo>
                    <a:pt x="11137" y="9151"/>
                    <a:pt x="11120" y="9154"/>
                    <a:pt x="11104" y="9162"/>
                  </a:cubicBezTo>
                  <a:lnTo>
                    <a:pt x="10100" y="9748"/>
                  </a:lnTo>
                  <a:cubicBezTo>
                    <a:pt x="10072" y="9748"/>
                    <a:pt x="10044" y="9832"/>
                    <a:pt x="10072" y="9860"/>
                  </a:cubicBezTo>
                  <a:cubicBezTo>
                    <a:pt x="10100" y="9887"/>
                    <a:pt x="10128" y="9915"/>
                    <a:pt x="10156" y="9915"/>
                  </a:cubicBezTo>
                  <a:cubicBezTo>
                    <a:pt x="10156" y="9915"/>
                    <a:pt x="10183" y="9915"/>
                    <a:pt x="10211" y="9887"/>
                  </a:cubicBezTo>
                  <a:lnTo>
                    <a:pt x="11216" y="9330"/>
                  </a:lnTo>
                  <a:cubicBezTo>
                    <a:pt x="11244" y="9302"/>
                    <a:pt x="11271" y="9246"/>
                    <a:pt x="11244" y="9190"/>
                  </a:cubicBezTo>
                  <a:cubicBezTo>
                    <a:pt x="11224" y="9170"/>
                    <a:pt x="11190" y="9151"/>
                    <a:pt x="11152" y="9151"/>
                  </a:cubicBezTo>
                  <a:close/>
                  <a:moveTo>
                    <a:pt x="9144" y="10294"/>
                  </a:moveTo>
                  <a:cubicBezTo>
                    <a:pt x="9128" y="10294"/>
                    <a:pt x="9112" y="10298"/>
                    <a:pt x="9095" y="10306"/>
                  </a:cubicBezTo>
                  <a:lnTo>
                    <a:pt x="8091" y="10892"/>
                  </a:lnTo>
                  <a:cubicBezTo>
                    <a:pt x="8063" y="10892"/>
                    <a:pt x="8035" y="10976"/>
                    <a:pt x="8063" y="11003"/>
                  </a:cubicBezTo>
                  <a:cubicBezTo>
                    <a:pt x="8091" y="11031"/>
                    <a:pt x="8119" y="11059"/>
                    <a:pt x="8147" y="11059"/>
                  </a:cubicBezTo>
                  <a:cubicBezTo>
                    <a:pt x="8147" y="11059"/>
                    <a:pt x="8175" y="11059"/>
                    <a:pt x="8203" y="11031"/>
                  </a:cubicBezTo>
                  <a:lnTo>
                    <a:pt x="9207" y="10473"/>
                  </a:lnTo>
                  <a:cubicBezTo>
                    <a:pt x="9235" y="10445"/>
                    <a:pt x="9263" y="10390"/>
                    <a:pt x="9235" y="10334"/>
                  </a:cubicBezTo>
                  <a:cubicBezTo>
                    <a:pt x="9215" y="10314"/>
                    <a:pt x="9181" y="10294"/>
                    <a:pt x="9144" y="10294"/>
                  </a:cubicBezTo>
                  <a:close/>
                  <a:moveTo>
                    <a:pt x="7135" y="11438"/>
                  </a:moveTo>
                  <a:cubicBezTo>
                    <a:pt x="7119" y="11438"/>
                    <a:pt x="7103" y="11442"/>
                    <a:pt x="7087" y="11450"/>
                  </a:cubicBezTo>
                  <a:lnTo>
                    <a:pt x="6082" y="12008"/>
                  </a:lnTo>
                  <a:cubicBezTo>
                    <a:pt x="6054" y="12036"/>
                    <a:pt x="6026" y="12092"/>
                    <a:pt x="6054" y="12147"/>
                  </a:cubicBezTo>
                  <a:cubicBezTo>
                    <a:pt x="6054" y="12175"/>
                    <a:pt x="6110" y="12203"/>
                    <a:pt x="6138" y="12203"/>
                  </a:cubicBezTo>
                  <a:cubicBezTo>
                    <a:pt x="6138" y="12203"/>
                    <a:pt x="6166" y="12203"/>
                    <a:pt x="6194" y="12175"/>
                  </a:cubicBezTo>
                  <a:lnTo>
                    <a:pt x="7198" y="11617"/>
                  </a:lnTo>
                  <a:cubicBezTo>
                    <a:pt x="7226" y="11589"/>
                    <a:pt x="7254" y="11534"/>
                    <a:pt x="7226" y="11478"/>
                  </a:cubicBezTo>
                  <a:cubicBezTo>
                    <a:pt x="7206" y="11458"/>
                    <a:pt x="7173" y="11438"/>
                    <a:pt x="7135" y="11438"/>
                  </a:cubicBezTo>
                  <a:close/>
                  <a:moveTo>
                    <a:pt x="5126" y="12582"/>
                  </a:moveTo>
                  <a:cubicBezTo>
                    <a:pt x="5111" y="12582"/>
                    <a:pt x="5094" y="12586"/>
                    <a:pt x="5078" y="12594"/>
                  </a:cubicBezTo>
                  <a:lnTo>
                    <a:pt x="4074" y="13152"/>
                  </a:lnTo>
                  <a:cubicBezTo>
                    <a:pt x="4046" y="13180"/>
                    <a:pt x="4018" y="13235"/>
                    <a:pt x="4046" y="13291"/>
                  </a:cubicBezTo>
                  <a:cubicBezTo>
                    <a:pt x="4046" y="13319"/>
                    <a:pt x="4101" y="13347"/>
                    <a:pt x="4129" y="13347"/>
                  </a:cubicBezTo>
                  <a:cubicBezTo>
                    <a:pt x="4129" y="13347"/>
                    <a:pt x="4157" y="13347"/>
                    <a:pt x="4157" y="13319"/>
                  </a:cubicBezTo>
                  <a:lnTo>
                    <a:pt x="5162" y="12761"/>
                  </a:lnTo>
                  <a:cubicBezTo>
                    <a:pt x="5217" y="12733"/>
                    <a:pt x="5245" y="12677"/>
                    <a:pt x="5217" y="12622"/>
                  </a:cubicBezTo>
                  <a:cubicBezTo>
                    <a:pt x="5198" y="12602"/>
                    <a:pt x="5164" y="12582"/>
                    <a:pt x="5126" y="12582"/>
                  </a:cubicBezTo>
                  <a:close/>
                  <a:moveTo>
                    <a:pt x="3117" y="13726"/>
                  </a:moveTo>
                  <a:cubicBezTo>
                    <a:pt x="3102" y="13726"/>
                    <a:pt x="3086" y="13729"/>
                    <a:pt x="3069" y="13738"/>
                  </a:cubicBezTo>
                  <a:lnTo>
                    <a:pt x="2065" y="14296"/>
                  </a:lnTo>
                  <a:cubicBezTo>
                    <a:pt x="2009" y="14323"/>
                    <a:pt x="2009" y="14379"/>
                    <a:pt x="2037" y="14435"/>
                  </a:cubicBezTo>
                  <a:cubicBezTo>
                    <a:pt x="2037" y="14463"/>
                    <a:pt x="2093" y="14491"/>
                    <a:pt x="2121" y="14491"/>
                  </a:cubicBezTo>
                  <a:cubicBezTo>
                    <a:pt x="2121" y="14491"/>
                    <a:pt x="2148" y="14491"/>
                    <a:pt x="2148" y="14463"/>
                  </a:cubicBezTo>
                  <a:lnTo>
                    <a:pt x="3153" y="13905"/>
                  </a:lnTo>
                  <a:cubicBezTo>
                    <a:pt x="3209" y="13877"/>
                    <a:pt x="3237" y="13821"/>
                    <a:pt x="3209" y="13765"/>
                  </a:cubicBezTo>
                  <a:cubicBezTo>
                    <a:pt x="3189" y="13746"/>
                    <a:pt x="3155" y="13726"/>
                    <a:pt x="3117" y="13726"/>
                  </a:cubicBezTo>
                  <a:close/>
                  <a:moveTo>
                    <a:pt x="1109" y="14870"/>
                  </a:moveTo>
                  <a:cubicBezTo>
                    <a:pt x="1093" y="14870"/>
                    <a:pt x="1077" y="14873"/>
                    <a:pt x="1060" y="14881"/>
                  </a:cubicBezTo>
                  <a:lnTo>
                    <a:pt x="56" y="15439"/>
                  </a:lnTo>
                  <a:cubicBezTo>
                    <a:pt x="0" y="15467"/>
                    <a:pt x="0" y="15523"/>
                    <a:pt x="28" y="15579"/>
                  </a:cubicBezTo>
                  <a:cubicBezTo>
                    <a:pt x="28" y="15607"/>
                    <a:pt x="84" y="15635"/>
                    <a:pt x="112" y="15635"/>
                  </a:cubicBezTo>
                  <a:cubicBezTo>
                    <a:pt x="112" y="15635"/>
                    <a:pt x="140" y="15635"/>
                    <a:pt x="140" y="15607"/>
                  </a:cubicBezTo>
                  <a:lnTo>
                    <a:pt x="1144" y="15049"/>
                  </a:lnTo>
                  <a:cubicBezTo>
                    <a:pt x="1200" y="15021"/>
                    <a:pt x="1228" y="14965"/>
                    <a:pt x="1200" y="14909"/>
                  </a:cubicBezTo>
                  <a:cubicBezTo>
                    <a:pt x="1180" y="14890"/>
                    <a:pt x="1147" y="14870"/>
                    <a:pt x="1109" y="1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14" name="Google Shape;1414;p45"/>
            <p:cNvSpPr/>
            <p:nvPr/>
          </p:nvSpPr>
          <p:spPr>
            <a:xfrm>
              <a:off x="2909425" y="4568340"/>
              <a:ext cx="25893" cy="16620"/>
            </a:xfrm>
            <a:custGeom>
              <a:avLst/>
              <a:gdLst/>
              <a:ahLst/>
              <a:cxnLst/>
              <a:rect l="l" t="t" r="r" b="b"/>
              <a:pathLst>
                <a:path w="726" h="466" extrusionOk="0">
                  <a:moveTo>
                    <a:pt x="626" y="1"/>
                  </a:moveTo>
                  <a:cubicBezTo>
                    <a:pt x="605" y="1"/>
                    <a:pt x="582" y="8"/>
                    <a:pt x="559" y="19"/>
                  </a:cubicBezTo>
                  <a:lnTo>
                    <a:pt x="56" y="298"/>
                  </a:lnTo>
                  <a:cubicBezTo>
                    <a:pt x="28" y="326"/>
                    <a:pt x="1" y="382"/>
                    <a:pt x="28" y="410"/>
                  </a:cubicBezTo>
                  <a:cubicBezTo>
                    <a:pt x="56" y="466"/>
                    <a:pt x="84" y="466"/>
                    <a:pt x="112" y="466"/>
                  </a:cubicBezTo>
                  <a:lnTo>
                    <a:pt x="168" y="466"/>
                  </a:lnTo>
                  <a:lnTo>
                    <a:pt x="642" y="187"/>
                  </a:lnTo>
                  <a:cubicBezTo>
                    <a:pt x="698" y="159"/>
                    <a:pt x="726" y="103"/>
                    <a:pt x="698" y="47"/>
                  </a:cubicBezTo>
                  <a:cubicBezTo>
                    <a:pt x="682" y="14"/>
                    <a:pt x="656"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15" name="Google Shape;1415;p45"/>
            <p:cNvSpPr/>
            <p:nvPr/>
          </p:nvSpPr>
          <p:spPr>
            <a:xfrm>
              <a:off x="3000977" y="4508637"/>
              <a:ext cx="25893" cy="16620"/>
            </a:xfrm>
            <a:custGeom>
              <a:avLst/>
              <a:gdLst/>
              <a:ahLst/>
              <a:cxnLst/>
              <a:rect l="l" t="t" r="r" b="b"/>
              <a:pathLst>
                <a:path w="726" h="466" extrusionOk="0">
                  <a:moveTo>
                    <a:pt x="100" y="1"/>
                  </a:moveTo>
                  <a:cubicBezTo>
                    <a:pt x="70" y="1"/>
                    <a:pt x="44" y="15"/>
                    <a:pt x="28" y="47"/>
                  </a:cubicBezTo>
                  <a:cubicBezTo>
                    <a:pt x="0" y="103"/>
                    <a:pt x="28" y="159"/>
                    <a:pt x="56" y="187"/>
                  </a:cubicBezTo>
                  <a:lnTo>
                    <a:pt x="558" y="466"/>
                  </a:lnTo>
                  <a:lnTo>
                    <a:pt x="614" y="466"/>
                  </a:lnTo>
                  <a:cubicBezTo>
                    <a:pt x="642" y="466"/>
                    <a:pt x="670" y="438"/>
                    <a:pt x="698" y="410"/>
                  </a:cubicBezTo>
                  <a:cubicBezTo>
                    <a:pt x="726" y="382"/>
                    <a:pt x="698" y="326"/>
                    <a:pt x="642" y="298"/>
                  </a:cubicBezTo>
                  <a:lnTo>
                    <a:pt x="168" y="19"/>
                  </a:lnTo>
                  <a:cubicBezTo>
                    <a:pt x="145" y="8"/>
                    <a:pt x="121"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16" name="Google Shape;1416;p45"/>
            <p:cNvSpPr/>
            <p:nvPr/>
          </p:nvSpPr>
          <p:spPr>
            <a:xfrm>
              <a:off x="1997971" y="3937747"/>
              <a:ext cx="975188" cy="557658"/>
            </a:xfrm>
            <a:custGeom>
              <a:avLst/>
              <a:gdLst/>
              <a:ahLst/>
              <a:cxnLst/>
              <a:rect l="l" t="t" r="r" b="b"/>
              <a:pathLst>
                <a:path w="27343" h="15636" extrusionOk="0">
                  <a:moveTo>
                    <a:pt x="110" y="1"/>
                  </a:moveTo>
                  <a:cubicBezTo>
                    <a:pt x="82" y="1"/>
                    <a:pt x="49" y="20"/>
                    <a:pt x="29" y="40"/>
                  </a:cubicBezTo>
                  <a:cubicBezTo>
                    <a:pt x="1" y="96"/>
                    <a:pt x="1" y="152"/>
                    <a:pt x="57" y="180"/>
                  </a:cubicBezTo>
                  <a:lnTo>
                    <a:pt x="1061" y="765"/>
                  </a:lnTo>
                  <a:lnTo>
                    <a:pt x="1117" y="765"/>
                  </a:lnTo>
                  <a:cubicBezTo>
                    <a:pt x="1145" y="765"/>
                    <a:pt x="1173" y="738"/>
                    <a:pt x="1201" y="710"/>
                  </a:cubicBezTo>
                  <a:cubicBezTo>
                    <a:pt x="1229" y="682"/>
                    <a:pt x="1201" y="626"/>
                    <a:pt x="1145" y="598"/>
                  </a:cubicBezTo>
                  <a:lnTo>
                    <a:pt x="140" y="12"/>
                  </a:lnTo>
                  <a:cubicBezTo>
                    <a:pt x="132" y="4"/>
                    <a:pt x="122" y="1"/>
                    <a:pt x="110" y="1"/>
                  </a:cubicBezTo>
                  <a:close/>
                  <a:moveTo>
                    <a:pt x="2119" y="1145"/>
                  </a:moveTo>
                  <a:cubicBezTo>
                    <a:pt x="2091" y="1145"/>
                    <a:pt x="2057" y="1164"/>
                    <a:pt x="2038" y="1184"/>
                  </a:cubicBezTo>
                  <a:cubicBezTo>
                    <a:pt x="2010" y="1240"/>
                    <a:pt x="2010" y="1296"/>
                    <a:pt x="2066" y="1323"/>
                  </a:cubicBezTo>
                  <a:lnTo>
                    <a:pt x="3070" y="1881"/>
                  </a:lnTo>
                  <a:cubicBezTo>
                    <a:pt x="3098" y="1909"/>
                    <a:pt x="3098" y="1909"/>
                    <a:pt x="3126" y="1909"/>
                  </a:cubicBezTo>
                  <a:cubicBezTo>
                    <a:pt x="3154" y="1909"/>
                    <a:pt x="3181" y="1881"/>
                    <a:pt x="3209" y="1854"/>
                  </a:cubicBezTo>
                  <a:cubicBezTo>
                    <a:pt x="3237" y="1826"/>
                    <a:pt x="3209" y="1770"/>
                    <a:pt x="3154" y="1742"/>
                  </a:cubicBezTo>
                  <a:lnTo>
                    <a:pt x="2149" y="1156"/>
                  </a:lnTo>
                  <a:cubicBezTo>
                    <a:pt x="2141" y="1148"/>
                    <a:pt x="2130" y="1145"/>
                    <a:pt x="2119" y="1145"/>
                  </a:cubicBezTo>
                  <a:close/>
                  <a:moveTo>
                    <a:pt x="4128" y="2288"/>
                  </a:moveTo>
                  <a:cubicBezTo>
                    <a:pt x="4100" y="2288"/>
                    <a:pt x="4066" y="2308"/>
                    <a:pt x="4046" y="2328"/>
                  </a:cubicBezTo>
                  <a:cubicBezTo>
                    <a:pt x="4018" y="2384"/>
                    <a:pt x="4018" y="2439"/>
                    <a:pt x="4074" y="2467"/>
                  </a:cubicBezTo>
                  <a:lnTo>
                    <a:pt x="5079" y="3025"/>
                  </a:lnTo>
                  <a:cubicBezTo>
                    <a:pt x="5107" y="3053"/>
                    <a:pt x="5107" y="3053"/>
                    <a:pt x="5134" y="3053"/>
                  </a:cubicBezTo>
                  <a:cubicBezTo>
                    <a:pt x="5162" y="3053"/>
                    <a:pt x="5190" y="3025"/>
                    <a:pt x="5218" y="2997"/>
                  </a:cubicBezTo>
                  <a:cubicBezTo>
                    <a:pt x="5246" y="2970"/>
                    <a:pt x="5218" y="2886"/>
                    <a:pt x="5162" y="2886"/>
                  </a:cubicBezTo>
                  <a:lnTo>
                    <a:pt x="4158" y="2300"/>
                  </a:lnTo>
                  <a:cubicBezTo>
                    <a:pt x="4150" y="2292"/>
                    <a:pt x="4139" y="2288"/>
                    <a:pt x="4128" y="2288"/>
                  </a:cubicBezTo>
                  <a:close/>
                  <a:moveTo>
                    <a:pt x="6136" y="3432"/>
                  </a:moveTo>
                  <a:cubicBezTo>
                    <a:pt x="6108" y="3432"/>
                    <a:pt x="6075" y="3452"/>
                    <a:pt x="6055" y="3472"/>
                  </a:cubicBezTo>
                  <a:cubicBezTo>
                    <a:pt x="6027" y="3528"/>
                    <a:pt x="6027" y="3583"/>
                    <a:pt x="6083" y="3611"/>
                  </a:cubicBezTo>
                  <a:lnTo>
                    <a:pt x="7087" y="4169"/>
                  </a:lnTo>
                  <a:cubicBezTo>
                    <a:pt x="7115" y="4197"/>
                    <a:pt x="7115" y="4197"/>
                    <a:pt x="7143" y="4197"/>
                  </a:cubicBezTo>
                  <a:cubicBezTo>
                    <a:pt x="7171" y="4197"/>
                    <a:pt x="7199" y="4169"/>
                    <a:pt x="7227" y="4141"/>
                  </a:cubicBezTo>
                  <a:cubicBezTo>
                    <a:pt x="7255" y="4113"/>
                    <a:pt x="7227" y="4030"/>
                    <a:pt x="7171" y="4030"/>
                  </a:cubicBezTo>
                  <a:lnTo>
                    <a:pt x="6167" y="3444"/>
                  </a:lnTo>
                  <a:cubicBezTo>
                    <a:pt x="6158" y="3436"/>
                    <a:pt x="6148" y="3432"/>
                    <a:pt x="6136" y="3432"/>
                  </a:cubicBezTo>
                  <a:close/>
                  <a:moveTo>
                    <a:pt x="8145" y="4576"/>
                  </a:moveTo>
                  <a:cubicBezTo>
                    <a:pt x="8117" y="4576"/>
                    <a:pt x="8084" y="4596"/>
                    <a:pt x="8064" y="4616"/>
                  </a:cubicBezTo>
                  <a:cubicBezTo>
                    <a:pt x="8036" y="4671"/>
                    <a:pt x="8036" y="4727"/>
                    <a:pt x="8092" y="4755"/>
                  </a:cubicBezTo>
                  <a:lnTo>
                    <a:pt x="9096" y="5313"/>
                  </a:lnTo>
                  <a:cubicBezTo>
                    <a:pt x="9124" y="5341"/>
                    <a:pt x="9124" y="5341"/>
                    <a:pt x="9152" y="5341"/>
                  </a:cubicBezTo>
                  <a:cubicBezTo>
                    <a:pt x="9180" y="5341"/>
                    <a:pt x="9208" y="5313"/>
                    <a:pt x="9236" y="5285"/>
                  </a:cubicBezTo>
                  <a:cubicBezTo>
                    <a:pt x="9263" y="5229"/>
                    <a:pt x="9236" y="5174"/>
                    <a:pt x="9180" y="5146"/>
                  </a:cubicBezTo>
                  <a:lnTo>
                    <a:pt x="8175" y="4588"/>
                  </a:lnTo>
                  <a:cubicBezTo>
                    <a:pt x="8167" y="4580"/>
                    <a:pt x="8157" y="4576"/>
                    <a:pt x="8145" y="4576"/>
                  </a:cubicBezTo>
                  <a:close/>
                  <a:moveTo>
                    <a:pt x="10164" y="5720"/>
                  </a:moveTo>
                  <a:cubicBezTo>
                    <a:pt x="10126" y="5720"/>
                    <a:pt x="10092" y="5740"/>
                    <a:pt x="10073" y="5759"/>
                  </a:cubicBezTo>
                  <a:cubicBezTo>
                    <a:pt x="10045" y="5815"/>
                    <a:pt x="10073" y="5871"/>
                    <a:pt x="10100" y="5899"/>
                  </a:cubicBezTo>
                  <a:lnTo>
                    <a:pt x="11105" y="6457"/>
                  </a:lnTo>
                  <a:cubicBezTo>
                    <a:pt x="11133" y="6485"/>
                    <a:pt x="11133" y="6485"/>
                    <a:pt x="11161" y="6485"/>
                  </a:cubicBezTo>
                  <a:cubicBezTo>
                    <a:pt x="11189" y="6485"/>
                    <a:pt x="11216" y="6457"/>
                    <a:pt x="11244" y="6429"/>
                  </a:cubicBezTo>
                  <a:cubicBezTo>
                    <a:pt x="11272" y="6373"/>
                    <a:pt x="11244" y="6317"/>
                    <a:pt x="11216" y="6290"/>
                  </a:cubicBezTo>
                  <a:lnTo>
                    <a:pt x="10212" y="5732"/>
                  </a:lnTo>
                  <a:cubicBezTo>
                    <a:pt x="10196" y="5723"/>
                    <a:pt x="10179" y="5720"/>
                    <a:pt x="10164" y="5720"/>
                  </a:cubicBezTo>
                  <a:close/>
                  <a:moveTo>
                    <a:pt x="12172" y="6864"/>
                  </a:moveTo>
                  <a:cubicBezTo>
                    <a:pt x="12135" y="6864"/>
                    <a:pt x="12101" y="6884"/>
                    <a:pt x="12081" y="6903"/>
                  </a:cubicBezTo>
                  <a:cubicBezTo>
                    <a:pt x="12053" y="6959"/>
                    <a:pt x="12081" y="7015"/>
                    <a:pt x="12109" y="7043"/>
                  </a:cubicBezTo>
                  <a:lnTo>
                    <a:pt x="13114" y="7601"/>
                  </a:lnTo>
                  <a:cubicBezTo>
                    <a:pt x="13141" y="7629"/>
                    <a:pt x="13141" y="7629"/>
                    <a:pt x="13169" y="7629"/>
                  </a:cubicBezTo>
                  <a:cubicBezTo>
                    <a:pt x="13197" y="7629"/>
                    <a:pt x="13225" y="7601"/>
                    <a:pt x="13253" y="7573"/>
                  </a:cubicBezTo>
                  <a:cubicBezTo>
                    <a:pt x="13281" y="7517"/>
                    <a:pt x="13253" y="7461"/>
                    <a:pt x="13225" y="7433"/>
                  </a:cubicBezTo>
                  <a:lnTo>
                    <a:pt x="12221" y="6875"/>
                  </a:lnTo>
                  <a:cubicBezTo>
                    <a:pt x="12204" y="6867"/>
                    <a:pt x="12188" y="6864"/>
                    <a:pt x="12172" y="6864"/>
                  </a:cubicBezTo>
                  <a:close/>
                  <a:moveTo>
                    <a:pt x="14181" y="8008"/>
                  </a:moveTo>
                  <a:cubicBezTo>
                    <a:pt x="14143" y="8008"/>
                    <a:pt x="14110" y="8027"/>
                    <a:pt x="14090" y="8047"/>
                  </a:cubicBezTo>
                  <a:cubicBezTo>
                    <a:pt x="14062" y="8103"/>
                    <a:pt x="14090" y="8159"/>
                    <a:pt x="14118" y="8187"/>
                  </a:cubicBezTo>
                  <a:lnTo>
                    <a:pt x="15122" y="8745"/>
                  </a:lnTo>
                  <a:cubicBezTo>
                    <a:pt x="15150" y="8773"/>
                    <a:pt x="15150" y="8773"/>
                    <a:pt x="15178" y="8773"/>
                  </a:cubicBezTo>
                  <a:cubicBezTo>
                    <a:pt x="15206" y="8773"/>
                    <a:pt x="15234" y="8745"/>
                    <a:pt x="15262" y="8717"/>
                  </a:cubicBezTo>
                  <a:cubicBezTo>
                    <a:pt x="15290" y="8661"/>
                    <a:pt x="15262" y="8605"/>
                    <a:pt x="15234" y="8577"/>
                  </a:cubicBezTo>
                  <a:lnTo>
                    <a:pt x="14230" y="8019"/>
                  </a:lnTo>
                  <a:cubicBezTo>
                    <a:pt x="14213" y="8011"/>
                    <a:pt x="14197" y="8008"/>
                    <a:pt x="14181" y="8008"/>
                  </a:cubicBezTo>
                  <a:close/>
                  <a:moveTo>
                    <a:pt x="16190" y="9152"/>
                  </a:moveTo>
                  <a:cubicBezTo>
                    <a:pt x="16152" y="9152"/>
                    <a:pt x="16118" y="9171"/>
                    <a:pt x="16099" y="9191"/>
                  </a:cubicBezTo>
                  <a:cubicBezTo>
                    <a:pt x="16071" y="9247"/>
                    <a:pt x="16099" y="9303"/>
                    <a:pt x="16127" y="9331"/>
                  </a:cubicBezTo>
                  <a:lnTo>
                    <a:pt x="17131" y="9888"/>
                  </a:lnTo>
                  <a:cubicBezTo>
                    <a:pt x="17159" y="9916"/>
                    <a:pt x="17159" y="9916"/>
                    <a:pt x="17187" y="9916"/>
                  </a:cubicBezTo>
                  <a:cubicBezTo>
                    <a:pt x="17215" y="9916"/>
                    <a:pt x="17243" y="9888"/>
                    <a:pt x="17271" y="9861"/>
                  </a:cubicBezTo>
                  <a:cubicBezTo>
                    <a:pt x="17298" y="9805"/>
                    <a:pt x="17271" y="9749"/>
                    <a:pt x="17243" y="9721"/>
                  </a:cubicBezTo>
                  <a:lnTo>
                    <a:pt x="16238" y="9163"/>
                  </a:lnTo>
                  <a:cubicBezTo>
                    <a:pt x="16222" y="9155"/>
                    <a:pt x="16206" y="9152"/>
                    <a:pt x="16190" y="9152"/>
                  </a:cubicBezTo>
                  <a:close/>
                  <a:moveTo>
                    <a:pt x="18180" y="10289"/>
                  </a:moveTo>
                  <a:cubicBezTo>
                    <a:pt x="18150" y="10289"/>
                    <a:pt x="18124" y="10302"/>
                    <a:pt x="18107" y="10335"/>
                  </a:cubicBezTo>
                  <a:cubicBezTo>
                    <a:pt x="18080" y="10391"/>
                    <a:pt x="18107" y="10446"/>
                    <a:pt x="18135" y="10474"/>
                  </a:cubicBezTo>
                  <a:lnTo>
                    <a:pt x="19140" y="11032"/>
                  </a:lnTo>
                  <a:cubicBezTo>
                    <a:pt x="19168" y="11060"/>
                    <a:pt x="19168" y="11060"/>
                    <a:pt x="19196" y="11060"/>
                  </a:cubicBezTo>
                  <a:cubicBezTo>
                    <a:pt x="19223" y="11060"/>
                    <a:pt x="19251" y="11032"/>
                    <a:pt x="19279" y="11004"/>
                  </a:cubicBezTo>
                  <a:cubicBezTo>
                    <a:pt x="19307" y="10949"/>
                    <a:pt x="19279" y="10893"/>
                    <a:pt x="19251" y="10865"/>
                  </a:cubicBezTo>
                  <a:lnTo>
                    <a:pt x="18247" y="10307"/>
                  </a:lnTo>
                  <a:cubicBezTo>
                    <a:pt x="18224" y="10295"/>
                    <a:pt x="18201" y="10289"/>
                    <a:pt x="18180" y="10289"/>
                  </a:cubicBezTo>
                  <a:close/>
                  <a:moveTo>
                    <a:pt x="20188" y="11433"/>
                  </a:moveTo>
                  <a:cubicBezTo>
                    <a:pt x="20158" y="11433"/>
                    <a:pt x="20133" y="11446"/>
                    <a:pt x="20116" y="11479"/>
                  </a:cubicBezTo>
                  <a:cubicBezTo>
                    <a:pt x="20088" y="11535"/>
                    <a:pt x="20116" y="11590"/>
                    <a:pt x="20144" y="11618"/>
                  </a:cubicBezTo>
                  <a:lnTo>
                    <a:pt x="21148" y="12176"/>
                  </a:lnTo>
                  <a:cubicBezTo>
                    <a:pt x="21176" y="12204"/>
                    <a:pt x="21176" y="12204"/>
                    <a:pt x="21204" y="12204"/>
                  </a:cubicBezTo>
                  <a:cubicBezTo>
                    <a:pt x="21232" y="12204"/>
                    <a:pt x="21260" y="12176"/>
                    <a:pt x="21288" y="12148"/>
                  </a:cubicBezTo>
                  <a:cubicBezTo>
                    <a:pt x="21316" y="12093"/>
                    <a:pt x="21288" y="12037"/>
                    <a:pt x="21260" y="12009"/>
                  </a:cubicBezTo>
                  <a:lnTo>
                    <a:pt x="20256" y="11451"/>
                  </a:lnTo>
                  <a:cubicBezTo>
                    <a:pt x="20233" y="11439"/>
                    <a:pt x="20209" y="11433"/>
                    <a:pt x="20188" y="11433"/>
                  </a:cubicBezTo>
                  <a:close/>
                  <a:moveTo>
                    <a:pt x="22197" y="12576"/>
                  </a:moveTo>
                  <a:cubicBezTo>
                    <a:pt x="22167" y="12576"/>
                    <a:pt x="22141" y="12590"/>
                    <a:pt x="22125" y="12623"/>
                  </a:cubicBezTo>
                  <a:cubicBezTo>
                    <a:pt x="22097" y="12678"/>
                    <a:pt x="22125" y="12734"/>
                    <a:pt x="22153" y="12762"/>
                  </a:cubicBezTo>
                  <a:lnTo>
                    <a:pt x="23157" y="13320"/>
                  </a:lnTo>
                  <a:cubicBezTo>
                    <a:pt x="23185" y="13320"/>
                    <a:pt x="23185" y="13348"/>
                    <a:pt x="23213" y="13348"/>
                  </a:cubicBezTo>
                  <a:cubicBezTo>
                    <a:pt x="23241" y="13348"/>
                    <a:pt x="23269" y="13320"/>
                    <a:pt x="23297" y="13292"/>
                  </a:cubicBezTo>
                  <a:cubicBezTo>
                    <a:pt x="23325" y="13236"/>
                    <a:pt x="23297" y="13181"/>
                    <a:pt x="23269" y="13153"/>
                  </a:cubicBezTo>
                  <a:lnTo>
                    <a:pt x="22264" y="12595"/>
                  </a:lnTo>
                  <a:cubicBezTo>
                    <a:pt x="22241" y="12583"/>
                    <a:pt x="22218" y="12576"/>
                    <a:pt x="22197" y="12576"/>
                  </a:cubicBezTo>
                  <a:close/>
                  <a:moveTo>
                    <a:pt x="24206" y="13720"/>
                  </a:moveTo>
                  <a:cubicBezTo>
                    <a:pt x="24176" y="13720"/>
                    <a:pt x="24150" y="13734"/>
                    <a:pt x="24134" y="13766"/>
                  </a:cubicBezTo>
                  <a:cubicBezTo>
                    <a:pt x="24106" y="13822"/>
                    <a:pt x="24134" y="13878"/>
                    <a:pt x="24162" y="13906"/>
                  </a:cubicBezTo>
                  <a:lnTo>
                    <a:pt x="25166" y="14464"/>
                  </a:lnTo>
                  <a:cubicBezTo>
                    <a:pt x="25194" y="14464"/>
                    <a:pt x="25194" y="14492"/>
                    <a:pt x="25222" y="14492"/>
                  </a:cubicBezTo>
                  <a:cubicBezTo>
                    <a:pt x="25250" y="14492"/>
                    <a:pt x="25278" y="14464"/>
                    <a:pt x="25305" y="14436"/>
                  </a:cubicBezTo>
                  <a:cubicBezTo>
                    <a:pt x="25333" y="14380"/>
                    <a:pt x="25305" y="14324"/>
                    <a:pt x="25278" y="14297"/>
                  </a:cubicBezTo>
                  <a:lnTo>
                    <a:pt x="24273" y="13739"/>
                  </a:lnTo>
                  <a:cubicBezTo>
                    <a:pt x="24250" y="13727"/>
                    <a:pt x="24227" y="13720"/>
                    <a:pt x="24206" y="13720"/>
                  </a:cubicBezTo>
                  <a:close/>
                  <a:moveTo>
                    <a:pt x="26215" y="14864"/>
                  </a:moveTo>
                  <a:cubicBezTo>
                    <a:pt x="26185" y="14864"/>
                    <a:pt x="26159" y="14878"/>
                    <a:pt x="26142" y="14910"/>
                  </a:cubicBezTo>
                  <a:cubicBezTo>
                    <a:pt x="26115" y="14966"/>
                    <a:pt x="26142" y="15022"/>
                    <a:pt x="26170" y="15050"/>
                  </a:cubicBezTo>
                  <a:lnTo>
                    <a:pt x="27175" y="15608"/>
                  </a:lnTo>
                  <a:cubicBezTo>
                    <a:pt x="27203" y="15608"/>
                    <a:pt x="27203" y="15636"/>
                    <a:pt x="27230" y="15636"/>
                  </a:cubicBezTo>
                  <a:cubicBezTo>
                    <a:pt x="27258" y="15636"/>
                    <a:pt x="27286" y="15608"/>
                    <a:pt x="27314" y="15580"/>
                  </a:cubicBezTo>
                  <a:cubicBezTo>
                    <a:pt x="27342" y="15524"/>
                    <a:pt x="27314" y="15468"/>
                    <a:pt x="27286" y="15440"/>
                  </a:cubicBezTo>
                  <a:lnTo>
                    <a:pt x="26282" y="14882"/>
                  </a:lnTo>
                  <a:cubicBezTo>
                    <a:pt x="26259" y="14871"/>
                    <a:pt x="26236" y="14864"/>
                    <a:pt x="26215" y="148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17" name="Google Shape;1417;p45"/>
            <p:cNvSpPr/>
            <p:nvPr/>
          </p:nvSpPr>
          <p:spPr>
            <a:xfrm>
              <a:off x="1944259" y="3907646"/>
              <a:ext cx="25893" cy="16620"/>
            </a:xfrm>
            <a:custGeom>
              <a:avLst/>
              <a:gdLst/>
              <a:ahLst/>
              <a:cxnLst/>
              <a:rect l="l" t="t" r="r" b="b"/>
              <a:pathLst>
                <a:path w="726" h="466" extrusionOk="0">
                  <a:moveTo>
                    <a:pt x="100" y="1"/>
                  </a:moveTo>
                  <a:cubicBezTo>
                    <a:pt x="71" y="1"/>
                    <a:pt x="45" y="14"/>
                    <a:pt x="28" y="47"/>
                  </a:cubicBezTo>
                  <a:cubicBezTo>
                    <a:pt x="0" y="75"/>
                    <a:pt x="28" y="159"/>
                    <a:pt x="56" y="159"/>
                  </a:cubicBezTo>
                  <a:lnTo>
                    <a:pt x="558" y="466"/>
                  </a:lnTo>
                  <a:lnTo>
                    <a:pt x="614" y="466"/>
                  </a:lnTo>
                  <a:cubicBezTo>
                    <a:pt x="642" y="466"/>
                    <a:pt x="670" y="438"/>
                    <a:pt x="698" y="410"/>
                  </a:cubicBezTo>
                  <a:cubicBezTo>
                    <a:pt x="726" y="382"/>
                    <a:pt x="698" y="326"/>
                    <a:pt x="642" y="298"/>
                  </a:cubicBezTo>
                  <a:lnTo>
                    <a:pt x="168" y="19"/>
                  </a:lnTo>
                  <a:cubicBezTo>
                    <a:pt x="145" y="8"/>
                    <a:pt x="122"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18" name="Google Shape;1418;p45"/>
            <p:cNvSpPr/>
            <p:nvPr/>
          </p:nvSpPr>
          <p:spPr>
            <a:xfrm>
              <a:off x="2807923" y="3625321"/>
              <a:ext cx="25928" cy="17369"/>
            </a:xfrm>
            <a:custGeom>
              <a:avLst/>
              <a:gdLst/>
              <a:ahLst/>
              <a:cxnLst/>
              <a:rect l="l" t="t" r="r" b="b"/>
              <a:pathLst>
                <a:path w="727" h="487" extrusionOk="0">
                  <a:moveTo>
                    <a:pt x="124" y="1"/>
                  </a:moveTo>
                  <a:cubicBezTo>
                    <a:pt x="85" y="1"/>
                    <a:pt x="49" y="27"/>
                    <a:pt x="29" y="68"/>
                  </a:cubicBezTo>
                  <a:cubicBezTo>
                    <a:pt x="1" y="96"/>
                    <a:pt x="29" y="151"/>
                    <a:pt x="57" y="179"/>
                  </a:cubicBezTo>
                  <a:lnTo>
                    <a:pt x="559" y="458"/>
                  </a:lnTo>
                  <a:cubicBezTo>
                    <a:pt x="587" y="486"/>
                    <a:pt x="587" y="486"/>
                    <a:pt x="615" y="486"/>
                  </a:cubicBezTo>
                  <a:cubicBezTo>
                    <a:pt x="643" y="486"/>
                    <a:pt x="670" y="458"/>
                    <a:pt x="698" y="430"/>
                  </a:cubicBezTo>
                  <a:cubicBezTo>
                    <a:pt x="726" y="375"/>
                    <a:pt x="698" y="319"/>
                    <a:pt x="670" y="291"/>
                  </a:cubicBezTo>
                  <a:lnTo>
                    <a:pt x="168" y="12"/>
                  </a:lnTo>
                  <a:cubicBezTo>
                    <a:pt x="153" y="4"/>
                    <a:pt x="138"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19" name="Google Shape;1419;p45"/>
            <p:cNvSpPr/>
            <p:nvPr/>
          </p:nvSpPr>
          <p:spPr>
            <a:xfrm>
              <a:off x="2002964" y="3167597"/>
              <a:ext cx="776142" cy="444243"/>
            </a:xfrm>
            <a:custGeom>
              <a:avLst/>
              <a:gdLst/>
              <a:ahLst/>
              <a:cxnLst/>
              <a:rect l="l" t="t" r="r" b="b"/>
              <a:pathLst>
                <a:path w="21762" h="12456" extrusionOk="0">
                  <a:moveTo>
                    <a:pt x="120" y="1"/>
                  </a:moveTo>
                  <a:cubicBezTo>
                    <a:pt x="82" y="1"/>
                    <a:pt x="48" y="21"/>
                    <a:pt x="28" y="40"/>
                  </a:cubicBezTo>
                  <a:cubicBezTo>
                    <a:pt x="0" y="96"/>
                    <a:pt x="28" y="152"/>
                    <a:pt x="84" y="180"/>
                  </a:cubicBezTo>
                  <a:lnTo>
                    <a:pt x="1089" y="766"/>
                  </a:lnTo>
                  <a:lnTo>
                    <a:pt x="1144" y="766"/>
                  </a:lnTo>
                  <a:cubicBezTo>
                    <a:pt x="1172" y="766"/>
                    <a:pt x="1200" y="766"/>
                    <a:pt x="1228" y="738"/>
                  </a:cubicBezTo>
                  <a:cubicBezTo>
                    <a:pt x="1256" y="682"/>
                    <a:pt x="1228" y="626"/>
                    <a:pt x="1200" y="598"/>
                  </a:cubicBezTo>
                  <a:lnTo>
                    <a:pt x="168" y="12"/>
                  </a:lnTo>
                  <a:cubicBezTo>
                    <a:pt x="152" y="4"/>
                    <a:pt x="135" y="1"/>
                    <a:pt x="120" y="1"/>
                  </a:cubicBezTo>
                  <a:close/>
                  <a:moveTo>
                    <a:pt x="2174" y="1173"/>
                  </a:moveTo>
                  <a:cubicBezTo>
                    <a:pt x="2146" y="1173"/>
                    <a:pt x="2113" y="1192"/>
                    <a:pt x="2093" y="1212"/>
                  </a:cubicBezTo>
                  <a:cubicBezTo>
                    <a:pt x="2065" y="1268"/>
                    <a:pt x="2093" y="1324"/>
                    <a:pt x="2121" y="1351"/>
                  </a:cubicBezTo>
                  <a:lnTo>
                    <a:pt x="3153" y="1937"/>
                  </a:lnTo>
                  <a:lnTo>
                    <a:pt x="3209" y="1937"/>
                  </a:lnTo>
                  <a:cubicBezTo>
                    <a:pt x="3237" y="1937"/>
                    <a:pt x="3265" y="1937"/>
                    <a:pt x="3293" y="1909"/>
                  </a:cubicBezTo>
                  <a:cubicBezTo>
                    <a:pt x="3293" y="1854"/>
                    <a:pt x="3293" y="1798"/>
                    <a:pt x="3237" y="1770"/>
                  </a:cubicBezTo>
                  <a:lnTo>
                    <a:pt x="2204" y="1184"/>
                  </a:lnTo>
                  <a:cubicBezTo>
                    <a:pt x="2196" y="1176"/>
                    <a:pt x="2186" y="1173"/>
                    <a:pt x="2174" y="1173"/>
                  </a:cubicBezTo>
                  <a:close/>
                  <a:moveTo>
                    <a:pt x="4202" y="2338"/>
                  </a:moveTo>
                  <a:cubicBezTo>
                    <a:pt x="4172" y="2338"/>
                    <a:pt x="4146" y="2351"/>
                    <a:pt x="4130" y="2384"/>
                  </a:cubicBezTo>
                  <a:cubicBezTo>
                    <a:pt x="4102" y="2440"/>
                    <a:pt x="4130" y="2495"/>
                    <a:pt x="4185" y="2523"/>
                  </a:cubicBezTo>
                  <a:lnTo>
                    <a:pt x="5190" y="3109"/>
                  </a:lnTo>
                  <a:lnTo>
                    <a:pt x="5245" y="3109"/>
                  </a:lnTo>
                  <a:cubicBezTo>
                    <a:pt x="5273" y="3109"/>
                    <a:pt x="5301" y="3081"/>
                    <a:pt x="5329" y="3053"/>
                  </a:cubicBezTo>
                  <a:cubicBezTo>
                    <a:pt x="5357" y="3025"/>
                    <a:pt x="5329" y="2970"/>
                    <a:pt x="5301" y="2942"/>
                  </a:cubicBezTo>
                  <a:lnTo>
                    <a:pt x="4269" y="2356"/>
                  </a:lnTo>
                  <a:cubicBezTo>
                    <a:pt x="4246" y="2344"/>
                    <a:pt x="4223" y="2338"/>
                    <a:pt x="4202" y="2338"/>
                  </a:cubicBezTo>
                  <a:close/>
                  <a:moveTo>
                    <a:pt x="6266" y="3509"/>
                  </a:moveTo>
                  <a:cubicBezTo>
                    <a:pt x="6236" y="3509"/>
                    <a:pt x="6210" y="3523"/>
                    <a:pt x="6194" y="3556"/>
                  </a:cubicBezTo>
                  <a:cubicBezTo>
                    <a:pt x="6166" y="3611"/>
                    <a:pt x="6194" y="3667"/>
                    <a:pt x="6222" y="3695"/>
                  </a:cubicBezTo>
                  <a:lnTo>
                    <a:pt x="7254" y="4253"/>
                  </a:lnTo>
                  <a:cubicBezTo>
                    <a:pt x="7254" y="4281"/>
                    <a:pt x="7282" y="4281"/>
                    <a:pt x="7310" y="4281"/>
                  </a:cubicBezTo>
                  <a:cubicBezTo>
                    <a:pt x="7338" y="4281"/>
                    <a:pt x="7366" y="4253"/>
                    <a:pt x="7394" y="4225"/>
                  </a:cubicBezTo>
                  <a:cubicBezTo>
                    <a:pt x="7394" y="4197"/>
                    <a:pt x="7394" y="4141"/>
                    <a:pt x="7338" y="4113"/>
                  </a:cubicBezTo>
                  <a:lnTo>
                    <a:pt x="6334" y="3528"/>
                  </a:lnTo>
                  <a:cubicBezTo>
                    <a:pt x="6310" y="3516"/>
                    <a:pt x="6287" y="3509"/>
                    <a:pt x="6266" y="3509"/>
                  </a:cubicBezTo>
                  <a:close/>
                  <a:moveTo>
                    <a:pt x="8370" y="4671"/>
                  </a:moveTo>
                  <a:cubicBezTo>
                    <a:pt x="8314" y="4671"/>
                    <a:pt x="8259" y="4671"/>
                    <a:pt x="8231" y="4727"/>
                  </a:cubicBezTo>
                  <a:cubicBezTo>
                    <a:pt x="8231" y="4755"/>
                    <a:pt x="8231" y="4811"/>
                    <a:pt x="8286" y="4839"/>
                  </a:cubicBezTo>
                  <a:lnTo>
                    <a:pt x="9291" y="5425"/>
                  </a:lnTo>
                  <a:cubicBezTo>
                    <a:pt x="9319" y="5453"/>
                    <a:pt x="9347" y="5453"/>
                    <a:pt x="9347" y="5453"/>
                  </a:cubicBezTo>
                  <a:cubicBezTo>
                    <a:pt x="9375" y="5453"/>
                    <a:pt x="9402" y="5425"/>
                    <a:pt x="9430" y="5397"/>
                  </a:cubicBezTo>
                  <a:cubicBezTo>
                    <a:pt x="9458" y="5341"/>
                    <a:pt x="9430" y="5285"/>
                    <a:pt x="9402" y="5257"/>
                  </a:cubicBezTo>
                  <a:lnTo>
                    <a:pt x="8370" y="4671"/>
                  </a:lnTo>
                  <a:close/>
                  <a:moveTo>
                    <a:pt x="10390" y="5832"/>
                  </a:moveTo>
                  <a:cubicBezTo>
                    <a:pt x="10351" y="5832"/>
                    <a:pt x="10316" y="5858"/>
                    <a:pt x="10295" y="5899"/>
                  </a:cubicBezTo>
                  <a:cubicBezTo>
                    <a:pt x="10267" y="5927"/>
                    <a:pt x="10295" y="5983"/>
                    <a:pt x="10323" y="6011"/>
                  </a:cubicBezTo>
                  <a:lnTo>
                    <a:pt x="11355" y="6597"/>
                  </a:lnTo>
                  <a:cubicBezTo>
                    <a:pt x="11383" y="6597"/>
                    <a:pt x="11383" y="6624"/>
                    <a:pt x="11411" y="6624"/>
                  </a:cubicBezTo>
                  <a:cubicBezTo>
                    <a:pt x="11439" y="6624"/>
                    <a:pt x="11467" y="6597"/>
                    <a:pt x="11495" y="6569"/>
                  </a:cubicBezTo>
                  <a:cubicBezTo>
                    <a:pt x="11523" y="6513"/>
                    <a:pt x="11495" y="6457"/>
                    <a:pt x="11439" y="6429"/>
                  </a:cubicBezTo>
                  <a:lnTo>
                    <a:pt x="10435" y="5843"/>
                  </a:lnTo>
                  <a:cubicBezTo>
                    <a:pt x="10420" y="5836"/>
                    <a:pt x="10405" y="5832"/>
                    <a:pt x="10390" y="5832"/>
                  </a:cubicBezTo>
                  <a:close/>
                  <a:moveTo>
                    <a:pt x="12436" y="7003"/>
                  </a:moveTo>
                  <a:cubicBezTo>
                    <a:pt x="12402" y="7003"/>
                    <a:pt x="12360" y="7023"/>
                    <a:pt x="12360" y="7043"/>
                  </a:cubicBezTo>
                  <a:cubicBezTo>
                    <a:pt x="12332" y="7099"/>
                    <a:pt x="12332" y="7154"/>
                    <a:pt x="12388" y="7182"/>
                  </a:cubicBezTo>
                  <a:lnTo>
                    <a:pt x="13420" y="7768"/>
                  </a:lnTo>
                  <a:lnTo>
                    <a:pt x="13448" y="7768"/>
                  </a:lnTo>
                  <a:cubicBezTo>
                    <a:pt x="13476" y="7768"/>
                    <a:pt x="13532" y="7768"/>
                    <a:pt x="13532" y="7740"/>
                  </a:cubicBezTo>
                  <a:cubicBezTo>
                    <a:pt x="13559" y="7685"/>
                    <a:pt x="13559" y="7629"/>
                    <a:pt x="13504" y="7601"/>
                  </a:cubicBezTo>
                  <a:lnTo>
                    <a:pt x="12471" y="7015"/>
                  </a:lnTo>
                  <a:cubicBezTo>
                    <a:pt x="12463" y="7007"/>
                    <a:pt x="12450" y="7003"/>
                    <a:pt x="12436" y="7003"/>
                  </a:cubicBezTo>
                  <a:close/>
                  <a:moveTo>
                    <a:pt x="14488" y="8175"/>
                  </a:moveTo>
                  <a:cubicBezTo>
                    <a:pt x="14450" y="8175"/>
                    <a:pt x="14416" y="8195"/>
                    <a:pt x="14396" y="8215"/>
                  </a:cubicBezTo>
                  <a:cubicBezTo>
                    <a:pt x="14368" y="8270"/>
                    <a:pt x="14396" y="8326"/>
                    <a:pt x="14424" y="8354"/>
                  </a:cubicBezTo>
                  <a:lnTo>
                    <a:pt x="15457" y="8940"/>
                  </a:lnTo>
                  <a:lnTo>
                    <a:pt x="15512" y="8940"/>
                  </a:lnTo>
                  <a:cubicBezTo>
                    <a:pt x="15540" y="8940"/>
                    <a:pt x="15568" y="8940"/>
                    <a:pt x="15596" y="8912"/>
                  </a:cubicBezTo>
                  <a:cubicBezTo>
                    <a:pt x="15624" y="8856"/>
                    <a:pt x="15596" y="8801"/>
                    <a:pt x="15540" y="8773"/>
                  </a:cubicBezTo>
                  <a:lnTo>
                    <a:pt x="14536" y="8187"/>
                  </a:lnTo>
                  <a:cubicBezTo>
                    <a:pt x="14520" y="8179"/>
                    <a:pt x="14503" y="8175"/>
                    <a:pt x="14488" y="8175"/>
                  </a:cubicBezTo>
                  <a:close/>
                  <a:moveTo>
                    <a:pt x="16527" y="9340"/>
                  </a:moveTo>
                  <a:cubicBezTo>
                    <a:pt x="16503" y="9340"/>
                    <a:pt x="16477" y="9354"/>
                    <a:pt x="16461" y="9386"/>
                  </a:cubicBezTo>
                  <a:cubicBezTo>
                    <a:pt x="16433" y="9442"/>
                    <a:pt x="16433" y="9498"/>
                    <a:pt x="16489" y="9526"/>
                  </a:cubicBezTo>
                  <a:lnTo>
                    <a:pt x="17521" y="10112"/>
                  </a:lnTo>
                  <a:lnTo>
                    <a:pt x="17549" y="10112"/>
                  </a:lnTo>
                  <a:cubicBezTo>
                    <a:pt x="17577" y="10112"/>
                    <a:pt x="17633" y="10084"/>
                    <a:pt x="17633" y="10056"/>
                  </a:cubicBezTo>
                  <a:cubicBezTo>
                    <a:pt x="17661" y="10028"/>
                    <a:pt x="17661" y="9972"/>
                    <a:pt x="17605" y="9944"/>
                  </a:cubicBezTo>
                  <a:lnTo>
                    <a:pt x="16573" y="9359"/>
                  </a:lnTo>
                  <a:cubicBezTo>
                    <a:pt x="16561" y="9347"/>
                    <a:pt x="16545" y="9340"/>
                    <a:pt x="16527" y="9340"/>
                  </a:cubicBezTo>
                  <a:close/>
                  <a:moveTo>
                    <a:pt x="18570" y="10512"/>
                  </a:moveTo>
                  <a:cubicBezTo>
                    <a:pt x="18540" y="10512"/>
                    <a:pt x="18514" y="10525"/>
                    <a:pt x="18498" y="10558"/>
                  </a:cubicBezTo>
                  <a:cubicBezTo>
                    <a:pt x="18470" y="10614"/>
                    <a:pt x="18498" y="10670"/>
                    <a:pt x="18525" y="10698"/>
                  </a:cubicBezTo>
                  <a:lnTo>
                    <a:pt x="19558" y="11256"/>
                  </a:lnTo>
                  <a:cubicBezTo>
                    <a:pt x="19586" y="11284"/>
                    <a:pt x="19586" y="11284"/>
                    <a:pt x="19614" y="11284"/>
                  </a:cubicBezTo>
                  <a:cubicBezTo>
                    <a:pt x="19641" y="11284"/>
                    <a:pt x="19669" y="11256"/>
                    <a:pt x="19697" y="11228"/>
                  </a:cubicBezTo>
                  <a:cubicBezTo>
                    <a:pt x="19725" y="11200"/>
                    <a:pt x="19697" y="11116"/>
                    <a:pt x="19669" y="11116"/>
                  </a:cubicBezTo>
                  <a:lnTo>
                    <a:pt x="18637" y="10530"/>
                  </a:lnTo>
                  <a:cubicBezTo>
                    <a:pt x="18614" y="10519"/>
                    <a:pt x="18591" y="10512"/>
                    <a:pt x="18570" y="10512"/>
                  </a:cubicBezTo>
                  <a:close/>
                  <a:moveTo>
                    <a:pt x="20674" y="11674"/>
                  </a:moveTo>
                  <a:cubicBezTo>
                    <a:pt x="20646" y="11674"/>
                    <a:pt x="20590" y="11674"/>
                    <a:pt x="20562" y="11730"/>
                  </a:cubicBezTo>
                  <a:cubicBezTo>
                    <a:pt x="20534" y="11758"/>
                    <a:pt x="20534" y="11814"/>
                    <a:pt x="20590" y="11842"/>
                  </a:cubicBezTo>
                  <a:lnTo>
                    <a:pt x="21622" y="12427"/>
                  </a:lnTo>
                  <a:cubicBezTo>
                    <a:pt x="21622" y="12455"/>
                    <a:pt x="21650" y="12455"/>
                    <a:pt x="21650" y="12455"/>
                  </a:cubicBezTo>
                  <a:cubicBezTo>
                    <a:pt x="21706" y="12455"/>
                    <a:pt x="21734" y="12427"/>
                    <a:pt x="21734" y="12400"/>
                  </a:cubicBezTo>
                  <a:cubicBezTo>
                    <a:pt x="21762" y="12344"/>
                    <a:pt x="21762" y="12288"/>
                    <a:pt x="21706" y="12260"/>
                  </a:cubicBezTo>
                  <a:lnTo>
                    <a:pt x="20674" y="1167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20" name="Google Shape;1420;p45"/>
            <p:cNvSpPr/>
            <p:nvPr/>
          </p:nvSpPr>
          <p:spPr>
            <a:xfrm>
              <a:off x="1931313" y="3136176"/>
              <a:ext cx="42834" cy="17939"/>
            </a:xfrm>
            <a:custGeom>
              <a:avLst/>
              <a:gdLst/>
              <a:ahLst/>
              <a:cxnLst/>
              <a:rect l="l" t="t" r="r" b="b"/>
              <a:pathLst>
                <a:path w="1201" h="503" extrusionOk="0">
                  <a:moveTo>
                    <a:pt x="615" y="1"/>
                  </a:moveTo>
                  <a:lnTo>
                    <a:pt x="57" y="307"/>
                  </a:lnTo>
                  <a:cubicBezTo>
                    <a:pt x="29" y="335"/>
                    <a:pt x="1" y="391"/>
                    <a:pt x="29" y="447"/>
                  </a:cubicBezTo>
                  <a:cubicBezTo>
                    <a:pt x="45" y="480"/>
                    <a:pt x="71" y="493"/>
                    <a:pt x="101" y="493"/>
                  </a:cubicBezTo>
                  <a:cubicBezTo>
                    <a:pt x="122" y="493"/>
                    <a:pt x="145" y="486"/>
                    <a:pt x="168" y="475"/>
                  </a:cubicBezTo>
                  <a:lnTo>
                    <a:pt x="615" y="224"/>
                  </a:lnTo>
                  <a:lnTo>
                    <a:pt x="1061" y="475"/>
                  </a:lnTo>
                  <a:cubicBezTo>
                    <a:pt x="1061" y="475"/>
                    <a:pt x="1089" y="503"/>
                    <a:pt x="1089" y="503"/>
                  </a:cubicBezTo>
                  <a:cubicBezTo>
                    <a:pt x="1145" y="503"/>
                    <a:pt x="1172" y="475"/>
                    <a:pt x="1172" y="447"/>
                  </a:cubicBezTo>
                  <a:cubicBezTo>
                    <a:pt x="1200" y="391"/>
                    <a:pt x="1200" y="335"/>
                    <a:pt x="1145" y="307"/>
                  </a:cubicBezTo>
                  <a:lnTo>
                    <a:pt x="6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21" name="Google Shape;1421;p45"/>
            <p:cNvSpPr/>
            <p:nvPr/>
          </p:nvSpPr>
          <p:spPr>
            <a:xfrm>
              <a:off x="1524375" y="3166384"/>
              <a:ext cx="381116" cy="218591"/>
            </a:xfrm>
            <a:custGeom>
              <a:avLst/>
              <a:gdLst/>
              <a:ahLst/>
              <a:cxnLst/>
              <a:rect l="l" t="t" r="r" b="b"/>
              <a:pathLst>
                <a:path w="10686" h="6129" extrusionOk="0">
                  <a:moveTo>
                    <a:pt x="10585" y="0"/>
                  </a:moveTo>
                  <a:cubicBezTo>
                    <a:pt x="10564" y="0"/>
                    <a:pt x="10541" y="7"/>
                    <a:pt x="10518" y="18"/>
                  </a:cubicBezTo>
                  <a:lnTo>
                    <a:pt x="9569" y="549"/>
                  </a:lnTo>
                  <a:cubicBezTo>
                    <a:pt x="9541" y="576"/>
                    <a:pt x="9514" y="632"/>
                    <a:pt x="9541" y="688"/>
                  </a:cubicBezTo>
                  <a:cubicBezTo>
                    <a:pt x="9569" y="716"/>
                    <a:pt x="9597" y="716"/>
                    <a:pt x="9625" y="716"/>
                  </a:cubicBezTo>
                  <a:lnTo>
                    <a:pt x="9681" y="716"/>
                  </a:lnTo>
                  <a:lnTo>
                    <a:pt x="10630" y="186"/>
                  </a:lnTo>
                  <a:cubicBezTo>
                    <a:pt x="10657" y="158"/>
                    <a:pt x="10685" y="102"/>
                    <a:pt x="10657" y="46"/>
                  </a:cubicBezTo>
                  <a:cubicBezTo>
                    <a:pt x="10641" y="14"/>
                    <a:pt x="10615" y="0"/>
                    <a:pt x="10585" y="0"/>
                  </a:cubicBezTo>
                  <a:close/>
                  <a:moveTo>
                    <a:pt x="8621" y="1079"/>
                  </a:moveTo>
                  <a:lnTo>
                    <a:pt x="7672" y="1637"/>
                  </a:lnTo>
                  <a:cubicBezTo>
                    <a:pt x="7644" y="1664"/>
                    <a:pt x="7616" y="1720"/>
                    <a:pt x="7644" y="1748"/>
                  </a:cubicBezTo>
                  <a:cubicBezTo>
                    <a:pt x="7644" y="1804"/>
                    <a:pt x="7700" y="1804"/>
                    <a:pt x="7728" y="1804"/>
                  </a:cubicBezTo>
                  <a:lnTo>
                    <a:pt x="7756" y="1804"/>
                  </a:lnTo>
                  <a:lnTo>
                    <a:pt x="8732" y="1246"/>
                  </a:lnTo>
                  <a:cubicBezTo>
                    <a:pt x="8760" y="1218"/>
                    <a:pt x="8788" y="1162"/>
                    <a:pt x="8760" y="1134"/>
                  </a:cubicBezTo>
                  <a:cubicBezTo>
                    <a:pt x="8732" y="1079"/>
                    <a:pt x="8677" y="1079"/>
                    <a:pt x="8621" y="1079"/>
                  </a:cubicBezTo>
                  <a:close/>
                  <a:moveTo>
                    <a:pt x="6772" y="2155"/>
                  </a:moveTo>
                  <a:cubicBezTo>
                    <a:pt x="6756" y="2155"/>
                    <a:pt x="6740" y="2158"/>
                    <a:pt x="6724" y="2167"/>
                  </a:cubicBezTo>
                  <a:lnTo>
                    <a:pt x="5775" y="2725"/>
                  </a:lnTo>
                  <a:cubicBezTo>
                    <a:pt x="5719" y="2753"/>
                    <a:pt x="5719" y="2808"/>
                    <a:pt x="5747" y="2836"/>
                  </a:cubicBezTo>
                  <a:cubicBezTo>
                    <a:pt x="5747" y="2864"/>
                    <a:pt x="5775" y="2892"/>
                    <a:pt x="5831" y="2892"/>
                  </a:cubicBezTo>
                  <a:cubicBezTo>
                    <a:pt x="5831" y="2892"/>
                    <a:pt x="5859" y="2892"/>
                    <a:pt x="5859" y="2864"/>
                  </a:cubicBezTo>
                  <a:lnTo>
                    <a:pt x="6807" y="2334"/>
                  </a:lnTo>
                  <a:cubicBezTo>
                    <a:pt x="6863" y="2306"/>
                    <a:pt x="6891" y="2250"/>
                    <a:pt x="6863" y="2195"/>
                  </a:cubicBezTo>
                  <a:cubicBezTo>
                    <a:pt x="6843" y="2175"/>
                    <a:pt x="6810" y="2155"/>
                    <a:pt x="6772" y="2155"/>
                  </a:cubicBezTo>
                  <a:close/>
                  <a:moveTo>
                    <a:pt x="4863" y="3243"/>
                  </a:moveTo>
                  <a:cubicBezTo>
                    <a:pt x="4848" y="3243"/>
                    <a:pt x="4835" y="3247"/>
                    <a:pt x="4827" y="3255"/>
                  </a:cubicBezTo>
                  <a:lnTo>
                    <a:pt x="3878" y="3785"/>
                  </a:lnTo>
                  <a:cubicBezTo>
                    <a:pt x="3822" y="3813"/>
                    <a:pt x="3822" y="3869"/>
                    <a:pt x="3850" y="3924"/>
                  </a:cubicBezTo>
                  <a:cubicBezTo>
                    <a:pt x="3850" y="3952"/>
                    <a:pt x="3878" y="3980"/>
                    <a:pt x="3906" y="3980"/>
                  </a:cubicBezTo>
                  <a:cubicBezTo>
                    <a:pt x="3934" y="3980"/>
                    <a:pt x="3962" y="3980"/>
                    <a:pt x="3962" y="3952"/>
                  </a:cubicBezTo>
                  <a:lnTo>
                    <a:pt x="4910" y="3422"/>
                  </a:lnTo>
                  <a:cubicBezTo>
                    <a:pt x="4966" y="3394"/>
                    <a:pt x="4966" y="3338"/>
                    <a:pt x="4966" y="3283"/>
                  </a:cubicBezTo>
                  <a:cubicBezTo>
                    <a:pt x="4946" y="3263"/>
                    <a:pt x="4899" y="3243"/>
                    <a:pt x="4863" y="3243"/>
                  </a:cubicBezTo>
                  <a:close/>
                  <a:moveTo>
                    <a:pt x="2974" y="4324"/>
                  </a:moveTo>
                  <a:cubicBezTo>
                    <a:pt x="2957" y="4324"/>
                    <a:pt x="2941" y="4331"/>
                    <a:pt x="2929" y="4343"/>
                  </a:cubicBezTo>
                  <a:lnTo>
                    <a:pt x="1981" y="4873"/>
                  </a:lnTo>
                  <a:cubicBezTo>
                    <a:pt x="1925" y="4901"/>
                    <a:pt x="1897" y="4957"/>
                    <a:pt x="1925" y="5012"/>
                  </a:cubicBezTo>
                  <a:cubicBezTo>
                    <a:pt x="1953" y="5040"/>
                    <a:pt x="1981" y="5040"/>
                    <a:pt x="2009" y="5040"/>
                  </a:cubicBezTo>
                  <a:lnTo>
                    <a:pt x="2065" y="5040"/>
                  </a:lnTo>
                  <a:lnTo>
                    <a:pt x="3013" y="4510"/>
                  </a:lnTo>
                  <a:cubicBezTo>
                    <a:pt x="3069" y="4482"/>
                    <a:pt x="3069" y="4426"/>
                    <a:pt x="3041" y="4371"/>
                  </a:cubicBezTo>
                  <a:cubicBezTo>
                    <a:pt x="3025" y="4338"/>
                    <a:pt x="2999" y="4324"/>
                    <a:pt x="2974" y="4324"/>
                  </a:cubicBezTo>
                  <a:close/>
                  <a:moveTo>
                    <a:pt x="1077" y="5413"/>
                  </a:moveTo>
                  <a:cubicBezTo>
                    <a:pt x="1060" y="5413"/>
                    <a:pt x="1044" y="5419"/>
                    <a:pt x="1032" y="5431"/>
                  </a:cubicBezTo>
                  <a:lnTo>
                    <a:pt x="56" y="5961"/>
                  </a:lnTo>
                  <a:cubicBezTo>
                    <a:pt x="28" y="5989"/>
                    <a:pt x="0" y="6045"/>
                    <a:pt x="28" y="6100"/>
                  </a:cubicBezTo>
                  <a:cubicBezTo>
                    <a:pt x="56" y="6128"/>
                    <a:pt x="84" y="6128"/>
                    <a:pt x="112" y="6128"/>
                  </a:cubicBezTo>
                  <a:lnTo>
                    <a:pt x="167" y="6128"/>
                  </a:lnTo>
                  <a:lnTo>
                    <a:pt x="1116" y="5570"/>
                  </a:lnTo>
                  <a:cubicBezTo>
                    <a:pt x="1172" y="5570"/>
                    <a:pt x="1172" y="5487"/>
                    <a:pt x="1144" y="5459"/>
                  </a:cubicBezTo>
                  <a:cubicBezTo>
                    <a:pt x="1128" y="5426"/>
                    <a:pt x="1102" y="5413"/>
                    <a:pt x="1077" y="54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22" name="Google Shape;1422;p45"/>
            <p:cNvSpPr/>
            <p:nvPr/>
          </p:nvSpPr>
          <p:spPr>
            <a:xfrm>
              <a:off x="1473624" y="3397493"/>
              <a:ext cx="24894" cy="17333"/>
            </a:xfrm>
            <a:custGeom>
              <a:avLst/>
              <a:gdLst/>
              <a:ahLst/>
              <a:cxnLst/>
              <a:rect l="l" t="t" r="r" b="b"/>
              <a:pathLst>
                <a:path w="698" h="486" extrusionOk="0">
                  <a:moveTo>
                    <a:pt x="575" y="0"/>
                  </a:moveTo>
                  <a:cubicBezTo>
                    <a:pt x="560" y="0"/>
                    <a:pt x="545" y="4"/>
                    <a:pt x="530" y="11"/>
                  </a:cubicBezTo>
                  <a:lnTo>
                    <a:pt x="56" y="290"/>
                  </a:lnTo>
                  <a:cubicBezTo>
                    <a:pt x="0" y="318"/>
                    <a:pt x="0" y="374"/>
                    <a:pt x="0" y="430"/>
                  </a:cubicBezTo>
                  <a:cubicBezTo>
                    <a:pt x="28" y="457"/>
                    <a:pt x="56" y="485"/>
                    <a:pt x="84" y="485"/>
                  </a:cubicBezTo>
                  <a:cubicBezTo>
                    <a:pt x="112" y="485"/>
                    <a:pt x="140" y="485"/>
                    <a:pt x="140" y="457"/>
                  </a:cubicBezTo>
                  <a:lnTo>
                    <a:pt x="642" y="178"/>
                  </a:lnTo>
                  <a:cubicBezTo>
                    <a:pt x="670" y="151"/>
                    <a:pt x="698" y="95"/>
                    <a:pt x="670" y="67"/>
                  </a:cubicBezTo>
                  <a:cubicBezTo>
                    <a:pt x="649" y="26"/>
                    <a:pt x="614"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grpSp>
        <p:nvGrpSpPr>
          <p:cNvPr id="1423" name="Google Shape;1423;p45"/>
          <p:cNvGrpSpPr/>
          <p:nvPr/>
        </p:nvGrpSpPr>
        <p:grpSpPr>
          <a:xfrm>
            <a:off x="6170961" y="-23404"/>
            <a:ext cx="3421914" cy="3613934"/>
            <a:chOff x="6170961" y="-23404"/>
            <a:chExt cx="3421914" cy="3613934"/>
          </a:xfrm>
        </p:grpSpPr>
        <p:sp>
          <p:nvSpPr>
            <p:cNvPr id="1424" name="Google Shape;1424;p45"/>
            <p:cNvSpPr/>
            <p:nvPr/>
          </p:nvSpPr>
          <p:spPr>
            <a:xfrm>
              <a:off x="8275446" y="1876079"/>
              <a:ext cx="25893" cy="16977"/>
            </a:xfrm>
            <a:custGeom>
              <a:avLst/>
              <a:gdLst/>
              <a:ahLst/>
              <a:cxnLst/>
              <a:rect l="l" t="t" r="r" b="b"/>
              <a:pathLst>
                <a:path w="726" h="476" extrusionOk="0">
                  <a:moveTo>
                    <a:pt x="167" y="1"/>
                  </a:moveTo>
                  <a:cubicBezTo>
                    <a:pt x="112" y="1"/>
                    <a:pt x="56" y="1"/>
                    <a:pt x="28" y="57"/>
                  </a:cubicBezTo>
                  <a:cubicBezTo>
                    <a:pt x="0" y="85"/>
                    <a:pt x="28" y="140"/>
                    <a:pt x="56" y="168"/>
                  </a:cubicBezTo>
                  <a:lnTo>
                    <a:pt x="558" y="475"/>
                  </a:lnTo>
                  <a:lnTo>
                    <a:pt x="614" y="475"/>
                  </a:lnTo>
                  <a:cubicBezTo>
                    <a:pt x="642" y="475"/>
                    <a:pt x="670" y="447"/>
                    <a:pt x="698" y="419"/>
                  </a:cubicBezTo>
                  <a:cubicBezTo>
                    <a:pt x="725" y="391"/>
                    <a:pt x="698" y="336"/>
                    <a:pt x="642" y="308"/>
                  </a:cubicBezTo>
                  <a:lnTo>
                    <a:pt x="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25" name="Google Shape;1425;p45"/>
            <p:cNvSpPr/>
            <p:nvPr/>
          </p:nvSpPr>
          <p:spPr>
            <a:xfrm>
              <a:off x="6279419" y="723457"/>
              <a:ext cx="1968173" cy="1138748"/>
            </a:xfrm>
            <a:custGeom>
              <a:avLst/>
              <a:gdLst/>
              <a:ahLst/>
              <a:cxnLst/>
              <a:rect l="l" t="t" r="r" b="b"/>
              <a:pathLst>
                <a:path w="55185" h="31929" extrusionOk="0">
                  <a:moveTo>
                    <a:pt x="120" y="0"/>
                  </a:moveTo>
                  <a:cubicBezTo>
                    <a:pt x="82" y="0"/>
                    <a:pt x="48" y="20"/>
                    <a:pt x="28" y="40"/>
                  </a:cubicBezTo>
                  <a:cubicBezTo>
                    <a:pt x="1" y="95"/>
                    <a:pt x="28" y="151"/>
                    <a:pt x="56" y="179"/>
                  </a:cubicBezTo>
                  <a:lnTo>
                    <a:pt x="1061" y="765"/>
                  </a:lnTo>
                  <a:lnTo>
                    <a:pt x="1116" y="765"/>
                  </a:lnTo>
                  <a:cubicBezTo>
                    <a:pt x="1144" y="765"/>
                    <a:pt x="1172" y="765"/>
                    <a:pt x="1200" y="709"/>
                  </a:cubicBezTo>
                  <a:cubicBezTo>
                    <a:pt x="1228" y="681"/>
                    <a:pt x="1200" y="625"/>
                    <a:pt x="1144" y="598"/>
                  </a:cubicBezTo>
                  <a:lnTo>
                    <a:pt x="168" y="12"/>
                  </a:lnTo>
                  <a:cubicBezTo>
                    <a:pt x="152" y="4"/>
                    <a:pt x="135" y="0"/>
                    <a:pt x="120" y="0"/>
                  </a:cubicBezTo>
                  <a:close/>
                  <a:moveTo>
                    <a:pt x="2104" y="1165"/>
                  </a:moveTo>
                  <a:cubicBezTo>
                    <a:pt x="2079" y="1165"/>
                    <a:pt x="2053" y="1179"/>
                    <a:pt x="2037" y="1211"/>
                  </a:cubicBezTo>
                  <a:cubicBezTo>
                    <a:pt x="2009" y="1239"/>
                    <a:pt x="2009" y="1295"/>
                    <a:pt x="2065" y="1323"/>
                  </a:cubicBezTo>
                  <a:lnTo>
                    <a:pt x="3069" y="1909"/>
                  </a:lnTo>
                  <a:cubicBezTo>
                    <a:pt x="3069" y="1909"/>
                    <a:pt x="3097" y="1937"/>
                    <a:pt x="3097" y="1937"/>
                  </a:cubicBezTo>
                  <a:cubicBezTo>
                    <a:pt x="3125" y="1937"/>
                    <a:pt x="3181" y="1909"/>
                    <a:pt x="3181" y="1881"/>
                  </a:cubicBezTo>
                  <a:cubicBezTo>
                    <a:pt x="3209" y="1825"/>
                    <a:pt x="3209" y="1769"/>
                    <a:pt x="3153" y="1741"/>
                  </a:cubicBezTo>
                  <a:lnTo>
                    <a:pt x="2149" y="1183"/>
                  </a:lnTo>
                  <a:cubicBezTo>
                    <a:pt x="2137" y="1172"/>
                    <a:pt x="2121" y="1165"/>
                    <a:pt x="2104" y="1165"/>
                  </a:cubicBezTo>
                  <a:close/>
                  <a:moveTo>
                    <a:pt x="4090" y="2309"/>
                  </a:moveTo>
                  <a:cubicBezTo>
                    <a:pt x="4060" y="2309"/>
                    <a:pt x="4034" y="2323"/>
                    <a:pt x="4018" y="2355"/>
                  </a:cubicBezTo>
                  <a:cubicBezTo>
                    <a:pt x="3990" y="2411"/>
                    <a:pt x="4018" y="2467"/>
                    <a:pt x="4046" y="2495"/>
                  </a:cubicBezTo>
                  <a:lnTo>
                    <a:pt x="5050" y="3053"/>
                  </a:lnTo>
                  <a:cubicBezTo>
                    <a:pt x="5078" y="3081"/>
                    <a:pt x="5078" y="3081"/>
                    <a:pt x="5106" y="3081"/>
                  </a:cubicBezTo>
                  <a:cubicBezTo>
                    <a:pt x="5134" y="3081"/>
                    <a:pt x="5162" y="3053"/>
                    <a:pt x="5190" y="3025"/>
                  </a:cubicBezTo>
                  <a:cubicBezTo>
                    <a:pt x="5218" y="2997"/>
                    <a:pt x="5190" y="2913"/>
                    <a:pt x="5162" y="2913"/>
                  </a:cubicBezTo>
                  <a:lnTo>
                    <a:pt x="4157" y="2327"/>
                  </a:lnTo>
                  <a:cubicBezTo>
                    <a:pt x="4134" y="2316"/>
                    <a:pt x="4111" y="2309"/>
                    <a:pt x="4090" y="2309"/>
                  </a:cubicBezTo>
                  <a:close/>
                  <a:moveTo>
                    <a:pt x="6108" y="3460"/>
                  </a:moveTo>
                  <a:cubicBezTo>
                    <a:pt x="6080" y="3460"/>
                    <a:pt x="6046" y="3479"/>
                    <a:pt x="6027" y="3499"/>
                  </a:cubicBezTo>
                  <a:cubicBezTo>
                    <a:pt x="5999" y="3555"/>
                    <a:pt x="5999" y="3611"/>
                    <a:pt x="6055" y="3639"/>
                  </a:cubicBezTo>
                  <a:lnTo>
                    <a:pt x="7059" y="4224"/>
                  </a:lnTo>
                  <a:lnTo>
                    <a:pt x="7115" y="4224"/>
                  </a:lnTo>
                  <a:cubicBezTo>
                    <a:pt x="7143" y="4224"/>
                    <a:pt x="7171" y="4224"/>
                    <a:pt x="7198" y="4197"/>
                  </a:cubicBezTo>
                  <a:cubicBezTo>
                    <a:pt x="7198" y="4141"/>
                    <a:pt x="7198" y="4085"/>
                    <a:pt x="7143" y="4057"/>
                  </a:cubicBezTo>
                  <a:lnTo>
                    <a:pt x="6138" y="3471"/>
                  </a:lnTo>
                  <a:cubicBezTo>
                    <a:pt x="6130" y="3463"/>
                    <a:pt x="6120" y="3460"/>
                    <a:pt x="6108" y="3460"/>
                  </a:cubicBezTo>
                  <a:close/>
                  <a:moveTo>
                    <a:pt x="8094" y="4625"/>
                  </a:moveTo>
                  <a:cubicBezTo>
                    <a:pt x="8064" y="4625"/>
                    <a:pt x="8035" y="4638"/>
                    <a:pt x="8035" y="4671"/>
                  </a:cubicBezTo>
                  <a:cubicBezTo>
                    <a:pt x="8008" y="4699"/>
                    <a:pt x="8008" y="4782"/>
                    <a:pt x="8063" y="4782"/>
                  </a:cubicBezTo>
                  <a:lnTo>
                    <a:pt x="9068" y="5368"/>
                  </a:lnTo>
                  <a:cubicBezTo>
                    <a:pt x="9068" y="5368"/>
                    <a:pt x="9096" y="5396"/>
                    <a:pt x="9096" y="5396"/>
                  </a:cubicBezTo>
                  <a:cubicBezTo>
                    <a:pt x="9124" y="5396"/>
                    <a:pt x="9179" y="5368"/>
                    <a:pt x="9179" y="5340"/>
                  </a:cubicBezTo>
                  <a:cubicBezTo>
                    <a:pt x="9207" y="5285"/>
                    <a:pt x="9207" y="5229"/>
                    <a:pt x="9151" y="5201"/>
                  </a:cubicBezTo>
                  <a:lnTo>
                    <a:pt x="8147" y="4643"/>
                  </a:lnTo>
                  <a:cubicBezTo>
                    <a:pt x="8135" y="4631"/>
                    <a:pt x="8114" y="4625"/>
                    <a:pt x="8094" y="4625"/>
                  </a:cubicBezTo>
                  <a:close/>
                  <a:moveTo>
                    <a:pt x="10107" y="5775"/>
                  </a:moveTo>
                  <a:cubicBezTo>
                    <a:pt x="10070" y="5775"/>
                    <a:pt x="10036" y="5795"/>
                    <a:pt x="10016" y="5815"/>
                  </a:cubicBezTo>
                  <a:cubicBezTo>
                    <a:pt x="9988" y="5870"/>
                    <a:pt x="10016" y="5926"/>
                    <a:pt x="10044" y="5954"/>
                  </a:cubicBezTo>
                  <a:lnTo>
                    <a:pt x="11049" y="6540"/>
                  </a:lnTo>
                  <a:lnTo>
                    <a:pt x="11104" y="6540"/>
                  </a:lnTo>
                  <a:cubicBezTo>
                    <a:pt x="11132" y="6540"/>
                    <a:pt x="11160" y="6512"/>
                    <a:pt x="11188" y="6484"/>
                  </a:cubicBezTo>
                  <a:cubicBezTo>
                    <a:pt x="11216" y="6456"/>
                    <a:pt x="11188" y="6401"/>
                    <a:pt x="11160" y="6373"/>
                  </a:cubicBezTo>
                  <a:lnTo>
                    <a:pt x="10156" y="5787"/>
                  </a:lnTo>
                  <a:cubicBezTo>
                    <a:pt x="10139" y="5779"/>
                    <a:pt x="10123" y="5775"/>
                    <a:pt x="10107" y="5775"/>
                  </a:cubicBezTo>
                  <a:close/>
                  <a:moveTo>
                    <a:pt x="12109" y="6920"/>
                  </a:moveTo>
                  <a:cubicBezTo>
                    <a:pt x="12081" y="6920"/>
                    <a:pt x="12045" y="6946"/>
                    <a:pt x="12025" y="6986"/>
                  </a:cubicBezTo>
                  <a:cubicBezTo>
                    <a:pt x="11997" y="7014"/>
                    <a:pt x="11997" y="7070"/>
                    <a:pt x="12053" y="7098"/>
                  </a:cubicBezTo>
                  <a:lnTo>
                    <a:pt x="13057" y="7684"/>
                  </a:lnTo>
                  <a:lnTo>
                    <a:pt x="13113" y="7684"/>
                  </a:lnTo>
                  <a:cubicBezTo>
                    <a:pt x="13141" y="7684"/>
                    <a:pt x="13169" y="7684"/>
                    <a:pt x="13197" y="7656"/>
                  </a:cubicBezTo>
                  <a:cubicBezTo>
                    <a:pt x="13197" y="7600"/>
                    <a:pt x="13197" y="7544"/>
                    <a:pt x="13141" y="7517"/>
                  </a:cubicBezTo>
                  <a:lnTo>
                    <a:pt x="12137" y="6931"/>
                  </a:lnTo>
                  <a:cubicBezTo>
                    <a:pt x="12129" y="6923"/>
                    <a:pt x="12120" y="6920"/>
                    <a:pt x="12109" y="6920"/>
                  </a:cubicBezTo>
                  <a:close/>
                  <a:moveTo>
                    <a:pt x="14078" y="8084"/>
                  </a:moveTo>
                  <a:cubicBezTo>
                    <a:pt x="14048" y="8084"/>
                    <a:pt x="14022" y="8098"/>
                    <a:pt x="14006" y="8130"/>
                  </a:cubicBezTo>
                  <a:cubicBezTo>
                    <a:pt x="14006" y="8186"/>
                    <a:pt x="14006" y="8242"/>
                    <a:pt x="14062" y="8270"/>
                  </a:cubicBezTo>
                  <a:lnTo>
                    <a:pt x="15066" y="8828"/>
                  </a:lnTo>
                  <a:cubicBezTo>
                    <a:pt x="15066" y="8856"/>
                    <a:pt x="15094" y="8856"/>
                    <a:pt x="15094" y="8856"/>
                  </a:cubicBezTo>
                  <a:cubicBezTo>
                    <a:pt x="15122" y="8856"/>
                    <a:pt x="15178" y="8828"/>
                    <a:pt x="15178" y="8800"/>
                  </a:cubicBezTo>
                  <a:cubicBezTo>
                    <a:pt x="15206" y="8744"/>
                    <a:pt x="15206" y="8688"/>
                    <a:pt x="15150" y="8660"/>
                  </a:cubicBezTo>
                  <a:lnTo>
                    <a:pt x="14145" y="8102"/>
                  </a:lnTo>
                  <a:cubicBezTo>
                    <a:pt x="14122" y="8091"/>
                    <a:pt x="14099" y="8084"/>
                    <a:pt x="14078" y="8084"/>
                  </a:cubicBezTo>
                  <a:close/>
                  <a:moveTo>
                    <a:pt x="16106" y="9235"/>
                  </a:moveTo>
                  <a:cubicBezTo>
                    <a:pt x="16068" y="9235"/>
                    <a:pt x="16034" y="9254"/>
                    <a:pt x="16015" y="9274"/>
                  </a:cubicBezTo>
                  <a:cubicBezTo>
                    <a:pt x="15987" y="9330"/>
                    <a:pt x="16015" y="9386"/>
                    <a:pt x="16042" y="9414"/>
                  </a:cubicBezTo>
                  <a:lnTo>
                    <a:pt x="17047" y="10000"/>
                  </a:lnTo>
                  <a:lnTo>
                    <a:pt x="17103" y="10000"/>
                  </a:lnTo>
                  <a:cubicBezTo>
                    <a:pt x="17131" y="10000"/>
                    <a:pt x="17158" y="9972"/>
                    <a:pt x="17186" y="9944"/>
                  </a:cubicBezTo>
                  <a:cubicBezTo>
                    <a:pt x="17214" y="9916"/>
                    <a:pt x="17186" y="9860"/>
                    <a:pt x="17158" y="9832"/>
                  </a:cubicBezTo>
                  <a:lnTo>
                    <a:pt x="16154" y="9246"/>
                  </a:lnTo>
                  <a:cubicBezTo>
                    <a:pt x="16138" y="9238"/>
                    <a:pt x="16121" y="9235"/>
                    <a:pt x="16106" y="9235"/>
                  </a:cubicBezTo>
                  <a:close/>
                  <a:moveTo>
                    <a:pt x="18135" y="10390"/>
                  </a:moveTo>
                  <a:cubicBezTo>
                    <a:pt x="18107" y="10390"/>
                    <a:pt x="18051" y="10390"/>
                    <a:pt x="18023" y="10446"/>
                  </a:cubicBezTo>
                  <a:cubicBezTo>
                    <a:pt x="17995" y="10474"/>
                    <a:pt x="17995" y="10530"/>
                    <a:pt x="18051" y="10558"/>
                  </a:cubicBezTo>
                  <a:lnTo>
                    <a:pt x="19056" y="11143"/>
                  </a:lnTo>
                  <a:lnTo>
                    <a:pt x="19111" y="11143"/>
                  </a:lnTo>
                  <a:cubicBezTo>
                    <a:pt x="19139" y="11143"/>
                    <a:pt x="19167" y="11143"/>
                    <a:pt x="19167" y="11116"/>
                  </a:cubicBezTo>
                  <a:cubicBezTo>
                    <a:pt x="19195" y="11060"/>
                    <a:pt x="19195" y="11004"/>
                    <a:pt x="19139" y="10976"/>
                  </a:cubicBezTo>
                  <a:lnTo>
                    <a:pt x="18135" y="10390"/>
                  </a:lnTo>
                  <a:close/>
                  <a:moveTo>
                    <a:pt x="20076" y="11544"/>
                  </a:moveTo>
                  <a:cubicBezTo>
                    <a:pt x="20046" y="11544"/>
                    <a:pt x="20020" y="11557"/>
                    <a:pt x="20004" y="11590"/>
                  </a:cubicBezTo>
                  <a:cubicBezTo>
                    <a:pt x="19976" y="11646"/>
                    <a:pt x="20004" y="11701"/>
                    <a:pt x="20060" y="11729"/>
                  </a:cubicBezTo>
                  <a:lnTo>
                    <a:pt x="21036" y="12287"/>
                  </a:lnTo>
                  <a:cubicBezTo>
                    <a:pt x="21064" y="12315"/>
                    <a:pt x="21092" y="12315"/>
                    <a:pt x="21092" y="12315"/>
                  </a:cubicBezTo>
                  <a:cubicBezTo>
                    <a:pt x="21120" y="12315"/>
                    <a:pt x="21148" y="12287"/>
                    <a:pt x="21176" y="12259"/>
                  </a:cubicBezTo>
                  <a:cubicBezTo>
                    <a:pt x="21204" y="12231"/>
                    <a:pt x="21176" y="12148"/>
                    <a:pt x="21148" y="12148"/>
                  </a:cubicBezTo>
                  <a:lnTo>
                    <a:pt x="20144" y="11562"/>
                  </a:lnTo>
                  <a:cubicBezTo>
                    <a:pt x="20121" y="11550"/>
                    <a:pt x="20097" y="11544"/>
                    <a:pt x="20076" y="11544"/>
                  </a:cubicBezTo>
                  <a:close/>
                  <a:moveTo>
                    <a:pt x="22104" y="12694"/>
                  </a:moveTo>
                  <a:cubicBezTo>
                    <a:pt x="22066" y="12694"/>
                    <a:pt x="22033" y="12714"/>
                    <a:pt x="22013" y="12734"/>
                  </a:cubicBezTo>
                  <a:cubicBezTo>
                    <a:pt x="21985" y="12789"/>
                    <a:pt x="22013" y="12845"/>
                    <a:pt x="22041" y="12873"/>
                  </a:cubicBezTo>
                  <a:lnTo>
                    <a:pt x="23045" y="13459"/>
                  </a:lnTo>
                  <a:lnTo>
                    <a:pt x="23101" y="13459"/>
                  </a:lnTo>
                  <a:cubicBezTo>
                    <a:pt x="23129" y="13459"/>
                    <a:pt x="23157" y="13459"/>
                    <a:pt x="23185" y="13431"/>
                  </a:cubicBezTo>
                  <a:cubicBezTo>
                    <a:pt x="23213" y="13375"/>
                    <a:pt x="23185" y="13320"/>
                    <a:pt x="23157" y="13292"/>
                  </a:cubicBezTo>
                  <a:lnTo>
                    <a:pt x="22152" y="12706"/>
                  </a:lnTo>
                  <a:cubicBezTo>
                    <a:pt x="22136" y="12698"/>
                    <a:pt x="22120" y="12694"/>
                    <a:pt x="22104" y="12694"/>
                  </a:cubicBezTo>
                  <a:close/>
                  <a:moveTo>
                    <a:pt x="24088" y="13859"/>
                  </a:moveTo>
                  <a:cubicBezTo>
                    <a:pt x="24064" y="13859"/>
                    <a:pt x="24038" y="13873"/>
                    <a:pt x="24022" y="13905"/>
                  </a:cubicBezTo>
                  <a:cubicBezTo>
                    <a:pt x="23994" y="13933"/>
                    <a:pt x="23994" y="13989"/>
                    <a:pt x="24050" y="14017"/>
                  </a:cubicBezTo>
                  <a:lnTo>
                    <a:pt x="25054" y="14603"/>
                  </a:lnTo>
                  <a:cubicBezTo>
                    <a:pt x="25054" y="14603"/>
                    <a:pt x="25082" y="14631"/>
                    <a:pt x="25082" y="14631"/>
                  </a:cubicBezTo>
                  <a:cubicBezTo>
                    <a:pt x="25138" y="14631"/>
                    <a:pt x="25165" y="14603"/>
                    <a:pt x="25165" y="14575"/>
                  </a:cubicBezTo>
                  <a:cubicBezTo>
                    <a:pt x="25193" y="14519"/>
                    <a:pt x="25193" y="14463"/>
                    <a:pt x="25138" y="14435"/>
                  </a:cubicBezTo>
                  <a:lnTo>
                    <a:pt x="24133" y="13878"/>
                  </a:lnTo>
                  <a:cubicBezTo>
                    <a:pt x="24122" y="13866"/>
                    <a:pt x="24105" y="13859"/>
                    <a:pt x="24088" y="13859"/>
                  </a:cubicBezTo>
                  <a:close/>
                  <a:moveTo>
                    <a:pt x="26094" y="15010"/>
                  </a:moveTo>
                  <a:cubicBezTo>
                    <a:pt x="26056" y="15010"/>
                    <a:pt x="26022" y="15030"/>
                    <a:pt x="26002" y="15049"/>
                  </a:cubicBezTo>
                  <a:cubicBezTo>
                    <a:pt x="25975" y="15105"/>
                    <a:pt x="26002" y="15161"/>
                    <a:pt x="26058" y="15189"/>
                  </a:cubicBezTo>
                  <a:lnTo>
                    <a:pt x="27035" y="15747"/>
                  </a:lnTo>
                  <a:cubicBezTo>
                    <a:pt x="27063" y="15775"/>
                    <a:pt x="27091" y="15775"/>
                    <a:pt x="27091" y="15775"/>
                  </a:cubicBezTo>
                  <a:cubicBezTo>
                    <a:pt x="27118" y="15775"/>
                    <a:pt x="27146" y="15747"/>
                    <a:pt x="27174" y="15719"/>
                  </a:cubicBezTo>
                  <a:cubicBezTo>
                    <a:pt x="27202" y="15691"/>
                    <a:pt x="27174" y="15635"/>
                    <a:pt x="27146" y="15607"/>
                  </a:cubicBezTo>
                  <a:lnTo>
                    <a:pt x="26142" y="15021"/>
                  </a:lnTo>
                  <a:cubicBezTo>
                    <a:pt x="26126" y="15013"/>
                    <a:pt x="26109" y="15010"/>
                    <a:pt x="26094" y="15010"/>
                  </a:cubicBezTo>
                  <a:close/>
                  <a:moveTo>
                    <a:pt x="28106" y="16154"/>
                  </a:moveTo>
                  <a:cubicBezTo>
                    <a:pt x="28067" y="16154"/>
                    <a:pt x="28032" y="16180"/>
                    <a:pt x="28011" y="16221"/>
                  </a:cubicBezTo>
                  <a:cubicBezTo>
                    <a:pt x="27983" y="16249"/>
                    <a:pt x="28011" y="16305"/>
                    <a:pt x="28039" y="16333"/>
                  </a:cubicBezTo>
                  <a:lnTo>
                    <a:pt x="29043" y="16919"/>
                  </a:lnTo>
                  <a:lnTo>
                    <a:pt x="29099" y="16919"/>
                  </a:lnTo>
                  <a:cubicBezTo>
                    <a:pt x="29127" y="16919"/>
                    <a:pt x="29155" y="16919"/>
                    <a:pt x="29183" y="16891"/>
                  </a:cubicBezTo>
                  <a:cubicBezTo>
                    <a:pt x="29211" y="16835"/>
                    <a:pt x="29183" y="16779"/>
                    <a:pt x="29127" y="16751"/>
                  </a:cubicBezTo>
                  <a:lnTo>
                    <a:pt x="28151" y="16165"/>
                  </a:lnTo>
                  <a:cubicBezTo>
                    <a:pt x="28136" y="16158"/>
                    <a:pt x="28121" y="16154"/>
                    <a:pt x="28106" y="16154"/>
                  </a:cubicBezTo>
                  <a:close/>
                  <a:moveTo>
                    <a:pt x="30086" y="17319"/>
                  </a:moveTo>
                  <a:cubicBezTo>
                    <a:pt x="30062" y="17319"/>
                    <a:pt x="30036" y="17332"/>
                    <a:pt x="30020" y="17365"/>
                  </a:cubicBezTo>
                  <a:cubicBezTo>
                    <a:pt x="29992" y="17421"/>
                    <a:pt x="29992" y="17476"/>
                    <a:pt x="30048" y="17504"/>
                  </a:cubicBezTo>
                  <a:lnTo>
                    <a:pt x="31052" y="18062"/>
                  </a:lnTo>
                  <a:cubicBezTo>
                    <a:pt x="31052" y="18090"/>
                    <a:pt x="31080" y="18090"/>
                    <a:pt x="31080" y="18090"/>
                  </a:cubicBezTo>
                  <a:cubicBezTo>
                    <a:pt x="31136" y="18090"/>
                    <a:pt x="31164" y="18062"/>
                    <a:pt x="31164" y="18034"/>
                  </a:cubicBezTo>
                  <a:cubicBezTo>
                    <a:pt x="31192" y="17979"/>
                    <a:pt x="31192" y="17923"/>
                    <a:pt x="31136" y="17895"/>
                  </a:cubicBezTo>
                  <a:lnTo>
                    <a:pt x="30132" y="17337"/>
                  </a:lnTo>
                  <a:cubicBezTo>
                    <a:pt x="30120" y="17325"/>
                    <a:pt x="30104" y="17319"/>
                    <a:pt x="30086" y="17319"/>
                  </a:cubicBezTo>
                  <a:close/>
                  <a:moveTo>
                    <a:pt x="32092" y="18469"/>
                  </a:moveTo>
                  <a:cubicBezTo>
                    <a:pt x="32054" y="18469"/>
                    <a:pt x="32020" y="18489"/>
                    <a:pt x="32001" y="18509"/>
                  </a:cubicBezTo>
                  <a:cubicBezTo>
                    <a:pt x="31973" y="18565"/>
                    <a:pt x="32001" y="18620"/>
                    <a:pt x="32057" y="18648"/>
                  </a:cubicBezTo>
                  <a:lnTo>
                    <a:pt x="33033" y="19234"/>
                  </a:lnTo>
                  <a:lnTo>
                    <a:pt x="33089" y="19234"/>
                  </a:lnTo>
                  <a:cubicBezTo>
                    <a:pt x="33117" y="19234"/>
                    <a:pt x="33145" y="19206"/>
                    <a:pt x="33173" y="19178"/>
                  </a:cubicBezTo>
                  <a:cubicBezTo>
                    <a:pt x="33200" y="19150"/>
                    <a:pt x="33173" y="19095"/>
                    <a:pt x="33145" y="19067"/>
                  </a:cubicBezTo>
                  <a:lnTo>
                    <a:pt x="32140" y="18481"/>
                  </a:lnTo>
                  <a:cubicBezTo>
                    <a:pt x="32124" y="18473"/>
                    <a:pt x="32108" y="18469"/>
                    <a:pt x="32092" y="18469"/>
                  </a:cubicBezTo>
                  <a:close/>
                  <a:moveTo>
                    <a:pt x="34105" y="19614"/>
                  </a:moveTo>
                  <a:cubicBezTo>
                    <a:pt x="34065" y="19614"/>
                    <a:pt x="34030" y="19640"/>
                    <a:pt x="34009" y="19681"/>
                  </a:cubicBezTo>
                  <a:cubicBezTo>
                    <a:pt x="33982" y="19708"/>
                    <a:pt x="34009" y="19764"/>
                    <a:pt x="34037" y="19792"/>
                  </a:cubicBezTo>
                  <a:lnTo>
                    <a:pt x="35042" y="20378"/>
                  </a:lnTo>
                  <a:lnTo>
                    <a:pt x="35098" y="20378"/>
                  </a:lnTo>
                  <a:cubicBezTo>
                    <a:pt x="35125" y="20378"/>
                    <a:pt x="35153" y="20378"/>
                    <a:pt x="35181" y="20350"/>
                  </a:cubicBezTo>
                  <a:cubicBezTo>
                    <a:pt x="35209" y="20294"/>
                    <a:pt x="35181" y="20239"/>
                    <a:pt x="35125" y="20211"/>
                  </a:cubicBezTo>
                  <a:lnTo>
                    <a:pt x="34149" y="19625"/>
                  </a:lnTo>
                  <a:cubicBezTo>
                    <a:pt x="34134" y="19617"/>
                    <a:pt x="34119" y="19614"/>
                    <a:pt x="34105" y="19614"/>
                  </a:cubicBezTo>
                  <a:close/>
                  <a:moveTo>
                    <a:pt x="36085" y="20778"/>
                  </a:moveTo>
                  <a:cubicBezTo>
                    <a:pt x="36060" y="20778"/>
                    <a:pt x="36035" y="20792"/>
                    <a:pt x="36018" y="20824"/>
                  </a:cubicBezTo>
                  <a:cubicBezTo>
                    <a:pt x="35990" y="20880"/>
                    <a:pt x="35990" y="20936"/>
                    <a:pt x="36046" y="20964"/>
                  </a:cubicBezTo>
                  <a:lnTo>
                    <a:pt x="37050" y="21522"/>
                  </a:lnTo>
                  <a:cubicBezTo>
                    <a:pt x="37050" y="21550"/>
                    <a:pt x="37078" y="21550"/>
                    <a:pt x="37078" y="21550"/>
                  </a:cubicBezTo>
                  <a:cubicBezTo>
                    <a:pt x="37134" y="21550"/>
                    <a:pt x="37162" y="21522"/>
                    <a:pt x="37162" y="21494"/>
                  </a:cubicBezTo>
                  <a:cubicBezTo>
                    <a:pt x="37190" y="21438"/>
                    <a:pt x="37190" y="21382"/>
                    <a:pt x="37134" y="21354"/>
                  </a:cubicBezTo>
                  <a:lnTo>
                    <a:pt x="36130" y="20796"/>
                  </a:lnTo>
                  <a:cubicBezTo>
                    <a:pt x="36118" y="20785"/>
                    <a:pt x="36102" y="20778"/>
                    <a:pt x="36085" y="20778"/>
                  </a:cubicBezTo>
                  <a:close/>
                  <a:moveTo>
                    <a:pt x="38090" y="21929"/>
                  </a:moveTo>
                  <a:cubicBezTo>
                    <a:pt x="38052" y="21929"/>
                    <a:pt x="38019" y="21949"/>
                    <a:pt x="37999" y="21968"/>
                  </a:cubicBezTo>
                  <a:cubicBezTo>
                    <a:pt x="37971" y="22024"/>
                    <a:pt x="37999" y="22080"/>
                    <a:pt x="38055" y="22108"/>
                  </a:cubicBezTo>
                  <a:lnTo>
                    <a:pt x="39031" y="22694"/>
                  </a:lnTo>
                  <a:lnTo>
                    <a:pt x="39087" y="22694"/>
                  </a:lnTo>
                  <a:cubicBezTo>
                    <a:pt x="39115" y="22694"/>
                    <a:pt x="39143" y="22694"/>
                    <a:pt x="39171" y="22638"/>
                  </a:cubicBezTo>
                  <a:cubicBezTo>
                    <a:pt x="39199" y="22610"/>
                    <a:pt x="39171" y="22554"/>
                    <a:pt x="39143" y="22526"/>
                  </a:cubicBezTo>
                  <a:lnTo>
                    <a:pt x="38139" y="21940"/>
                  </a:lnTo>
                  <a:cubicBezTo>
                    <a:pt x="38122" y="21932"/>
                    <a:pt x="38106" y="21929"/>
                    <a:pt x="38090" y="21929"/>
                  </a:cubicBezTo>
                  <a:close/>
                  <a:moveTo>
                    <a:pt x="40080" y="23094"/>
                  </a:moveTo>
                  <a:cubicBezTo>
                    <a:pt x="40050" y="23094"/>
                    <a:pt x="40024" y="23107"/>
                    <a:pt x="40008" y="23140"/>
                  </a:cubicBezTo>
                  <a:cubicBezTo>
                    <a:pt x="39980" y="23168"/>
                    <a:pt x="40008" y="23224"/>
                    <a:pt x="40036" y="23252"/>
                  </a:cubicBezTo>
                  <a:lnTo>
                    <a:pt x="41040" y="23837"/>
                  </a:lnTo>
                  <a:cubicBezTo>
                    <a:pt x="41068" y="23837"/>
                    <a:pt x="41068" y="23865"/>
                    <a:pt x="41096" y="23865"/>
                  </a:cubicBezTo>
                  <a:cubicBezTo>
                    <a:pt x="41124" y="23865"/>
                    <a:pt x="41152" y="23837"/>
                    <a:pt x="41180" y="23810"/>
                  </a:cubicBezTo>
                  <a:cubicBezTo>
                    <a:pt x="41207" y="23754"/>
                    <a:pt x="41180" y="23698"/>
                    <a:pt x="41124" y="23670"/>
                  </a:cubicBezTo>
                  <a:lnTo>
                    <a:pt x="40147" y="23112"/>
                  </a:lnTo>
                  <a:cubicBezTo>
                    <a:pt x="40124" y="23101"/>
                    <a:pt x="40101" y="23094"/>
                    <a:pt x="40080" y="23094"/>
                  </a:cubicBezTo>
                  <a:close/>
                  <a:moveTo>
                    <a:pt x="42098" y="24244"/>
                  </a:moveTo>
                  <a:cubicBezTo>
                    <a:pt x="42070" y="24244"/>
                    <a:pt x="42036" y="24264"/>
                    <a:pt x="42017" y="24284"/>
                  </a:cubicBezTo>
                  <a:cubicBezTo>
                    <a:pt x="41989" y="24340"/>
                    <a:pt x="41989" y="24395"/>
                    <a:pt x="42044" y="24423"/>
                  </a:cubicBezTo>
                  <a:lnTo>
                    <a:pt x="43049" y="24981"/>
                  </a:lnTo>
                  <a:cubicBezTo>
                    <a:pt x="43049" y="25009"/>
                    <a:pt x="43077" y="25009"/>
                    <a:pt x="43077" y="25009"/>
                  </a:cubicBezTo>
                  <a:cubicBezTo>
                    <a:pt x="43132" y="25009"/>
                    <a:pt x="43160" y="24981"/>
                    <a:pt x="43160" y="24953"/>
                  </a:cubicBezTo>
                  <a:cubicBezTo>
                    <a:pt x="43188" y="24926"/>
                    <a:pt x="43188" y="24870"/>
                    <a:pt x="43132" y="24842"/>
                  </a:cubicBezTo>
                  <a:lnTo>
                    <a:pt x="42128" y="24256"/>
                  </a:lnTo>
                  <a:cubicBezTo>
                    <a:pt x="42120" y="24248"/>
                    <a:pt x="42109" y="24244"/>
                    <a:pt x="42098" y="24244"/>
                  </a:cubicBezTo>
                  <a:close/>
                  <a:moveTo>
                    <a:pt x="44089" y="25388"/>
                  </a:moveTo>
                  <a:cubicBezTo>
                    <a:pt x="44051" y="25388"/>
                    <a:pt x="44017" y="25408"/>
                    <a:pt x="43997" y="25428"/>
                  </a:cubicBezTo>
                  <a:cubicBezTo>
                    <a:pt x="43969" y="25484"/>
                    <a:pt x="43997" y="25539"/>
                    <a:pt x="44025" y="25567"/>
                  </a:cubicBezTo>
                  <a:lnTo>
                    <a:pt x="45030" y="26153"/>
                  </a:lnTo>
                  <a:lnTo>
                    <a:pt x="45085" y="26153"/>
                  </a:lnTo>
                  <a:cubicBezTo>
                    <a:pt x="45113" y="26153"/>
                    <a:pt x="45141" y="26153"/>
                    <a:pt x="45169" y="26125"/>
                  </a:cubicBezTo>
                  <a:cubicBezTo>
                    <a:pt x="45197" y="26069"/>
                    <a:pt x="45169" y="26014"/>
                    <a:pt x="45141" y="25986"/>
                  </a:cubicBezTo>
                  <a:lnTo>
                    <a:pt x="44137" y="25400"/>
                  </a:lnTo>
                  <a:cubicBezTo>
                    <a:pt x="44121" y="25392"/>
                    <a:pt x="44104" y="25388"/>
                    <a:pt x="44089" y="25388"/>
                  </a:cubicBezTo>
                  <a:close/>
                  <a:moveTo>
                    <a:pt x="46078" y="26553"/>
                  </a:moveTo>
                  <a:cubicBezTo>
                    <a:pt x="46048" y="26553"/>
                    <a:pt x="46022" y="26567"/>
                    <a:pt x="46006" y="26599"/>
                  </a:cubicBezTo>
                  <a:cubicBezTo>
                    <a:pt x="45978" y="26627"/>
                    <a:pt x="46006" y="26711"/>
                    <a:pt x="46034" y="26711"/>
                  </a:cubicBezTo>
                  <a:lnTo>
                    <a:pt x="47038" y="27297"/>
                  </a:lnTo>
                  <a:cubicBezTo>
                    <a:pt x="47038" y="27297"/>
                    <a:pt x="47066" y="27325"/>
                    <a:pt x="47094" y="27325"/>
                  </a:cubicBezTo>
                  <a:cubicBezTo>
                    <a:pt x="47122" y="27325"/>
                    <a:pt x="47150" y="27297"/>
                    <a:pt x="47178" y="27269"/>
                  </a:cubicBezTo>
                  <a:cubicBezTo>
                    <a:pt x="47206" y="27213"/>
                    <a:pt x="47178" y="27157"/>
                    <a:pt x="47122" y="27130"/>
                  </a:cubicBezTo>
                  <a:lnTo>
                    <a:pt x="46146" y="26572"/>
                  </a:lnTo>
                  <a:cubicBezTo>
                    <a:pt x="46122" y="26560"/>
                    <a:pt x="46099" y="26553"/>
                    <a:pt x="46078" y="26553"/>
                  </a:cubicBezTo>
                  <a:close/>
                  <a:moveTo>
                    <a:pt x="48091" y="27704"/>
                  </a:moveTo>
                  <a:cubicBezTo>
                    <a:pt x="48057" y="27704"/>
                    <a:pt x="48015" y="27724"/>
                    <a:pt x="48015" y="27743"/>
                  </a:cubicBezTo>
                  <a:cubicBezTo>
                    <a:pt x="47987" y="27799"/>
                    <a:pt x="47987" y="27855"/>
                    <a:pt x="48043" y="27883"/>
                  </a:cubicBezTo>
                  <a:lnTo>
                    <a:pt x="49047" y="28469"/>
                  </a:lnTo>
                  <a:lnTo>
                    <a:pt x="49075" y="28469"/>
                  </a:lnTo>
                  <a:cubicBezTo>
                    <a:pt x="49103" y="28469"/>
                    <a:pt x="49159" y="28441"/>
                    <a:pt x="49159" y="28413"/>
                  </a:cubicBezTo>
                  <a:cubicBezTo>
                    <a:pt x="49187" y="28385"/>
                    <a:pt x="49187" y="28329"/>
                    <a:pt x="49131" y="28301"/>
                  </a:cubicBezTo>
                  <a:lnTo>
                    <a:pt x="48126" y="27715"/>
                  </a:lnTo>
                  <a:cubicBezTo>
                    <a:pt x="48118" y="27707"/>
                    <a:pt x="48105" y="27704"/>
                    <a:pt x="48091" y="27704"/>
                  </a:cubicBezTo>
                  <a:close/>
                  <a:moveTo>
                    <a:pt x="50091" y="28848"/>
                  </a:moveTo>
                  <a:cubicBezTo>
                    <a:pt x="50051" y="28848"/>
                    <a:pt x="50016" y="28874"/>
                    <a:pt x="49996" y="28915"/>
                  </a:cubicBezTo>
                  <a:cubicBezTo>
                    <a:pt x="49968" y="28943"/>
                    <a:pt x="49996" y="28999"/>
                    <a:pt x="50024" y="29027"/>
                  </a:cubicBezTo>
                  <a:lnTo>
                    <a:pt x="51028" y="29613"/>
                  </a:lnTo>
                  <a:lnTo>
                    <a:pt x="51084" y="29613"/>
                  </a:lnTo>
                  <a:cubicBezTo>
                    <a:pt x="51112" y="29613"/>
                    <a:pt x="51140" y="29613"/>
                    <a:pt x="51167" y="29585"/>
                  </a:cubicBezTo>
                  <a:cubicBezTo>
                    <a:pt x="51195" y="29529"/>
                    <a:pt x="51167" y="29473"/>
                    <a:pt x="51140" y="29445"/>
                  </a:cubicBezTo>
                  <a:lnTo>
                    <a:pt x="50135" y="28859"/>
                  </a:lnTo>
                  <a:cubicBezTo>
                    <a:pt x="50120" y="28852"/>
                    <a:pt x="50105" y="28848"/>
                    <a:pt x="50091" y="28848"/>
                  </a:cubicBezTo>
                  <a:close/>
                  <a:moveTo>
                    <a:pt x="52071" y="30013"/>
                  </a:moveTo>
                  <a:cubicBezTo>
                    <a:pt x="52047" y="30013"/>
                    <a:pt x="52021" y="30026"/>
                    <a:pt x="52004" y="30059"/>
                  </a:cubicBezTo>
                  <a:cubicBezTo>
                    <a:pt x="51976" y="30115"/>
                    <a:pt x="51976" y="30171"/>
                    <a:pt x="52032" y="30198"/>
                  </a:cubicBezTo>
                  <a:lnTo>
                    <a:pt x="53037" y="30756"/>
                  </a:lnTo>
                  <a:cubicBezTo>
                    <a:pt x="53037" y="30784"/>
                    <a:pt x="53065" y="30784"/>
                    <a:pt x="53092" y="30784"/>
                  </a:cubicBezTo>
                  <a:cubicBezTo>
                    <a:pt x="53120" y="30784"/>
                    <a:pt x="53148" y="30756"/>
                    <a:pt x="53176" y="30729"/>
                  </a:cubicBezTo>
                  <a:cubicBezTo>
                    <a:pt x="53176" y="30673"/>
                    <a:pt x="53176" y="30617"/>
                    <a:pt x="53120" y="30589"/>
                  </a:cubicBezTo>
                  <a:lnTo>
                    <a:pt x="52116" y="30031"/>
                  </a:lnTo>
                  <a:cubicBezTo>
                    <a:pt x="52104" y="30020"/>
                    <a:pt x="52088" y="30013"/>
                    <a:pt x="52071" y="30013"/>
                  </a:cubicBezTo>
                  <a:close/>
                  <a:moveTo>
                    <a:pt x="54089" y="31163"/>
                  </a:moveTo>
                  <a:cubicBezTo>
                    <a:pt x="54053" y="31163"/>
                    <a:pt x="54005" y="31183"/>
                    <a:pt x="53985" y="31203"/>
                  </a:cubicBezTo>
                  <a:cubicBezTo>
                    <a:pt x="53985" y="31259"/>
                    <a:pt x="53985" y="31314"/>
                    <a:pt x="54041" y="31342"/>
                  </a:cubicBezTo>
                  <a:lnTo>
                    <a:pt x="55045" y="31928"/>
                  </a:lnTo>
                  <a:lnTo>
                    <a:pt x="55073" y="31928"/>
                  </a:lnTo>
                  <a:cubicBezTo>
                    <a:pt x="55101" y="31928"/>
                    <a:pt x="55157" y="31900"/>
                    <a:pt x="55157" y="31872"/>
                  </a:cubicBezTo>
                  <a:cubicBezTo>
                    <a:pt x="55185" y="31845"/>
                    <a:pt x="55185" y="31789"/>
                    <a:pt x="55129" y="31761"/>
                  </a:cubicBezTo>
                  <a:lnTo>
                    <a:pt x="54125" y="31175"/>
                  </a:lnTo>
                  <a:cubicBezTo>
                    <a:pt x="54117" y="31167"/>
                    <a:pt x="54104" y="31163"/>
                    <a:pt x="54089" y="311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26" name="Google Shape;1426;p45"/>
            <p:cNvSpPr/>
            <p:nvPr/>
          </p:nvSpPr>
          <p:spPr>
            <a:xfrm>
              <a:off x="6223710" y="682656"/>
              <a:ext cx="27890" cy="27319"/>
            </a:xfrm>
            <a:custGeom>
              <a:avLst/>
              <a:gdLst/>
              <a:ahLst/>
              <a:cxnLst/>
              <a:rect l="l" t="t" r="r" b="b"/>
              <a:pathLst>
                <a:path w="782" h="766" extrusionOk="0">
                  <a:moveTo>
                    <a:pt x="662" y="0"/>
                  </a:moveTo>
                  <a:cubicBezTo>
                    <a:pt x="647" y="0"/>
                    <a:pt x="630" y="4"/>
                    <a:pt x="614" y="12"/>
                  </a:cubicBezTo>
                  <a:lnTo>
                    <a:pt x="0" y="374"/>
                  </a:lnTo>
                  <a:lnTo>
                    <a:pt x="614" y="737"/>
                  </a:lnTo>
                  <a:cubicBezTo>
                    <a:pt x="642" y="765"/>
                    <a:pt x="642" y="765"/>
                    <a:pt x="670" y="765"/>
                  </a:cubicBezTo>
                  <a:cubicBezTo>
                    <a:pt x="698" y="765"/>
                    <a:pt x="726" y="737"/>
                    <a:pt x="753" y="709"/>
                  </a:cubicBezTo>
                  <a:cubicBezTo>
                    <a:pt x="781" y="653"/>
                    <a:pt x="753" y="598"/>
                    <a:pt x="726" y="570"/>
                  </a:cubicBezTo>
                  <a:lnTo>
                    <a:pt x="363" y="374"/>
                  </a:lnTo>
                  <a:lnTo>
                    <a:pt x="726" y="179"/>
                  </a:lnTo>
                  <a:cubicBezTo>
                    <a:pt x="753" y="151"/>
                    <a:pt x="781" y="96"/>
                    <a:pt x="753" y="40"/>
                  </a:cubicBezTo>
                  <a:cubicBezTo>
                    <a:pt x="734" y="20"/>
                    <a:pt x="700"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27" name="Google Shape;1427;p45"/>
            <p:cNvSpPr/>
            <p:nvPr/>
          </p:nvSpPr>
          <p:spPr>
            <a:xfrm>
              <a:off x="6278420" y="6805"/>
              <a:ext cx="1144312" cy="662370"/>
            </a:xfrm>
            <a:custGeom>
              <a:avLst/>
              <a:gdLst/>
              <a:ahLst/>
              <a:cxnLst/>
              <a:rect l="l" t="t" r="r" b="b"/>
              <a:pathLst>
                <a:path w="32085" h="18572" extrusionOk="0">
                  <a:moveTo>
                    <a:pt x="31985" y="0"/>
                  </a:moveTo>
                  <a:cubicBezTo>
                    <a:pt x="31963" y="0"/>
                    <a:pt x="31940" y="7"/>
                    <a:pt x="31917" y="18"/>
                  </a:cubicBezTo>
                  <a:lnTo>
                    <a:pt x="30969" y="576"/>
                  </a:lnTo>
                  <a:cubicBezTo>
                    <a:pt x="30913" y="604"/>
                    <a:pt x="30885" y="660"/>
                    <a:pt x="30913" y="688"/>
                  </a:cubicBezTo>
                  <a:cubicBezTo>
                    <a:pt x="30941" y="716"/>
                    <a:pt x="30969" y="744"/>
                    <a:pt x="30996" y="744"/>
                  </a:cubicBezTo>
                  <a:lnTo>
                    <a:pt x="31052" y="744"/>
                  </a:lnTo>
                  <a:lnTo>
                    <a:pt x="32029" y="186"/>
                  </a:lnTo>
                  <a:cubicBezTo>
                    <a:pt x="32057" y="158"/>
                    <a:pt x="32085" y="102"/>
                    <a:pt x="32057" y="46"/>
                  </a:cubicBezTo>
                  <a:cubicBezTo>
                    <a:pt x="32040" y="14"/>
                    <a:pt x="32014" y="0"/>
                    <a:pt x="31985" y="0"/>
                  </a:cubicBezTo>
                  <a:close/>
                  <a:moveTo>
                    <a:pt x="30059" y="1116"/>
                  </a:moveTo>
                  <a:cubicBezTo>
                    <a:pt x="30038" y="1116"/>
                    <a:pt x="30015" y="1123"/>
                    <a:pt x="29992" y="1134"/>
                  </a:cubicBezTo>
                  <a:lnTo>
                    <a:pt x="29016" y="1692"/>
                  </a:lnTo>
                  <a:cubicBezTo>
                    <a:pt x="28988" y="1720"/>
                    <a:pt x="28960" y="1776"/>
                    <a:pt x="28988" y="1804"/>
                  </a:cubicBezTo>
                  <a:cubicBezTo>
                    <a:pt x="29016" y="1832"/>
                    <a:pt x="29044" y="1860"/>
                    <a:pt x="29071" y="1860"/>
                  </a:cubicBezTo>
                  <a:cubicBezTo>
                    <a:pt x="29099" y="1860"/>
                    <a:pt x="29099" y="1860"/>
                    <a:pt x="29127" y="1832"/>
                  </a:cubicBezTo>
                  <a:lnTo>
                    <a:pt x="30076" y="1274"/>
                  </a:lnTo>
                  <a:cubicBezTo>
                    <a:pt x="30132" y="1274"/>
                    <a:pt x="30132" y="1190"/>
                    <a:pt x="30132" y="1162"/>
                  </a:cubicBezTo>
                  <a:cubicBezTo>
                    <a:pt x="30115" y="1130"/>
                    <a:pt x="30089" y="1116"/>
                    <a:pt x="30059" y="1116"/>
                  </a:cubicBezTo>
                  <a:close/>
                  <a:moveTo>
                    <a:pt x="28112" y="2232"/>
                  </a:moveTo>
                  <a:cubicBezTo>
                    <a:pt x="28095" y="2232"/>
                    <a:pt x="28079" y="2239"/>
                    <a:pt x="28067" y="2250"/>
                  </a:cubicBezTo>
                  <a:lnTo>
                    <a:pt x="27091" y="2808"/>
                  </a:lnTo>
                  <a:cubicBezTo>
                    <a:pt x="27035" y="2836"/>
                    <a:pt x="27035" y="2892"/>
                    <a:pt x="27063" y="2920"/>
                  </a:cubicBezTo>
                  <a:cubicBezTo>
                    <a:pt x="27063" y="2948"/>
                    <a:pt x="27119" y="2976"/>
                    <a:pt x="27146" y="2976"/>
                  </a:cubicBezTo>
                  <a:cubicBezTo>
                    <a:pt x="27146" y="2976"/>
                    <a:pt x="27174" y="2976"/>
                    <a:pt x="27174" y="2948"/>
                  </a:cubicBezTo>
                  <a:lnTo>
                    <a:pt x="28151" y="2390"/>
                  </a:lnTo>
                  <a:cubicBezTo>
                    <a:pt x="28207" y="2390"/>
                    <a:pt x="28207" y="2306"/>
                    <a:pt x="28179" y="2278"/>
                  </a:cubicBezTo>
                  <a:cubicBezTo>
                    <a:pt x="28162" y="2245"/>
                    <a:pt x="28136" y="2232"/>
                    <a:pt x="28112" y="2232"/>
                  </a:cubicBezTo>
                  <a:close/>
                  <a:moveTo>
                    <a:pt x="26182" y="3348"/>
                  </a:moveTo>
                  <a:cubicBezTo>
                    <a:pt x="26160" y="3348"/>
                    <a:pt x="26137" y="3355"/>
                    <a:pt x="26114" y="3366"/>
                  </a:cubicBezTo>
                  <a:lnTo>
                    <a:pt x="25166" y="3924"/>
                  </a:lnTo>
                  <a:cubicBezTo>
                    <a:pt x="25110" y="3924"/>
                    <a:pt x="25110" y="4008"/>
                    <a:pt x="25138" y="4036"/>
                  </a:cubicBezTo>
                  <a:cubicBezTo>
                    <a:pt x="25138" y="4064"/>
                    <a:pt x="25166" y="4092"/>
                    <a:pt x="25221" y="4092"/>
                  </a:cubicBezTo>
                  <a:cubicBezTo>
                    <a:pt x="25221" y="4092"/>
                    <a:pt x="25249" y="4092"/>
                    <a:pt x="25249" y="4064"/>
                  </a:cubicBezTo>
                  <a:lnTo>
                    <a:pt x="26226" y="3506"/>
                  </a:lnTo>
                  <a:cubicBezTo>
                    <a:pt x="26254" y="3478"/>
                    <a:pt x="26282" y="3422"/>
                    <a:pt x="26254" y="3394"/>
                  </a:cubicBezTo>
                  <a:cubicBezTo>
                    <a:pt x="26237" y="3361"/>
                    <a:pt x="26211" y="3348"/>
                    <a:pt x="26182" y="3348"/>
                  </a:cubicBezTo>
                  <a:close/>
                  <a:moveTo>
                    <a:pt x="24256" y="4464"/>
                  </a:moveTo>
                  <a:cubicBezTo>
                    <a:pt x="24235" y="4464"/>
                    <a:pt x="24212" y="4471"/>
                    <a:pt x="24189" y="4482"/>
                  </a:cubicBezTo>
                  <a:lnTo>
                    <a:pt x="23241" y="5040"/>
                  </a:lnTo>
                  <a:cubicBezTo>
                    <a:pt x="23185" y="5040"/>
                    <a:pt x="23157" y="5124"/>
                    <a:pt x="23185" y="5152"/>
                  </a:cubicBezTo>
                  <a:cubicBezTo>
                    <a:pt x="23213" y="5180"/>
                    <a:pt x="23241" y="5208"/>
                    <a:pt x="23268" y="5208"/>
                  </a:cubicBezTo>
                  <a:cubicBezTo>
                    <a:pt x="23296" y="5208"/>
                    <a:pt x="23296" y="5208"/>
                    <a:pt x="23324" y="5180"/>
                  </a:cubicBezTo>
                  <a:lnTo>
                    <a:pt x="24301" y="4622"/>
                  </a:lnTo>
                  <a:cubicBezTo>
                    <a:pt x="24329" y="4594"/>
                    <a:pt x="24357" y="4538"/>
                    <a:pt x="24329" y="4510"/>
                  </a:cubicBezTo>
                  <a:cubicBezTo>
                    <a:pt x="24312" y="4477"/>
                    <a:pt x="24286" y="4464"/>
                    <a:pt x="24256" y="4464"/>
                  </a:cubicBezTo>
                  <a:close/>
                  <a:moveTo>
                    <a:pt x="22264" y="5570"/>
                  </a:moveTo>
                  <a:lnTo>
                    <a:pt x="21288" y="6128"/>
                  </a:lnTo>
                  <a:cubicBezTo>
                    <a:pt x="21260" y="6156"/>
                    <a:pt x="21232" y="6212"/>
                    <a:pt x="21260" y="6268"/>
                  </a:cubicBezTo>
                  <a:cubicBezTo>
                    <a:pt x="21288" y="6296"/>
                    <a:pt x="21316" y="6324"/>
                    <a:pt x="21343" y="6324"/>
                  </a:cubicBezTo>
                  <a:cubicBezTo>
                    <a:pt x="21371" y="6324"/>
                    <a:pt x="21371" y="6324"/>
                    <a:pt x="21399" y="6296"/>
                  </a:cubicBezTo>
                  <a:lnTo>
                    <a:pt x="22348" y="5738"/>
                  </a:lnTo>
                  <a:cubicBezTo>
                    <a:pt x="22404" y="5710"/>
                    <a:pt x="22431" y="5654"/>
                    <a:pt x="22404" y="5626"/>
                  </a:cubicBezTo>
                  <a:cubicBezTo>
                    <a:pt x="22376" y="5570"/>
                    <a:pt x="22320" y="5570"/>
                    <a:pt x="22264" y="5570"/>
                  </a:cubicBezTo>
                  <a:close/>
                  <a:moveTo>
                    <a:pt x="20366" y="6675"/>
                  </a:moveTo>
                  <a:cubicBezTo>
                    <a:pt x="20356" y="6675"/>
                    <a:pt x="20347" y="6679"/>
                    <a:pt x="20339" y="6686"/>
                  </a:cubicBezTo>
                  <a:lnTo>
                    <a:pt x="19363" y="7244"/>
                  </a:lnTo>
                  <a:cubicBezTo>
                    <a:pt x="19335" y="7272"/>
                    <a:pt x="19307" y="7328"/>
                    <a:pt x="19335" y="7384"/>
                  </a:cubicBezTo>
                  <a:cubicBezTo>
                    <a:pt x="19363" y="7412"/>
                    <a:pt x="19390" y="7439"/>
                    <a:pt x="19418" y="7439"/>
                  </a:cubicBezTo>
                  <a:cubicBezTo>
                    <a:pt x="19418" y="7439"/>
                    <a:pt x="19446" y="7439"/>
                    <a:pt x="19474" y="7412"/>
                  </a:cubicBezTo>
                  <a:lnTo>
                    <a:pt x="20423" y="6854"/>
                  </a:lnTo>
                  <a:cubicBezTo>
                    <a:pt x="20479" y="6826"/>
                    <a:pt x="20479" y="6770"/>
                    <a:pt x="20451" y="6742"/>
                  </a:cubicBezTo>
                  <a:cubicBezTo>
                    <a:pt x="20430" y="6701"/>
                    <a:pt x="20395" y="6675"/>
                    <a:pt x="20366" y="6675"/>
                  </a:cubicBezTo>
                  <a:close/>
                  <a:moveTo>
                    <a:pt x="18441" y="7791"/>
                  </a:moveTo>
                  <a:cubicBezTo>
                    <a:pt x="18431" y="7791"/>
                    <a:pt x="18421" y="7795"/>
                    <a:pt x="18414" y="7802"/>
                  </a:cubicBezTo>
                  <a:lnTo>
                    <a:pt x="17438" y="8360"/>
                  </a:lnTo>
                  <a:cubicBezTo>
                    <a:pt x="17382" y="8388"/>
                    <a:pt x="17382" y="8444"/>
                    <a:pt x="17410" y="8500"/>
                  </a:cubicBezTo>
                  <a:cubicBezTo>
                    <a:pt x="17410" y="8528"/>
                    <a:pt x="17438" y="8555"/>
                    <a:pt x="17493" y="8555"/>
                  </a:cubicBezTo>
                  <a:cubicBezTo>
                    <a:pt x="17493" y="8555"/>
                    <a:pt x="17521" y="8555"/>
                    <a:pt x="17521" y="8528"/>
                  </a:cubicBezTo>
                  <a:lnTo>
                    <a:pt x="18498" y="7970"/>
                  </a:lnTo>
                  <a:cubicBezTo>
                    <a:pt x="18553" y="7942"/>
                    <a:pt x="18553" y="7886"/>
                    <a:pt x="18526" y="7858"/>
                  </a:cubicBezTo>
                  <a:cubicBezTo>
                    <a:pt x="18505" y="7817"/>
                    <a:pt x="18470" y="7791"/>
                    <a:pt x="18441" y="7791"/>
                  </a:cubicBezTo>
                  <a:close/>
                  <a:moveTo>
                    <a:pt x="16505" y="8907"/>
                  </a:moveTo>
                  <a:cubicBezTo>
                    <a:pt x="16491" y="8907"/>
                    <a:pt x="16476" y="8911"/>
                    <a:pt x="16461" y="8918"/>
                  </a:cubicBezTo>
                  <a:lnTo>
                    <a:pt x="15512" y="9476"/>
                  </a:lnTo>
                  <a:cubicBezTo>
                    <a:pt x="15457" y="9504"/>
                    <a:pt x="15457" y="9560"/>
                    <a:pt x="15457" y="9616"/>
                  </a:cubicBezTo>
                  <a:cubicBezTo>
                    <a:pt x="15485" y="9644"/>
                    <a:pt x="15512" y="9671"/>
                    <a:pt x="15540" y="9671"/>
                  </a:cubicBezTo>
                  <a:cubicBezTo>
                    <a:pt x="15568" y="9671"/>
                    <a:pt x="15596" y="9671"/>
                    <a:pt x="15596" y="9644"/>
                  </a:cubicBezTo>
                  <a:lnTo>
                    <a:pt x="16573" y="9086"/>
                  </a:lnTo>
                  <a:cubicBezTo>
                    <a:pt x="16601" y="9058"/>
                    <a:pt x="16628" y="9002"/>
                    <a:pt x="16601" y="8974"/>
                  </a:cubicBezTo>
                  <a:cubicBezTo>
                    <a:pt x="16580" y="8933"/>
                    <a:pt x="16545" y="8907"/>
                    <a:pt x="16505" y="8907"/>
                  </a:cubicBezTo>
                  <a:close/>
                  <a:moveTo>
                    <a:pt x="14580" y="10023"/>
                  </a:moveTo>
                  <a:cubicBezTo>
                    <a:pt x="14566" y="10023"/>
                    <a:pt x="14551" y="10027"/>
                    <a:pt x="14536" y="10034"/>
                  </a:cubicBezTo>
                  <a:lnTo>
                    <a:pt x="13587" y="10592"/>
                  </a:lnTo>
                  <a:cubicBezTo>
                    <a:pt x="13532" y="10620"/>
                    <a:pt x="13504" y="10676"/>
                    <a:pt x="13532" y="10732"/>
                  </a:cubicBezTo>
                  <a:cubicBezTo>
                    <a:pt x="13560" y="10759"/>
                    <a:pt x="13587" y="10787"/>
                    <a:pt x="13615" y="10787"/>
                  </a:cubicBezTo>
                  <a:cubicBezTo>
                    <a:pt x="13643" y="10787"/>
                    <a:pt x="13643" y="10787"/>
                    <a:pt x="13671" y="10759"/>
                  </a:cubicBezTo>
                  <a:lnTo>
                    <a:pt x="14648" y="10201"/>
                  </a:lnTo>
                  <a:cubicBezTo>
                    <a:pt x="14676" y="10174"/>
                    <a:pt x="14703" y="10118"/>
                    <a:pt x="14676" y="10090"/>
                  </a:cubicBezTo>
                  <a:cubicBezTo>
                    <a:pt x="14655" y="10049"/>
                    <a:pt x="14620" y="10023"/>
                    <a:pt x="14580" y="10023"/>
                  </a:cubicBezTo>
                  <a:close/>
                  <a:moveTo>
                    <a:pt x="12643" y="11139"/>
                  </a:moveTo>
                  <a:cubicBezTo>
                    <a:pt x="12630" y="11139"/>
                    <a:pt x="12618" y="11143"/>
                    <a:pt x="12611" y="11150"/>
                  </a:cubicBezTo>
                  <a:lnTo>
                    <a:pt x="11635" y="11708"/>
                  </a:lnTo>
                  <a:cubicBezTo>
                    <a:pt x="11607" y="11736"/>
                    <a:pt x="11579" y="11792"/>
                    <a:pt x="11607" y="11848"/>
                  </a:cubicBezTo>
                  <a:cubicBezTo>
                    <a:pt x="11635" y="11875"/>
                    <a:pt x="11662" y="11903"/>
                    <a:pt x="11690" y="11903"/>
                  </a:cubicBezTo>
                  <a:cubicBezTo>
                    <a:pt x="11718" y="11903"/>
                    <a:pt x="11718" y="11875"/>
                    <a:pt x="11746" y="11875"/>
                  </a:cubicBezTo>
                  <a:lnTo>
                    <a:pt x="12695" y="11317"/>
                  </a:lnTo>
                  <a:cubicBezTo>
                    <a:pt x="12750" y="11290"/>
                    <a:pt x="12750" y="11234"/>
                    <a:pt x="12750" y="11206"/>
                  </a:cubicBezTo>
                  <a:cubicBezTo>
                    <a:pt x="12730" y="11165"/>
                    <a:pt x="12680" y="11139"/>
                    <a:pt x="12643" y="11139"/>
                  </a:cubicBezTo>
                  <a:close/>
                  <a:moveTo>
                    <a:pt x="10713" y="12255"/>
                  </a:moveTo>
                  <a:cubicBezTo>
                    <a:pt x="10703" y="12255"/>
                    <a:pt x="10693" y="12259"/>
                    <a:pt x="10686" y="12266"/>
                  </a:cubicBezTo>
                  <a:lnTo>
                    <a:pt x="9709" y="12824"/>
                  </a:lnTo>
                  <a:cubicBezTo>
                    <a:pt x="9654" y="12852"/>
                    <a:pt x="9654" y="12908"/>
                    <a:pt x="9682" y="12964"/>
                  </a:cubicBezTo>
                  <a:cubicBezTo>
                    <a:pt x="9682" y="12991"/>
                    <a:pt x="9737" y="13019"/>
                    <a:pt x="9765" y="13019"/>
                  </a:cubicBezTo>
                  <a:cubicBezTo>
                    <a:pt x="9765" y="13019"/>
                    <a:pt x="9793" y="12991"/>
                    <a:pt x="9793" y="12991"/>
                  </a:cubicBezTo>
                  <a:lnTo>
                    <a:pt x="10770" y="12433"/>
                  </a:lnTo>
                  <a:cubicBezTo>
                    <a:pt x="10825" y="12406"/>
                    <a:pt x="10825" y="12350"/>
                    <a:pt x="10798" y="12322"/>
                  </a:cubicBezTo>
                  <a:cubicBezTo>
                    <a:pt x="10777" y="12281"/>
                    <a:pt x="10742" y="12255"/>
                    <a:pt x="10713" y="12255"/>
                  </a:cubicBezTo>
                  <a:close/>
                  <a:moveTo>
                    <a:pt x="8781" y="13370"/>
                  </a:moveTo>
                  <a:cubicBezTo>
                    <a:pt x="8766" y="13370"/>
                    <a:pt x="8749" y="13374"/>
                    <a:pt x="8733" y="13382"/>
                  </a:cubicBezTo>
                  <a:lnTo>
                    <a:pt x="7784" y="13940"/>
                  </a:lnTo>
                  <a:cubicBezTo>
                    <a:pt x="7729" y="13968"/>
                    <a:pt x="7729" y="14024"/>
                    <a:pt x="7757" y="14079"/>
                  </a:cubicBezTo>
                  <a:cubicBezTo>
                    <a:pt x="7757" y="14107"/>
                    <a:pt x="7784" y="14135"/>
                    <a:pt x="7840" y="14135"/>
                  </a:cubicBezTo>
                  <a:cubicBezTo>
                    <a:pt x="7840" y="14135"/>
                    <a:pt x="7868" y="14107"/>
                    <a:pt x="7868" y="14107"/>
                  </a:cubicBezTo>
                  <a:lnTo>
                    <a:pt x="8845" y="13549"/>
                  </a:lnTo>
                  <a:cubicBezTo>
                    <a:pt x="8873" y="13521"/>
                    <a:pt x="8900" y="13466"/>
                    <a:pt x="8873" y="13410"/>
                  </a:cubicBezTo>
                  <a:cubicBezTo>
                    <a:pt x="8853" y="13390"/>
                    <a:pt x="8819" y="13370"/>
                    <a:pt x="8781" y="13370"/>
                  </a:cubicBezTo>
                  <a:close/>
                  <a:moveTo>
                    <a:pt x="6856" y="14486"/>
                  </a:moveTo>
                  <a:cubicBezTo>
                    <a:pt x="6841" y="14486"/>
                    <a:pt x="6824" y="14490"/>
                    <a:pt x="6808" y="14498"/>
                  </a:cubicBezTo>
                  <a:lnTo>
                    <a:pt x="5859" y="15056"/>
                  </a:lnTo>
                  <a:cubicBezTo>
                    <a:pt x="5804" y="15084"/>
                    <a:pt x="5776" y="15140"/>
                    <a:pt x="5804" y="15195"/>
                  </a:cubicBezTo>
                  <a:cubicBezTo>
                    <a:pt x="5832" y="15223"/>
                    <a:pt x="5859" y="15251"/>
                    <a:pt x="5887" y="15251"/>
                  </a:cubicBezTo>
                  <a:cubicBezTo>
                    <a:pt x="5915" y="15251"/>
                    <a:pt x="5915" y="15223"/>
                    <a:pt x="5943" y="15223"/>
                  </a:cubicBezTo>
                  <a:lnTo>
                    <a:pt x="6920" y="14665"/>
                  </a:lnTo>
                  <a:cubicBezTo>
                    <a:pt x="6947" y="14637"/>
                    <a:pt x="6975" y="14582"/>
                    <a:pt x="6947" y="14526"/>
                  </a:cubicBezTo>
                  <a:cubicBezTo>
                    <a:pt x="6928" y="14506"/>
                    <a:pt x="6894" y="14486"/>
                    <a:pt x="6856" y="14486"/>
                  </a:cubicBezTo>
                  <a:close/>
                  <a:moveTo>
                    <a:pt x="4931" y="15602"/>
                  </a:moveTo>
                  <a:cubicBezTo>
                    <a:pt x="4916" y="15602"/>
                    <a:pt x="4899" y="15606"/>
                    <a:pt x="4883" y="15614"/>
                  </a:cubicBezTo>
                  <a:lnTo>
                    <a:pt x="3906" y="16172"/>
                  </a:lnTo>
                  <a:cubicBezTo>
                    <a:pt x="3879" y="16200"/>
                    <a:pt x="3851" y="16256"/>
                    <a:pt x="3879" y="16311"/>
                  </a:cubicBezTo>
                  <a:cubicBezTo>
                    <a:pt x="3906" y="16339"/>
                    <a:pt x="3934" y="16339"/>
                    <a:pt x="3962" y="16339"/>
                  </a:cubicBezTo>
                  <a:lnTo>
                    <a:pt x="4018" y="16339"/>
                  </a:lnTo>
                  <a:lnTo>
                    <a:pt x="4967" y="15781"/>
                  </a:lnTo>
                  <a:cubicBezTo>
                    <a:pt x="5022" y="15753"/>
                    <a:pt x="5050" y="15698"/>
                    <a:pt x="5022" y="15642"/>
                  </a:cubicBezTo>
                  <a:cubicBezTo>
                    <a:pt x="5003" y="15622"/>
                    <a:pt x="4969" y="15602"/>
                    <a:pt x="4931" y="15602"/>
                  </a:cubicBezTo>
                  <a:close/>
                  <a:moveTo>
                    <a:pt x="2988" y="16718"/>
                  </a:moveTo>
                  <a:cubicBezTo>
                    <a:pt x="2977" y="16718"/>
                    <a:pt x="2966" y="16722"/>
                    <a:pt x="2958" y="16730"/>
                  </a:cubicBezTo>
                  <a:lnTo>
                    <a:pt x="1981" y="17288"/>
                  </a:lnTo>
                  <a:cubicBezTo>
                    <a:pt x="1954" y="17316"/>
                    <a:pt x="1926" y="17372"/>
                    <a:pt x="1954" y="17427"/>
                  </a:cubicBezTo>
                  <a:cubicBezTo>
                    <a:pt x="1981" y="17455"/>
                    <a:pt x="2009" y="17455"/>
                    <a:pt x="2037" y="17455"/>
                  </a:cubicBezTo>
                  <a:lnTo>
                    <a:pt x="2093" y="17455"/>
                  </a:lnTo>
                  <a:lnTo>
                    <a:pt x="3042" y="16897"/>
                  </a:lnTo>
                  <a:cubicBezTo>
                    <a:pt x="3097" y="16869"/>
                    <a:pt x="3097" y="16814"/>
                    <a:pt x="3070" y="16758"/>
                  </a:cubicBezTo>
                  <a:cubicBezTo>
                    <a:pt x="3050" y="16738"/>
                    <a:pt x="3016" y="16718"/>
                    <a:pt x="2988" y="16718"/>
                  </a:cubicBezTo>
                  <a:close/>
                  <a:moveTo>
                    <a:pt x="1063" y="17834"/>
                  </a:moveTo>
                  <a:cubicBezTo>
                    <a:pt x="1052" y="17834"/>
                    <a:pt x="1041" y="17838"/>
                    <a:pt x="1033" y="17846"/>
                  </a:cubicBezTo>
                  <a:lnTo>
                    <a:pt x="56" y="18404"/>
                  </a:lnTo>
                  <a:cubicBezTo>
                    <a:pt x="1" y="18432"/>
                    <a:pt x="1" y="18488"/>
                    <a:pt x="29" y="18543"/>
                  </a:cubicBezTo>
                  <a:cubicBezTo>
                    <a:pt x="29" y="18571"/>
                    <a:pt x="56" y="18571"/>
                    <a:pt x="112" y="18571"/>
                  </a:cubicBezTo>
                  <a:lnTo>
                    <a:pt x="140" y="18571"/>
                  </a:lnTo>
                  <a:lnTo>
                    <a:pt x="1117" y="18013"/>
                  </a:lnTo>
                  <a:cubicBezTo>
                    <a:pt x="1172" y="17985"/>
                    <a:pt x="1172" y="17930"/>
                    <a:pt x="1144" y="17874"/>
                  </a:cubicBezTo>
                  <a:cubicBezTo>
                    <a:pt x="1125" y="17854"/>
                    <a:pt x="1091" y="17834"/>
                    <a:pt x="1063" y="17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28" name="Google Shape;1428;p45"/>
            <p:cNvSpPr/>
            <p:nvPr/>
          </p:nvSpPr>
          <p:spPr>
            <a:xfrm>
              <a:off x="7449552" y="-23404"/>
              <a:ext cx="24930" cy="16941"/>
            </a:xfrm>
            <a:custGeom>
              <a:avLst/>
              <a:gdLst/>
              <a:ahLst/>
              <a:cxnLst/>
              <a:rect l="l" t="t" r="r" b="b"/>
              <a:pathLst>
                <a:path w="699" h="475" extrusionOk="0">
                  <a:moveTo>
                    <a:pt x="531" y="0"/>
                  </a:moveTo>
                  <a:lnTo>
                    <a:pt x="57" y="307"/>
                  </a:lnTo>
                  <a:cubicBezTo>
                    <a:pt x="1" y="335"/>
                    <a:pt x="1" y="391"/>
                    <a:pt x="1" y="419"/>
                  </a:cubicBezTo>
                  <a:cubicBezTo>
                    <a:pt x="29" y="447"/>
                    <a:pt x="57" y="475"/>
                    <a:pt x="85" y="475"/>
                  </a:cubicBezTo>
                  <a:lnTo>
                    <a:pt x="140" y="475"/>
                  </a:lnTo>
                  <a:lnTo>
                    <a:pt x="643" y="168"/>
                  </a:lnTo>
                  <a:cubicBezTo>
                    <a:pt x="670" y="140"/>
                    <a:pt x="698" y="84"/>
                    <a:pt x="670" y="56"/>
                  </a:cubicBezTo>
                  <a:cubicBezTo>
                    <a:pt x="643" y="0"/>
                    <a:pt x="587" y="0"/>
                    <a:pt x="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29" name="Google Shape;1429;p45"/>
            <p:cNvSpPr/>
            <p:nvPr/>
          </p:nvSpPr>
          <p:spPr>
            <a:xfrm>
              <a:off x="6226670" y="2002796"/>
              <a:ext cx="1238859" cy="717116"/>
            </a:xfrm>
            <a:custGeom>
              <a:avLst/>
              <a:gdLst/>
              <a:ahLst/>
              <a:cxnLst/>
              <a:rect l="l" t="t" r="r" b="b"/>
              <a:pathLst>
                <a:path w="34736" h="20107" extrusionOk="0">
                  <a:moveTo>
                    <a:pt x="101" y="1"/>
                  </a:moveTo>
                  <a:cubicBezTo>
                    <a:pt x="71" y="1"/>
                    <a:pt x="45" y="14"/>
                    <a:pt x="29" y="47"/>
                  </a:cubicBezTo>
                  <a:cubicBezTo>
                    <a:pt x="1" y="75"/>
                    <a:pt x="29" y="130"/>
                    <a:pt x="57" y="158"/>
                  </a:cubicBezTo>
                  <a:lnTo>
                    <a:pt x="1061" y="744"/>
                  </a:lnTo>
                  <a:lnTo>
                    <a:pt x="1089" y="744"/>
                  </a:lnTo>
                  <a:cubicBezTo>
                    <a:pt x="1117" y="744"/>
                    <a:pt x="1173" y="744"/>
                    <a:pt x="1173" y="716"/>
                  </a:cubicBezTo>
                  <a:cubicBezTo>
                    <a:pt x="1201" y="661"/>
                    <a:pt x="1201" y="605"/>
                    <a:pt x="1145" y="577"/>
                  </a:cubicBezTo>
                  <a:lnTo>
                    <a:pt x="168" y="19"/>
                  </a:lnTo>
                  <a:cubicBezTo>
                    <a:pt x="145" y="7"/>
                    <a:pt x="122" y="1"/>
                    <a:pt x="101" y="1"/>
                  </a:cubicBezTo>
                  <a:close/>
                  <a:moveTo>
                    <a:pt x="2094" y="1124"/>
                  </a:moveTo>
                  <a:cubicBezTo>
                    <a:pt x="2065" y="1124"/>
                    <a:pt x="2030" y="1150"/>
                    <a:pt x="2010" y="1191"/>
                  </a:cubicBezTo>
                  <a:cubicBezTo>
                    <a:pt x="1982" y="1219"/>
                    <a:pt x="1982" y="1274"/>
                    <a:pt x="2037" y="1302"/>
                  </a:cubicBezTo>
                  <a:lnTo>
                    <a:pt x="3014" y="1888"/>
                  </a:lnTo>
                  <a:lnTo>
                    <a:pt x="3070" y="1888"/>
                  </a:lnTo>
                  <a:cubicBezTo>
                    <a:pt x="3098" y="1888"/>
                    <a:pt x="3126" y="1860"/>
                    <a:pt x="3153" y="1832"/>
                  </a:cubicBezTo>
                  <a:cubicBezTo>
                    <a:pt x="3181" y="1804"/>
                    <a:pt x="3153" y="1749"/>
                    <a:pt x="3126" y="1721"/>
                  </a:cubicBezTo>
                  <a:lnTo>
                    <a:pt x="2121" y="1135"/>
                  </a:lnTo>
                  <a:cubicBezTo>
                    <a:pt x="2114" y="1127"/>
                    <a:pt x="2104" y="1124"/>
                    <a:pt x="2094" y="1124"/>
                  </a:cubicBezTo>
                  <a:close/>
                  <a:moveTo>
                    <a:pt x="4054" y="2267"/>
                  </a:moveTo>
                  <a:cubicBezTo>
                    <a:pt x="4016" y="2267"/>
                    <a:pt x="3982" y="2287"/>
                    <a:pt x="3963" y="2307"/>
                  </a:cubicBezTo>
                  <a:cubicBezTo>
                    <a:pt x="3935" y="2362"/>
                    <a:pt x="3963" y="2418"/>
                    <a:pt x="4018" y="2446"/>
                  </a:cubicBezTo>
                  <a:lnTo>
                    <a:pt x="4995" y="3004"/>
                  </a:lnTo>
                  <a:cubicBezTo>
                    <a:pt x="4995" y="3032"/>
                    <a:pt x="5023" y="3032"/>
                    <a:pt x="5051" y="3032"/>
                  </a:cubicBezTo>
                  <a:cubicBezTo>
                    <a:pt x="5078" y="3032"/>
                    <a:pt x="5106" y="3004"/>
                    <a:pt x="5134" y="2976"/>
                  </a:cubicBezTo>
                  <a:cubicBezTo>
                    <a:pt x="5134" y="2948"/>
                    <a:pt x="5134" y="2892"/>
                    <a:pt x="5078" y="2865"/>
                  </a:cubicBezTo>
                  <a:lnTo>
                    <a:pt x="4102" y="2279"/>
                  </a:lnTo>
                  <a:cubicBezTo>
                    <a:pt x="4086" y="2271"/>
                    <a:pt x="4069" y="2267"/>
                    <a:pt x="4054" y="2267"/>
                  </a:cubicBezTo>
                  <a:close/>
                  <a:moveTo>
                    <a:pt x="6035" y="3411"/>
                  </a:moveTo>
                  <a:cubicBezTo>
                    <a:pt x="5997" y="3411"/>
                    <a:pt x="5963" y="3431"/>
                    <a:pt x="5943" y="3450"/>
                  </a:cubicBezTo>
                  <a:cubicBezTo>
                    <a:pt x="5915" y="3506"/>
                    <a:pt x="5943" y="3562"/>
                    <a:pt x="5971" y="3590"/>
                  </a:cubicBezTo>
                  <a:lnTo>
                    <a:pt x="6976" y="4148"/>
                  </a:lnTo>
                  <a:cubicBezTo>
                    <a:pt x="6976" y="4176"/>
                    <a:pt x="7004" y="4176"/>
                    <a:pt x="7004" y="4176"/>
                  </a:cubicBezTo>
                  <a:cubicBezTo>
                    <a:pt x="7031" y="4176"/>
                    <a:pt x="7087" y="4148"/>
                    <a:pt x="7087" y="4120"/>
                  </a:cubicBezTo>
                  <a:cubicBezTo>
                    <a:pt x="7115" y="4064"/>
                    <a:pt x="7115" y="4008"/>
                    <a:pt x="7059" y="3981"/>
                  </a:cubicBezTo>
                  <a:lnTo>
                    <a:pt x="6083" y="3423"/>
                  </a:lnTo>
                  <a:cubicBezTo>
                    <a:pt x="6067" y="3414"/>
                    <a:pt x="6050" y="3411"/>
                    <a:pt x="6035" y="3411"/>
                  </a:cubicBezTo>
                  <a:close/>
                  <a:moveTo>
                    <a:pt x="7991" y="4548"/>
                  </a:moveTo>
                  <a:cubicBezTo>
                    <a:pt x="7966" y="4548"/>
                    <a:pt x="7941" y="4562"/>
                    <a:pt x="7924" y="4594"/>
                  </a:cubicBezTo>
                  <a:cubicBezTo>
                    <a:pt x="7896" y="4650"/>
                    <a:pt x="7896" y="4706"/>
                    <a:pt x="7952" y="4734"/>
                  </a:cubicBezTo>
                  <a:lnTo>
                    <a:pt x="8929" y="5292"/>
                  </a:lnTo>
                  <a:cubicBezTo>
                    <a:pt x="8956" y="5292"/>
                    <a:pt x="8956" y="5320"/>
                    <a:pt x="8984" y="5320"/>
                  </a:cubicBezTo>
                  <a:cubicBezTo>
                    <a:pt x="9012" y="5320"/>
                    <a:pt x="9040" y="5292"/>
                    <a:pt x="9068" y="5264"/>
                  </a:cubicBezTo>
                  <a:cubicBezTo>
                    <a:pt x="9096" y="5208"/>
                    <a:pt x="9068" y="5152"/>
                    <a:pt x="9040" y="5124"/>
                  </a:cubicBezTo>
                  <a:lnTo>
                    <a:pt x="8036" y="4566"/>
                  </a:lnTo>
                  <a:cubicBezTo>
                    <a:pt x="8024" y="4555"/>
                    <a:pt x="8008" y="4548"/>
                    <a:pt x="7991" y="4548"/>
                  </a:cubicBezTo>
                  <a:close/>
                  <a:moveTo>
                    <a:pt x="9949" y="5692"/>
                  </a:moveTo>
                  <a:cubicBezTo>
                    <a:pt x="9919" y="5692"/>
                    <a:pt x="9893" y="5706"/>
                    <a:pt x="9877" y="5738"/>
                  </a:cubicBezTo>
                  <a:cubicBezTo>
                    <a:pt x="9849" y="5766"/>
                    <a:pt x="9877" y="5850"/>
                    <a:pt x="9933" y="5850"/>
                  </a:cubicBezTo>
                  <a:lnTo>
                    <a:pt x="10909" y="6436"/>
                  </a:lnTo>
                  <a:lnTo>
                    <a:pt x="10965" y="6436"/>
                  </a:lnTo>
                  <a:cubicBezTo>
                    <a:pt x="10993" y="6436"/>
                    <a:pt x="11021" y="6436"/>
                    <a:pt x="11049" y="6408"/>
                  </a:cubicBezTo>
                  <a:cubicBezTo>
                    <a:pt x="11077" y="6352"/>
                    <a:pt x="11049" y="6296"/>
                    <a:pt x="10993" y="6268"/>
                  </a:cubicBezTo>
                  <a:lnTo>
                    <a:pt x="10017" y="5710"/>
                  </a:lnTo>
                  <a:cubicBezTo>
                    <a:pt x="9994" y="5699"/>
                    <a:pt x="9970" y="5692"/>
                    <a:pt x="9949" y="5692"/>
                  </a:cubicBezTo>
                  <a:close/>
                  <a:moveTo>
                    <a:pt x="11953" y="6815"/>
                  </a:moveTo>
                  <a:cubicBezTo>
                    <a:pt x="11914" y="6815"/>
                    <a:pt x="11878" y="6841"/>
                    <a:pt x="11858" y="6882"/>
                  </a:cubicBezTo>
                  <a:cubicBezTo>
                    <a:pt x="11830" y="6910"/>
                    <a:pt x="11858" y="6966"/>
                    <a:pt x="11886" y="6994"/>
                  </a:cubicBezTo>
                  <a:lnTo>
                    <a:pt x="12890" y="7580"/>
                  </a:lnTo>
                  <a:lnTo>
                    <a:pt x="12918" y="7580"/>
                  </a:lnTo>
                  <a:cubicBezTo>
                    <a:pt x="12946" y="7580"/>
                    <a:pt x="13002" y="7552"/>
                    <a:pt x="13002" y="7524"/>
                  </a:cubicBezTo>
                  <a:cubicBezTo>
                    <a:pt x="13030" y="7496"/>
                    <a:pt x="13030" y="7440"/>
                    <a:pt x="12974" y="7412"/>
                  </a:cubicBezTo>
                  <a:lnTo>
                    <a:pt x="11997" y="6826"/>
                  </a:lnTo>
                  <a:cubicBezTo>
                    <a:pt x="11983" y="6819"/>
                    <a:pt x="11968" y="6815"/>
                    <a:pt x="11953" y="6815"/>
                  </a:cubicBezTo>
                  <a:close/>
                  <a:moveTo>
                    <a:pt x="13920" y="7959"/>
                  </a:moveTo>
                  <a:cubicBezTo>
                    <a:pt x="13892" y="7959"/>
                    <a:pt x="13859" y="7978"/>
                    <a:pt x="13839" y="7998"/>
                  </a:cubicBezTo>
                  <a:cubicBezTo>
                    <a:pt x="13811" y="8054"/>
                    <a:pt x="13811" y="8110"/>
                    <a:pt x="13867" y="8138"/>
                  </a:cubicBezTo>
                  <a:lnTo>
                    <a:pt x="14843" y="8696"/>
                  </a:lnTo>
                  <a:cubicBezTo>
                    <a:pt x="14871" y="8723"/>
                    <a:pt x="14871" y="8723"/>
                    <a:pt x="14899" y="8723"/>
                  </a:cubicBezTo>
                  <a:cubicBezTo>
                    <a:pt x="14927" y="8723"/>
                    <a:pt x="14955" y="8696"/>
                    <a:pt x="14983" y="8668"/>
                  </a:cubicBezTo>
                  <a:cubicBezTo>
                    <a:pt x="15011" y="8640"/>
                    <a:pt x="14983" y="8584"/>
                    <a:pt x="14955" y="8556"/>
                  </a:cubicBezTo>
                  <a:lnTo>
                    <a:pt x="13950" y="7970"/>
                  </a:lnTo>
                  <a:cubicBezTo>
                    <a:pt x="13942" y="7962"/>
                    <a:pt x="13932" y="7959"/>
                    <a:pt x="13920" y="7959"/>
                  </a:cubicBezTo>
                  <a:close/>
                  <a:moveTo>
                    <a:pt x="15883" y="9102"/>
                  </a:moveTo>
                  <a:cubicBezTo>
                    <a:pt x="15845" y="9102"/>
                    <a:pt x="15811" y="9122"/>
                    <a:pt x="15792" y="9142"/>
                  </a:cubicBezTo>
                  <a:cubicBezTo>
                    <a:pt x="15764" y="9198"/>
                    <a:pt x="15792" y="9253"/>
                    <a:pt x="15848" y="9281"/>
                  </a:cubicBezTo>
                  <a:lnTo>
                    <a:pt x="16824" y="9839"/>
                  </a:lnTo>
                  <a:cubicBezTo>
                    <a:pt x="16824" y="9867"/>
                    <a:pt x="16852" y="9867"/>
                    <a:pt x="16880" y="9867"/>
                  </a:cubicBezTo>
                  <a:cubicBezTo>
                    <a:pt x="16908" y="9867"/>
                    <a:pt x="16936" y="9839"/>
                    <a:pt x="16963" y="9811"/>
                  </a:cubicBezTo>
                  <a:cubicBezTo>
                    <a:pt x="16991" y="9756"/>
                    <a:pt x="16963" y="9700"/>
                    <a:pt x="16908" y="9672"/>
                  </a:cubicBezTo>
                  <a:lnTo>
                    <a:pt x="15931" y="9114"/>
                  </a:lnTo>
                  <a:cubicBezTo>
                    <a:pt x="15915" y="9106"/>
                    <a:pt x="15899" y="9102"/>
                    <a:pt x="15883" y="9102"/>
                  </a:cubicBezTo>
                  <a:close/>
                  <a:moveTo>
                    <a:pt x="17845" y="10240"/>
                  </a:moveTo>
                  <a:cubicBezTo>
                    <a:pt x="17815" y="10240"/>
                    <a:pt x="17789" y="10253"/>
                    <a:pt x="17773" y="10286"/>
                  </a:cubicBezTo>
                  <a:cubicBezTo>
                    <a:pt x="17745" y="10342"/>
                    <a:pt x="17773" y="10397"/>
                    <a:pt x="17800" y="10425"/>
                  </a:cubicBezTo>
                  <a:lnTo>
                    <a:pt x="18805" y="10983"/>
                  </a:lnTo>
                  <a:cubicBezTo>
                    <a:pt x="18805" y="10983"/>
                    <a:pt x="18833" y="11011"/>
                    <a:pt x="18833" y="11011"/>
                  </a:cubicBezTo>
                  <a:cubicBezTo>
                    <a:pt x="18861" y="11011"/>
                    <a:pt x="18916" y="10983"/>
                    <a:pt x="18916" y="10955"/>
                  </a:cubicBezTo>
                  <a:cubicBezTo>
                    <a:pt x="18944" y="10900"/>
                    <a:pt x="18944" y="10844"/>
                    <a:pt x="18889" y="10816"/>
                  </a:cubicBezTo>
                  <a:lnTo>
                    <a:pt x="17912" y="10258"/>
                  </a:lnTo>
                  <a:cubicBezTo>
                    <a:pt x="17889" y="10246"/>
                    <a:pt x="17866" y="10240"/>
                    <a:pt x="17845" y="10240"/>
                  </a:cubicBezTo>
                  <a:close/>
                  <a:moveTo>
                    <a:pt x="19820" y="11383"/>
                  </a:moveTo>
                  <a:cubicBezTo>
                    <a:pt x="19796" y="11383"/>
                    <a:pt x="19770" y="11397"/>
                    <a:pt x="19753" y="11430"/>
                  </a:cubicBezTo>
                  <a:cubicBezTo>
                    <a:pt x="19726" y="11458"/>
                    <a:pt x="19726" y="11541"/>
                    <a:pt x="19781" y="11541"/>
                  </a:cubicBezTo>
                  <a:lnTo>
                    <a:pt x="20758" y="12127"/>
                  </a:lnTo>
                  <a:lnTo>
                    <a:pt x="20814" y="12127"/>
                  </a:lnTo>
                  <a:cubicBezTo>
                    <a:pt x="20841" y="12127"/>
                    <a:pt x="20869" y="12127"/>
                    <a:pt x="20897" y="12099"/>
                  </a:cubicBezTo>
                  <a:cubicBezTo>
                    <a:pt x="20925" y="12043"/>
                    <a:pt x="20897" y="11988"/>
                    <a:pt x="20869" y="11960"/>
                  </a:cubicBezTo>
                  <a:lnTo>
                    <a:pt x="19865" y="11402"/>
                  </a:lnTo>
                  <a:cubicBezTo>
                    <a:pt x="19853" y="11390"/>
                    <a:pt x="19837" y="11383"/>
                    <a:pt x="19820" y="11383"/>
                  </a:cubicBezTo>
                  <a:close/>
                  <a:moveTo>
                    <a:pt x="21802" y="12507"/>
                  </a:moveTo>
                  <a:cubicBezTo>
                    <a:pt x="21762" y="12507"/>
                    <a:pt x="21727" y="12533"/>
                    <a:pt x="21706" y="12573"/>
                  </a:cubicBezTo>
                  <a:cubicBezTo>
                    <a:pt x="21678" y="12601"/>
                    <a:pt x="21706" y="12657"/>
                    <a:pt x="21762" y="12685"/>
                  </a:cubicBezTo>
                  <a:lnTo>
                    <a:pt x="22739" y="13271"/>
                  </a:lnTo>
                  <a:lnTo>
                    <a:pt x="22794" y="13271"/>
                  </a:lnTo>
                  <a:cubicBezTo>
                    <a:pt x="22822" y="13271"/>
                    <a:pt x="22850" y="13271"/>
                    <a:pt x="22878" y="13215"/>
                  </a:cubicBezTo>
                  <a:cubicBezTo>
                    <a:pt x="22906" y="13187"/>
                    <a:pt x="22878" y="13131"/>
                    <a:pt x="22822" y="13104"/>
                  </a:cubicBezTo>
                  <a:lnTo>
                    <a:pt x="21846" y="12518"/>
                  </a:lnTo>
                  <a:cubicBezTo>
                    <a:pt x="21831" y="12510"/>
                    <a:pt x="21816" y="12507"/>
                    <a:pt x="21802" y="12507"/>
                  </a:cubicBezTo>
                  <a:close/>
                  <a:moveTo>
                    <a:pt x="23778" y="13650"/>
                  </a:moveTo>
                  <a:cubicBezTo>
                    <a:pt x="23741" y="13650"/>
                    <a:pt x="23707" y="13670"/>
                    <a:pt x="23687" y="13689"/>
                  </a:cubicBezTo>
                  <a:cubicBezTo>
                    <a:pt x="23659" y="13745"/>
                    <a:pt x="23687" y="13801"/>
                    <a:pt x="23715" y="13829"/>
                  </a:cubicBezTo>
                  <a:lnTo>
                    <a:pt x="24719" y="14387"/>
                  </a:lnTo>
                  <a:cubicBezTo>
                    <a:pt x="24719" y="14415"/>
                    <a:pt x="24747" y="14415"/>
                    <a:pt x="24747" y="14415"/>
                  </a:cubicBezTo>
                  <a:cubicBezTo>
                    <a:pt x="24803" y="14415"/>
                    <a:pt x="24831" y="14387"/>
                    <a:pt x="24831" y="14359"/>
                  </a:cubicBezTo>
                  <a:cubicBezTo>
                    <a:pt x="24859" y="14331"/>
                    <a:pt x="24859" y="14275"/>
                    <a:pt x="24803" y="14247"/>
                  </a:cubicBezTo>
                  <a:lnTo>
                    <a:pt x="23827" y="13662"/>
                  </a:lnTo>
                  <a:cubicBezTo>
                    <a:pt x="23810" y="13653"/>
                    <a:pt x="23794" y="13650"/>
                    <a:pt x="23778" y="13650"/>
                  </a:cubicBezTo>
                  <a:close/>
                  <a:moveTo>
                    <a:pt x="25749" y="14794"/>
                  </a:moveTo>
                  <a:cubicBezTo>
                    <a:pt x="25721" y="14794"/>
                    <a:pt x="25688" y="14814"/>
                    <a:pt x="25668" y="14833"/>
                  </a:cubicBezTo>
                  <a:cubicBezTo>
                    <a:pt x="25640" y="14889"/>
                    <a:pt x="25640" y="14945"/>
                    <a:pt x="25696" y="14973"/>
                  </a:cubicBezTo>
                  <a:lnTo>
                    <a:pt x="26672" y="15531"/>
                  </a:lnTo>
                  <a:cubicBezTo>
                    <a:pt x="26700" y="15559"/>
                    <a:pt x="26700" y="15559"/>
                    <a:pt x="26728" y="15559"/>
                  </a:cubicBezTo>
                  <a:cubicBezTo>
                    <a:pt x="26756" y="15559"/>
                    <a:pt x="26784" y="15531"/>
                    <a:pt x="26812" y="15503"/>
                  </a:cubicBezTo>
                  <a:cubicBezTo>
                    <a:pt x="26840" y="15447"/>
                    <a:pt x="26812" y="15391"/>
                    <a:pt x="26784" y="15363"/>
                  </a:cubicBezTo>
                  <a:lnTo>
                    <a:pt x="25780" y="14805"/>
                  </a:lnTo>
                  <a:cubicBezTo>
                    <a:pt x="25771" y="14797"/>
                    <a:pt x="25761" y="14794"/>
                    <a:pt x="25749" y="14794"/>
                  </a:cubicBezTo>
                  <a:close/>
                  <a:moveTo>
                    <a:pt x="27693" y="15931"/>
                  </a:moveTo>
                  <a:cubicBezTo>
                    <a:pt x="27663" y="15931"/>
                    <a:pt x="27637" y="15944"/>
                    <a:pt x="27621" y="15977"/>
                  </a:cubicBezTo>
                  <a:cubicBezTo>
                    <a:pt x="27593" y="16033"/>
                    <a:pt x="27621" y="16089"/>
                    <a:pt x="27677" y="16117"/>
                  </a:cubicBezTo>
                  <a:lnTo>
                    <a:pt x="28653" y="16675"/>
                  </a:lnTo>
                  <a:cubicBezTo>
                    <a:pt x="28681" y="16675"/>
                    <a:pt x="28681" y="16703"/>
                    <a:pt x="28709" y="16703"/>
                  </a:cubicBezTo>
                  <a:cubicBezTo>
                    <a:pt x="28737" y="16703"/>
                    <a:pt x="28765" y="16675"/>
                    <a:pt x="28793" y="16647"/>
                  </a:cubicBezTo>
                  <a:cubicBezTo>
                    <a:pt x="28821" y="16591"/>
                    <a:pt x="28793" y="16535"/>
                    <a:pt x="28737" y="16507"/>
                  </a:cubicBezTo>
                  <a:lnTo>
                    <a:pt x="27760" y="15949"/>
                  </a:lnTo>
                  <a:cubicBezTo>
                    <a:pt x="27737" y="15938"/>
                    <a:pt x="27714" y="15931"/>
                    <a:pt x="27693" y="15931"/>
                  </a:cubicBezTo>
                  <a:close/>
                  <a:moveTo>
                    <a:pt x="29674" y="17075"/>
                  </a:moveTo>
                  <a:cubicBezTo>
                    <a:pt x="29644" y="17075"/>
                    <a:pt x="29618" y="17088"/>
                    <a:pt x="29602" y="17121"/>
                  </a:cubicBezTo>
                  <a:cubicBezTo>
                    <a:pt x="29574" y="17149"/>
                    <a:pt x="29602" y="17233"/>
                    <a:pt x="29630" y="17233"/>
                  </a:cubicBezTo>
                  <a:lnTo>
                    <a:pt x="30634" y="17819"/>
                  </a:lnTo>
                  <a:lnTo>
                    <a:pt x="30662" y="17819"/>
                  </a:lnTo>
                  <a:cubicBezTo>
                    <a:pt x="30718" y="17819"/>
                    <a:pt x="30746" y="17819"/>
                    <a:pt x="30746" y="17791"/>
                  </a:cubicBezTo>
                  <a:cubicBezTo>
                    <a:pt x="30774" y="17735"/>
                    <a:pt x="30774" y="17679"/>
                    <a:pt x="30718" y="17651"/>
                  </a:cubicBezTo>
                  <a:lnTo>
                    <a:pt x="29741" y="17093"/>
                  </a:lnTo>
                  <a:cubicBezTo>
                    <a:pt x="29718" y="17082"/>
                    <a:pt x="29695" y="17075"/>
                    <a:pt x="29674" y="17075"/>
                  </a:cubicBezTo>
                  <a:close/>
                  <a:moveTo>
                    <a:pt x="31667" y="18198"/>
                  </a:moveTo>
                  <a:cubicBezTo>
                    <a:pt x="31638" y="18198"/>
                    <a:pt x="31603" y="18224"/>
                    <a:pt x="31583" y="18265"/>
                  </a:cubicBezTo>
                  <a:cubicBezTo>
                    <a:pt x="31555" y="18293"/>
                    <a:pt x="31555" y="18349"/>
                    <a:pt x="31611" y="18376"/>
                  </a:cubicBezTo>
                  <a:lnTo>
                    <a:pt x="32587" y="18962"/>
                  </a:lnTo>
                  <a:lnTo>
                    <a:pt x="32643" y="18962"/>
                  </a:lnTo>
                  <a:cubicBezTo>
                    <a:pt x="32671" y="18962"/>
                    <a:pt x="32699" y="18962"/>
                    <a:pt x="32726" y="18907"/>
                  </a:cubicBezTo>
                  <a:cubicBezTo>
                    <a:pt x="32754" y="18879"/>
                    <a:pt x="32726" y="18823"/>
                    <a:pt x="32699" y="18795"/>
                  </a:cubicBezTo>
                  <a:lnTo>
                    <a:pt x="31694" y="18209"/>
                  </a:lnTo>
                  <a:cubicBezTo>
                    <a:pt x="31687" y="18202"/>
                    <a:pt x="31677" y="18198"/>
                    <a:pt x="31667" y="18198"/>
                  </a:cubicBezTo>
                  <a:close/>
                  <a:moveTo>
                    <a:pt x="33627" y="19341"/>
                  </a:moveTo>
                  <a:cubicBezTo>
                    <a:pt x="33589" y="19341"/>
                    <a:pt x="33555" y="19361"/>
                    <a:pt x="33536" y="19381"/>
                  </a:cubicBezTo>
                  <a:cubicBezTo>
                    <a:pt x="33508" y="19437"/>
                    <a:pt x="33536" y="19492"/>
                    <a:pt x="33591" y="19520"/>
                  </a:cubicBezTo>
                  <a:lnTo>
                    <a:pt x="34568" y="20078"/>
                  </a:lnTo>
                  <a:cubicBezTo>
                    <a:pt x="34596" y="20106"/>
                    <a:pt x="34596" y="20106"/>
                    <a:pt x="34624" y="20106"/>
                  </a:cubicBezTo>
                  <a:cubicBezTo>
                    <a:pt x="34652" y="20106"/>
                    <a:pt x="34679" y="20078"/>
                    <a:pt x="34707" y="20050"/>
                  </a:cubicBezTo>
                  <a:cubicBezTo>
                    <a:pt x="34735" y="20023"/>
                    <a:pt x="34707" y="19967"/>
                    <a:pt x="34652" y="19939"/>
                  </a:cubicBezTo>
                  <a:lnTo>
                    <a:pt x="33675" y="19353"/>
                  </a:lnTo>
                  <a:cubicBezTo>
                    <a:pt x="33659" y="19345"/>
                    <a:pt x="33642" y="19341"/>
                    <a:pt x="33627" y="193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30" name="Google Shape;1430;p45"/>
            <p:cNvSpPr/>
            <p:nvPr/>
          </p:nvSpPr>
          <p:spPr>
            <a:xfrm>
              <a:off x="6170961" y="1961996"/>
              <a:ext cx="27890" cy="26570"/>
            </a:xfrm>
            <a:custGeom>
              <a:avLst/>
              <a:gdLst/>
              <a:ahLst/>
              <a:cxnLst/>
              <a:rect l="l" t="t" r="r" b="b"/>
              <a:pathLst>
                <a:path w="782" h="745" extrusionOk="0">
                  <a:moveTo>
                    <a:pt x="710" y="1"/>
                  </a:moveTo>
                  <a:cubicBezTo>
                    <a:pt x="688" y="1"/>
                    <a:pt x="665" y="7"/>
                    <a:pt x="642" y="19"/>
                  </a:cubicBezTo>
                  <a:lnTo>
                    <a:pt x="1" y="382"/>
                  </a:lnTo>
                  <a:lnTo>
                    <a:pt x="642" y="744"/>
                  </a:lnTo>
                  <a:lnTo>
                    <a:pt x="698" y="744"/>
                  </a:lnTo>
                  <a:cubicBezTo>
                    <a:pt x="726" y="744"/>
                    <a:pt x="754" y="744"/>
                    <a:pt x="782" y="717"/>
                  </a:cubicBezTo>
                  <a:cubicBezTo>
                    <a:pt x="782" y="661"/>
                    <a:pt x="782" y="605"/>
                    <a:pt x="726" y="577"/>
                  </a:cubicBezTo>
                  <a:lnTo>
                    <a:pt x="391" y="382"/>
                  </a:lnTo>
                  <a:lnTo>
                    <a:pt x="726" y="186"/>
                  </a:lnTo>
                  <a:cubicBezTo>
                    <a:pt x="782" y="159"/>
                    <a:pt x="782" y="103"/>
                    <a:pt x="782" y="47"/>
                  </a:cubicBezTo>
                  <a:cubicBezTo>
                    <a:pt x="765" y="14"/>
                    <a:pt x="739" y="1"/>
                    <a:pt x="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31" name="Google Shape;1431;p45"/>
            <p:cNvSpPr/>
            <p:nvPr/>
          </p:nvSpPr>
          <p:spPr>
            <a:xfrm>
              <a:off x="6226670" y="1348058"/>
              <a:ext cx="1035854" cy="600706"/>
            </a:xfrm>
            <a:custGeom>
              <a:avLst/>
              <a:gdLst/>
              <a:ahLst/>
              <a:cxnLst/>
              <a:rect l="l" t="t" r="r" b="b"/>
              <a:pathLst>
                <a:path w="29044" h="16843" extrusionOk="0">
                  <a:moveTo>
                    <a:pt x="28949" y="1"/>
                  </a:moveTo>
                  <a:cubicBezTo>
                    <a:pt x="28932" y="1"/>
                    <a:pt x="28916" y="8"/>
                    <a:pt x="28904" y="19"/>
                  </a:cubicBezTo>
                  <a:lnTo>
                    <a:pt x="27900" y="577"/>
                  </a:lnTo>
                  <a:cubicBezTo>
                    <a:pt x="27844" y="605"/>
                    <a:pt x="27844" y="661"/>
                    <a:pt x="27872" y="717"/>
                  </a:cubicBezTo>
                  <a:cubicBezTo>
                    <a:pt x="27872" y="745"/>
                    <a:pt x="27928" y="773"/>
                    <a:pt x="27956" y="773"/>
                  </a:cubicBezTo>
                  <a:cubicBezTo>
                    <a:pt x="27956" y="773"/>
                    <a:pt x="27984" y="745"/>
                    <a:pt x="27984" y="745"/>
                  </a:cubicBezTo>
                  <a:lnTo>
                    <a:pt x="28988" y="187"/>
                  </a:lnTo>
                  <a:cubicBezTo>
                    <a:pt x="29044" y="159"/>
                    <a:pt x="29044" y="103"/>
                    <a:pt x="29016" y="47"/>
                  </a:cubicBezTo>
                  <a:cubicBezTo>
                    <a:pt x="29000" y="15"/>
                    <a:pt x="28974" y="1"/>
                    <a:pt x="28949" y="1"/>
                  </a:cubicBezTo>
                  <a:close/>
                  <a:moveTo>
                    <a:pt x="26963" y="1145"/>
                  </a:moveTo>
                  <a:cubicBezTo>
                    <a:pt x="26942" y="1145"/>
                    <a:pt x="26919" y="1152"/>
                    <a:pt x="26896" y="1163"/>
                  </a:cubicBezTo>
                  <a:lnTo>
                    <a:pt x="25919" y="1721"/>
                  </a:lnTo>
                  <a:cubicBezTo>
                    <a:pt x="25863" y="1749"/>
                    <a:pt x="25863" y="1805"/>
                    <a:pt x="25891" y="1861"/>
                  </a:cubicBezTo>
                  <a:cubicBezTo>
                    <a:pt x="25891" y="1889"/>
                    <a:pt x="25919" y="1916"/>
                    <a:pt x="25947" y="1916"/>
                  </a:cubicBezTo>
                  <a:cubicBezTo>
                    <a:pt x="25975" y="1916"/>
                    <a:pt x="26003" y="1916"/>
                    <a:pt x="26003" y="1889"/>
                  </a:cubicBezTo>
                  <a:lnTo>
                    <a:pt x="27007" y="1331"/>
                  </a:lnTo>
                  <a:cubicBezTo>
                    <a:pt x="27035" y="1303"/>
                    <a:pt x="27063" y="1247"/>
                    <a:pt x="27035" y="1191"/>
                  </a:cubicBezTo>
                  <a:cubicBezTo>
                    <a:pt x="27019" y="1158"/>
                    <a:pt x="26993" y="1145"/>
                    <a:pt x="26963" y="1145"/>
                  </a:cubicBezTo>
                  <a:close/>
                  <a:moveTo>
                    <a:pt x="24963" y="2295"/>
                  </a:moveTo>
                  <a:cubicBezTo>
                    <a:pt x="24947" y="2295"/>
                    <a:pt x="24931" y="2299"/>
                    <a:pt x="24915" y="2307"/>
                  </a:cubicBezTo>
                  <a:lnTo>
                    <a:pt x="23938" y="2893"/>
                  </a:lnTo>
                  <a:cubicBezTo>
                    <a:pt x="23882" y="2921"/>
                    <a:pt x="23855" y="2977"/>
                    <a:pt x="23882" y="3004"/>
                  </a:cubicBezTo>
                  <a:cubicBezTo>
                    <a:pt x="23910" y="3032"/>
                    <a:pt x="23938" y="3060"/>
                    <a:pt x="23966" y="3060"/>
                  </a:cubicBezTo>
                  <a:cubicBezTo>
                    <a:pt x="23994" y="3060"/>
                    <a:pt x="23994" y="3060"/>
                    <a:pt x="24022" y="3032"/>
                  </a:cubicBezTo>
                  <a:lnTo>
                    <a:pt x="25026" y="2474"/>
                  </a:lnTo>
                  <a:cubicBezTo>
                    <a:pt x="25054" y="2447"/>
                    <a:pt x="25082" y="2391"/>
                    <a:pt x="25054" y="2335"/>
                  </a:cubicBezTo>
                  <a:cubicBezTo>
                    <a:pt x="25035" y="2315"/>
                    <a:pt x="25001" y="2295"/>
                    <a:pt x="24963" y="2295"/>
                  </a:cubicBezTo>
                  <a:close/>
                  <a:moveTo>
                    <a:pt x="22982" y="3439"/>
                  </a:moveTo>
                  <a:cubicBezTo>
                    <a:pt x="22967" y="3439"/>
                    <a:pt x="22950" y="3443"/>
                    <a:pt x="22934" y="3451"/>
                  </a:cubicBezTo>
                  <a:lnTo>
                    <a:pt x="21930" y="4037"/>
                  </a:lnTo>
                  <a:cubicBezTo>
                    <a:pt x="21902" y="4065"/>
                    <a:pt x="21874" y="4120"/>
                    <a:pt x="21902" y="4148"/>
                  </a:cubicBezTo>
                  <a:cubicBezTo>
                    <a:pt x="21930" y="4176"/>
                    <a:pt x="21957" y="4204"/>
                    <a:pt x="21985" y="4204"/>
                  </a:cubicBezTo>
                  <a:lnTo>
                    <a:pt x="22041" y="4204"/>
                  </a:lnTo>
                  <a:lnTo>
                    <a:pt x="23018" y="3618"/>
                  </a:lnTo>
                  <a:cubicBezTo>
                    <a:pt x="23073" y="3590"/>
                    <a:pt x="23073" y="3535"/>
                    <a:pt x="23073" y="3479"/>
                  </a:cubicBezTo>
                  <a:cubicBezTo>
                    <a:pt x="23054" y="3459"/>
                    <a:pt x="23020" y="3439"/>
                    <a:pt x="22982" y="3439"/>
                  </a:cubicBezTo>
                  <a:close/>
                  <a:moveTo>
                    <a:pt x="20980" y="4584"/>
                  </a:moveTo>
                  <a:cubicBezTo>
                    <a:pt x="20970" y="4584"/>
                    <a:pt x="20961" y="4587"/>
                    <a:pt x="20953" y="4595"/>
                  </a:cubicBezTo>
                  <a:lnTo>
                    <a:pt x="19949" y="5181"/>
                  </a:lnTo>
                  <a:cubicBezTo>
                    <a:pt x="19893" y="5209"/>
                    <a:pt x="19893" y="5264"/>
                    <a:pt x="19921" y="5292"/>
                  </a:cubicBezTo>
                  <a:cubicBezTo>
                    <a:pt x="19921" y="5348"/>
                    <a:pt x="19977" y="5348"/>
                    <a:pt x="20004" y="5348"/>
                  </a:cubicBezTo>
                  <a:lnTo>
                    <a:pt x="20032" y="5348"/>
                  </a:lnTo>
                  <a:lnTo>
                    <a:pt x="21037" y="4762"/>
                  </a:lnTo>
                  <a:cubicBezTo>
                    <a:pt x="21093" y="4734"/>
                    <a:pt x="21093" y="4678"/>
                    <a:pt x="21065" y="4651"/>
                  </a:cubicBezTo>
                  <a:cubicBezTo>
                    <a:pt x="21044" y="4610"/>
                    <a:pt x="21009" y="4584"/>
                    <a:pt x="20980" y="4584"/>
                  </a:cubicBezTo>
                  <a:close/>
                  <a:moveTo>
                    <a:pt x="18989" y="5728"/>
                  </a:moveTo>
                  <a:cubicBezTo>
                    <a:pt x="18974" y="5728"/>
                    <a:pt x="18959" y="5731"/>
                    <a:pt x="18944" y="5739"/>
                  </a:cubicBezTo>
                  <a:lnTo>
                    <a:pt x="17968" y="6324"/>
                  </a:lnTo>
                  <a:cubicBezTo>
                    <a:pt x="17912" y="6352"/>
                    <a:pt x="17912" y="6408"/>
                    <a:pt x="17940" y="6464"/>
                  </a:cubicBezTo>
                  <a:cubicBezTo>
                    <a:pt x="17940" y="6492"/>
                    <a:pt x="17968" y="6492"/>
                    <a:pt x="17996" y="6492"/>
                  </a:cubicBezTo>
                  <a:lnTo>
                    <a:pt x="18052" y="6492"/>
                  </a:lnTo>
                  <a:lnTo>
                    <a:pt x="19056" y="5906"/>
                  </a:lnTo>
                  <a:cubicBezTo>
                    <a:pt x="19084" y="5878"/>
                    <a:pt x="19112" y="5822"/>
                    <a:pt x="19084" y="5794"/>
                  </a:cubicBezTo>
                  <a:cubicBezTo>
                    <a:pt x="19063" y="5754"/>
                    <a:pt x="19028" y="5728"/>
                    <a:pt x="18989" y="5728"/>
                  </a:cubicBezTo>
                  <a:close/>
                  <a:moveTo>
                    <a:pt x="17031" y="6892"/>
                  </a:moveTo>
                  <a:cubicBezTo>
                    <a:pt x="17010" y="6892"/>
                    <a:pt x="16987" y="6899"/>
                    <a:pt x="16963" y="6910"/>
                  </a:cubicBezTo>
                  <a:lnTo>
                    <a:pt x="15987" y="7468"/>
                  </a:lnTo>
                  <a:cubicBezTo>
                    <a:pt x="15931" y="7496"/>
                    <a:pt x="15903" y="7552"/>
                    <a:pt x="15931" y="7608"/>
                  </a:cubicBezTo>
                  <a:cubicBezTo>
                    <a:pt x="15959" y="7636"/>
                    <a:pt x="15987" y="7636"/>
                    <a:pt x="16015" y="7636"/>
                  </a:cubicBezTo>
                  <a:lnTo>
                    <a:pt x="16071" y="7636"/>
                  </a:lnTo>
                  <a:lnTo>
                    <a:pt x="17075" y="7050"/>
                  </a:lnTo>
                  <a:cubicBezTo>
                    <a:pt x="17103" y="7022"/>
                    <a:pt x="17131" y="6966"/>
                    <a:pt x="17103" y="6938"/>
                  </a:cubicBezTo>
                  <a:cubicBezTo>
                    <a:pt x="17087" y="6906"/>
                    <a:pt x="17061" y="6892"/>
                    <a:pt x="17031" y="6892"/>
                  </a:cubicBezTo>
                  <a:close/>
                  <a:moveTo>
                    <a:pt x="15050" y="8036"/>
                  </a:moveTo>
                  <a:cubicBezTo>
                    <a:pt x="15029" y="8036"/>
                    <a:pt x="15006" y="8043"/>
                    <a:pt x="14983" y="8054"/>
                  </a:cubicBezTo>
                  <a:lnTo>
                    <a:pt x="13978" y="8612"/>
                  </a:lnTo>
                  <a:cubicBezTo>
                    <a:pt x="13950" y="8640"/>
                    <a:pt x="13922" y="8696"/>
                    <a:pt x="13950" y="8752"/>
                  </a:cubicBezTo>
                  <a:cubicBezTo>
                    <a:pt x="13978" y="8780"/>
                    <a:pt x="14006" y="8808"/>
                    <a:pt x="14034" y="8808"/>
                  </a:cubicBezTo>
                  <a:cubicBezTo>
                    <a:pt x="14062" y="8808"/>
                    <a:pt x="14062" y="8780"/>
                    <a:pt x="14090" y="8780"/>
                  </a:cubicBezTo>
                  <a:lnTo>
                    <a:pt x="15066" y="8222"/>
                  </a:lnTo>
                  <a:cubicBezTo>
                    <a:pt x="15122" y="8194"/>
                    <a:pt x="15122" y="8138"/>
                    <a:pt x="15122" y="8082"/>
                  </a:cubicBezTo>
                  <a:cubicBezTo>
                    <a:pt x="15106" y="8049"/>
                    <a:pt x="15080" y="8036"/>
                    <a:pt x="15050" y="8036"/>
                  </a:cubicBezTo>
                  <a:close/>
                  <a:moveTo>
                    <a:pt x="13047" y="9180"/>
                  </a:moveTo>
                  <a:cubicBezTo>
                    <a:pt x="13030" y="9180"/>
                    <a:pt x="13013" y="9187"/>
                    <a:pt x="13002" y="9198"/>
                  </a:cubicBezTo>
                  <a:lnTo>
                    <a:pt x="11997" y="9756"/>
                  </a:lnTo>
                  <a:cubicBezTo>
                    <a:pt x="11942" y="9784"/>
                    <a:pt x="11942" y="9840"/>
                    <a:pt x="11970" y="9896"/>
                  </a:cubicBezTo>
                  <a:cubicBezTo>
                    <a:pt x="11970" y="9923"/>
                    <a:pt x="12025" y="9951"/>
                    <a:pt x="12053" y="9951"/>
                  </a:cubicBezTo>
                  <a:cubicBezTo>
                    <a:pt x="12053" y="9951"/>
                    <a:pt x="12081" y="9951"/>
                    <a:pt x="12081" y="9923"/>
                  </a:cubicBezTo>
                  <a:lnTo>
                    <a:pt x="13086" y="9365"/>
                  </a:lnTo>
                  <a:cubicBezTo>
                    <a:pt x="13141" y="9338"/>
                    <a:pt x="13141" y="9282"/>
                    <a:pt x="13113" y="9226"/>
                  </a:cubicBezTo>
                  <a:cubicBezTo>
                    <a:pt x="13097" y="9193"/>
                    <a:pt x="13071" y="9180"/>
                    <a:pt x="13047" y="9180"/>
                  </a:cubicBezTo>
                  <a:close/>
                  <a:moveTo>
                    <a:pt x="11041" y="10330"/>
                  </a:moveTo>
                  <a:cubicBezTo>
                    <a:pt x="11026" y="10330"/>
                    <a:pt x="11009" y="10334"/>
                    <a:pt x="10993" y="10342"/>
                  </a:cubicBezTo>
                  <a:lnTo>
                    <a:pt x="10017" y="10928"/>
                  </a:lnTo>
                  <a:cubicBezTo>
                    <a:pt x="9961" y="10928"/>
                    <a:pt x="9961" y="11012"/>
                    <a:pt x="9989" y="11039"/>
                  </a:cubicBezTo>
                  <a:cubicBezTo>
                    <a:pt x="9989" y="11067"/>
                    <a:pt x="10017" y="11095"/>
                    <a:pt x="10045" y="11095"/>
                  </a:cubicBezTo>
                  <a:cubicBezTo>
                    <a:pt x="10072" y="11095"/>
                    <a:pt x="10100" y="11095"/>
                    <a:pt x="10100" y="11067"/>
                  </a:cubicBezTo>
                  <a:lnTo>
                    <a:pt x="11105" y="10509"/>
                  </a:lnTo>
                  <a:cubicBezTo>
                    <a:pt x="11133" y="10481"/>
                    <a:pt x="11160" y="10426"/>
                    <a:pt x="11133" y="10370"/>
                  </a:cubicBezTo>
                  <a:cubicBezTo>
                    <a:pt x="11113" y="10350"/>
                    <a:pt x="11079" y="10330"/>
                    <a:pt x="11041" y="10330"/>
                  </a:cubicBezTo>
                  <a:close/>
                  <a:moveTo>
                    <a:pt x="9061" y="11474"/>
                  </a:moveTo>
                  <a:cubicBezTo>
                    <a:pt x="9045" y="11474"/>
                    <a:pt x="9029" y="11478"/>
                    <a:pt x="9012" y="11486"/>
                  </a:cubicBezTo>
                  <a:lnTo>
                    <a:pt x="8036" y="12072"/>
                  </a:lnTo>
                  <a:cubicBezTo>
                    <a:pt x="7980" y="12100"/>
                    <a:pt x="7952" y="12155"/>
                    <a:pt x="7980" y="12183"/>
                  </a:cubicBezTo>
                  <a:cubicBezTo>
                    <a:pt x="8008" y="12211"/>
                    <a:pt x="8036" y="12239"/>
                    <a:pt x="8064" y="12239"/>
                  </a:cubicBezTo>
                  <a:lnTo>
                    <a:pt x="8119" y="12239"/>
                  </a:lnTo>
                  <a:lnTo>
                    <a:pt x="9124" y="11653"/>
                  </a:lnTo>
                  <a:cubicBezTo>
                    <a:pt x="9152" y="11625"/>
                    <a:pt x="9180" y="11570"/>
                    <a:pt x="9152" y="11514"/>
                  </a:cubicBezTo>
                  <a:cubicBezTo>
                    <a:pt x="9132" y="11494"/>
                    <a:pt x="9098" y="11474"/>
                    <a:pt x="9061" y="11474"/>
                  </a:cubicBezTo>
                  <a:close/>
                  <a:moveTo>
                    <a:pt x="7080" y="12618"/>
                  </a:moveTo>
                  <a:cubicBezTo>
                    <a:pt x="7064" y="12618"/>
                    <a:pt x="7048" y="12622"/>
                    <a:pt x="7031" y="12630"/>
                  </a:cubicBezTo>
                  <a:lnTo>
                    <a:pt x="6027" y="13216"/>
                  </a:lnTo>
                  <a:cubicBezTo>
                    <a:pt x="5999" y="13243"/>
                    <a:pt x="5971" y="13299"/>
                    <a:pt x="5999" y="13327"/>
                  </a:cubicBezTo>
                  <a:cubicBezTo>
                    <a:pt x="6027" y="13383"/>
                    <a:pt x="6055" y="13383"/>
                    <a:pt x="6083" y="13383"/>
                  </a:cubicBezTo>
                  <a:lnTo>
                    <a:pt x="6139" y="13383"/>
                  </a:lnTo>
                  <a:lnTo>
                    <a:pt x="7115" y="12797"/>
                  </a:lnTo>
                  <a:cubicBezTo>
                    <a:pt x="7171" y="12769"/>
                    <a:pt x="7171" y="12713"/>
                    <a:pt x="7171" y="12658"/>
                  </a:cubicBezTo>
                  <a:cubicBezTo>
                    <a:pt x="7151" y="12638"/>
                    <a:pt x="7118" y="12618"/>
                    <a:pt x="7080" y="12618"/>
                  </a:cubicBezTo>
                  <a:close/>
                  <a:moveTo>
                    <a:pt x="5078" y="13763"/>
                  </a:moveTo>
                  <a:cubicBezTo>
                    <a:pt x="5068" y="13763"/>
                    <a:pt x="5058" y="13766"/>
                    <a:pt x="5051" y="13774"/>
                  </a:cubicBezTo>
                  <a:lnTo>
                    <a:pt x="4046" y="14359"/>
                  </a:lnTo>
                  <a:cubicBezTo>
                    <a:pt x="3990" y="14387"/>
                    <a:pt x="3990" y="14443"/>
                    <a:pt x="4018" y="14499"/>
                  </a:cubicBezTo>
                  <a:cubicBezTo>
                    <a:pt x="4018" y="14527"/>
                    <a:pt x="4074" y="14527"/>
                    <a:pt x="4102" y="14527"/>
                  </a:cubicBezTo>
                  <a:lnTo>
                    <a:pt x="4130" y="14527"/>
                  </a:lnTo>
                  <a:lnTo>
                    <a:pt x="5134" y="13941"/>
                  </a:lnTo>
                  <a:cubicBezTo>
                    <a:pt x="5190" y="13913"/>
                    <a:pt x="5190" y="13857"/>
                    <a:pt x="5162" y="13829"/>
                  </a:cubicBezTo>
                  <a:cubicBezTo>
                    <a:pt x="5142" y="13788"/>
                    <a:pt x="5106" y="13763"/>
                    <a:pt x="5078" y="13763"/>
                  </a:cubicBezTo>
                  <a:close/>
                  <a:moveTo>
                    <a:pt x="3109" y="14927"/>
                  </a:moveTo>
                  <a:cubicBezTo>
                    <a:pt x="3088" y="14927"/>
                    <a:pt x="3065" y="14934"/>
                    <a:pt x="3042" y="14945"/>
                  </a:cubicBezTo>
                  <a:lnTo>
                    <a:pt x="2065" y="15503"/>
                  </a:lnTo>
                  <a:cubicBezTo>
                    <a:pt x="2010" y="15531"/>
                    <a:pt x="2010" y="15587"/>
                    <a:pt x="2037" y="15643"/>
                  </a:cubicBezTo>
                  <a:cubicBezTo>
                    <a:pt x="2037" y="15671"/>
                    <a:pt x="2065" y="15671"/>
                    <a:pt x="2093" y="15671"/>
                  </a:cubicBezTo>
                  <a:lnTo>
                    <a:pt x="2149" y="15671"/>
                  </a:lnTo>
                  <a:lnTo>
                    <a:pt x="3153" y="15085"/>
                  </a:lnTo>
                  <a:cubicBezTo>
                    <a:pt x="3181" y="15057"/>
                    <a:pt x="3209" y="15001"/>
                    <a:pt x="3181" y="14973"/>
                  </a:cubicBezTo>
                  <a:cubicBezTo>
                    <a:pt x="3165" y="14941"/>
                    <a:pt x="3139" y="14927"/>
                    <a:pt x="3109" y="14927"/>
                  </a:cubicBezTo>
                  <a:close/>
                  <a:moveTo>
                    <a:pt x="1128" y="16071"/>
                  </a:moveTo>
                  <a:cubicBezTo>
                    <a:pt x="1107" y="16071"/>
                    <a:pt x="1084" y="16078"/>
                    <a:pt x="1061" y="16089"/>
                  </a:cubicBezTo>
                  <a:lnTo>
                    <a:pt x="85" y="16647"/>
                  </a:lnTo>
                  <a:cubicBezTo>
                    <a:pt x="29" y="16675"/>
                    <a:pt x="1" y="16731"/>
                    <a:pt x="29" y="16787"/>
                  </a:cubicBezTo>
                  <a:cubicBezTo>
                    <a:pt x="57" y="16815"/>
                    <a:pt x="85" y="16842"/>
                    <a:pt x="112" y="16842"/>
                  </a:cubicBezTo>
                  <a:cubicBezTo>
                    <a:pt x="140" y="16842"/>
                    <a:pt x="140" y="16815"/>
                    <a:pt x="168" y="16815"/>
                  </a:cubicBezTo>
                  <a:lnTo>
                    <a:pt x="1173" y="16257"/>
                  </a:lnTo>
                  <a:cubicBezTo>
                    <a:pt x="1201" y="16229"/>
                    <a:pt x="1228" y="16173"/>
                    <a:pt x="1201" y="16117"/>
                  </a:cubicBezTo>
                  <a:cubicBezTo>
                    <a:pt x="1184" y="16084"/>
                    <a:pt x="1158" y="16071"/>
                    <a:pt x="1128" y="16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32" name="Google Shape;1432;p45"/>
            <p:cNvSpPr/>
            <p:nvPr/>
          </p:nvSpPr>
          <p:spPr>
            <a:xfrm>
              <a:off x="7290343" y="1317458"/>
              <a:ext cx="24930" cy="16370"/>
            </a:xfrm>
            <a:custGeom>
              <a:avLst/>
              <a:gdLst/>
              <a:ahLst/>
              <a:cxnLst/>
              <a:rect l="l" t="t" r="r" b="b"/>
              <a:pathLst>
                <a:path w="699" h="459" extrusionOk="0">
                  <a:moveTo>
                    <a:pt x="607" y="1"/>
                  </a:moveTo>
                  <a:cubicBezTo>
                    <a:pt x="592" y="1"/>
                    <a:pt x="575" y="4"/>
                    <a:pt x="559" y="12"/>
                  </a:cubicBezTo>
                  <a:lnTo>
                    <a:pt x="57" y="291"/>
                  </a:lnTo>
                  <a:cubicBezTo>
                    <a:pt x="29" y="319"/>
                    <a:pt x="1" y="375"/>
                    <a:pt x="29" y="431"/>
                  </a:cubicBezTo>
                  <a:cubicBezTo>
                    <a:pt x="57" y="459"/>
                    <a:pt x="85" y="459"/>
                    <a:pt x="113" y="459"/>
                  </a:cubicBezTo>
                  <a:lnTo>
                    <a:pt x="168" y="459"/>
                  </a:lnTo>
                  <a:lnTo>
                    <a:pt x="643" y="180"/>
                  </a:lnTo>
                  <a:cubicBezTo>
                    <a:pt x="698" y="152"/>
                    <a:pt x="698" y="96"/>
                    <a:pt x="698" y="40"/>
                  </a:cubicBezTo>
                  <a:cubicBezTo>
                    <a:pt x="679" y="21"/>
                    <a:pt x="645" y="1"/>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33" name="Google Shape;1433;p45"/>
            <p:cNvSpPr/>
            <p:nvPr/>
          </p:nvSpPr>
          <p:spPr>
            <a:xfrm>
              <a:off x="8748079" y="3556292"/>
              <a:ext cx="25893" cy="17333"/>
            </a:xfrm>
            <a:custGeom>
              <a:avLst/>
              <a:gdLst/>
              <a:ahLst/>
              <a:cxnLst/>
              <a:rect l="l" t="t" r="r" b="b"/>
              <a:pathLst>
                <a:path w="726" h="486" extrusionOk="0">
                  <a:moveTo>
                    <a:pt x="123" y="0"/>
                  </a:moveTo>
                  <a:cubicBezTo>
                    <a:pt x="84" y="0"/>
                    <a:pt x="48" y="26"/>
                    <a:pt x="28" y="67"/>
                  </a:cubicBezTo>
                  <a:cubicBezTo>
                    <a:pt x="0" y="95"/>
                    <a:pt x="28" y="151"/>
                    <a:pt x="56" y="179"/>
                  </a:cubicBezTo>
                  <a:lnTo>
                    <a:pt x="586" y="486"/>
                  </a:lnTo>
                  <a:lnTo>
                    <a:pt x="614" y="486"/>
                  </a:lnTo>
                  <a:cubicBezTo>
                    <a:pt x="642" y="486"/>
                    <a:pt x="698" y="486"/>
                    <a:pt x="698" y="458"/>
                  </a:cubicBezTo>
                  <a:cubicBezTo>
                    <a:pt x="726" y="402"/>
                    <a:pt x="726" y="346"/>
                    <a:pt x="670" y="318"/>
                  </a:cubicBezTo>
                  <a:lnTo>
                    <a:pt x="168" y="11"/>
                  </a:lnTo>
                  <a:cubicBezTo>
                    <a:pt x="153" y="4"/>
                    <a:pt x="138"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34" name="Google Shape;1434;p45"/>
            <p:cNvSpPr/>
            <p:nvPr/>
          </p:nvSpPr>
          <p:spPr>
            <a:xfrm>
              <a:off x="7511252" y="2841851"/>
              <a:ext cx="1208009" cy="700924"/>
            </a:xfrm>
            <a:custGeom>
              <a:avLst/>
              <a:gdLst/>
              <a:ahLst/>
              <a:cxnLst/>
              <a:rect l="l" t="t" r="r" b="b"/>
              <a:pathLst>
                <a:path w="33871" h="19653" extrusionOk="0">
                  <a:moveTo>
                    <a:pt x="113" y="1"/>
                  </a:moveTo>
                  <a:cubicBezTo>
                    <a:pt x="84" y="1"/>
                    <a:pt x="49" y="27"/>
                    <a:pt x="28" y="68"/>
                  </a:cubicBezTo>
                  <a:cubicBezTo>
                    <a:pt x="1" y="96"/>
                    <a:pt x="1" y="151"/>
                    <a:pt x="56" y="179"/>
                  </a:cubicBezTo>
                  <a:lnTo>
                    <a:pt x="1089" y="793"/>
                  </a:lnTo>
                  <a:lnTo>
                    <a:pt x="1117" y="793"/>
                  </a:lnTo>
                  <a:cubicBezTo>
                    <a:pt x="1144" y="793"/>
                    <a:pt x="1200" y="765"/>
                    <a:pt x="1200" y="737"/>
                  </a:cubicBezTo>
                  <a:cubicBezTo>
                    <a:pt x="1228" y="709"/>
                    <a:pt x="1228" y="626"/>
                    <a:pt x="1172" y="598"/>
                  </a:cubicBezTo>
                  <a:lnTo>
                    <a:pt x="140" y="12"/>
                  </a:lnTo>
                  <a:cubicBezTo>
                    <a:pt x="133" y="4"/>
                    <a:pt x="123" y="1"/>
                    <a:pt x="113" y="1"/>
                  </a:cubicBezTo>
                  <a:close/>
                  <a:moveTo>
                    <a:pt x="2137" y="1193"/>
                  </a:moveTo>
                  <a:cubicBezTo>
                    <a:pt x="2107" y="1193"/>
                    <a:pt x="2081" y="1207"/>
                    <a:pt x="2065" y="1239"/>
                  </a:cubicBezTo>
                  <a:cubicBezTo>
                    <a:pt x="2037" y="1295"/>
                    <a:pt x="2037" y="1351"/>
                    <a:pt x="2093" y="1379"/>
                  </a:cubicBezTo>
                  <a:lnTo>
                    <a:pt x="3125" y="1965"/>
                  </a:lnTo>
                  <a:lnTo>
                    <a:pt x="3153" y="1965"/>
                  </a:lnTo>
                  <a:cubicBezTo>
                    <a:pt x="3209" y="1965"/>
                    <a:pt x="3237" y="1965"/>
                    <a:pt x="3237" y="1937"/>
                  </a:cubicBezTo>
                  <a:cubicBezTo>
                    <a:pt x="3265" y="1881"/>
                    <a:pt x="3265" y="1825"/>
                    <a:pt x="3209" y="1797"/>
                  </a:cubicBezTo>
                  <a:lnTo>
                    <a:pt x="2205" y="1211"/>
                  </a:lnTo>
                  <a:cubicBezTo>
                    <a:pt x="2181" y="1200"/>
                    <a:pt x="2158" y="1193"/>
                    <a:pt x="2137" y="1193"/>
                  </a:cubicBezTo>
                  <a:close/>
                  <a:moveTo>
                    <a:pt x="4174" y="2365"/>
                  </a:moveTo>
                  <a:cubicBezTo>
                    <a:pt x="4144" y="2365"/>
                    <a:pt x="4118" y="2378"/>
                    <a:pt x="4102" y="2411"/>
                  </a:cubicBezTo>
                  <a:cubicBezTo>
                    <a:pt x="4074" y="2467"/>
                    <a:pt x="4102" y="2523"/>
                    <a:pt x="4130" y="2551"/>
                  </a:cubicBezTo>
                  <a:lnTo>
                    <a:pt x="5162" y="3137"/>
                  </a:lnTo>
                  <a:lnTo>
                    <a:pt x="5218" y="3137"/>
                  </a:lnTo>
                  <a:cubicBezTo>
                    <a:pt x="5246" y="3137"/>
                    <a:pt x="5273" y="3137"/>
                    <a:pt x="5301" y="3109"/>
                  </a:cubicBezTo>
                  <a:cubicBezTo>
                    <a:pt x="5329" y="3053"/>
                    <a:pt x="5301" y="2997"/>
                    <a:pt x="5246" y="2969"/>
                  </a:cubicBezTo>
                  <a:lnTo>
                    <a:pt x="4241" y="2383"/>
                  </a:lnTo>
                  <a:cubicBezTo>
                    <a:pt x="4218" y="2372"/>
                    <a:pt x="4195" y="2365"/>
                    <a:pt x="4174" y="2365"/>
                  </a:cubicBezTo>
                  <a:close/>
                  <a:moveTo>
                    <a:pt x="6230" y="3543"/>
                  </a:moveTo>
                  <a:cubicBezTo>
                    <a:pt x="6192" y="3543"/>
                    <a:pt x="6158" y="3563"/>
                    <a:pt x="6138" y="3583"/>
                  </a:cubicBezTo>
                  <a:cubicBezTo>
                    <a:pt x="6110" y="3639"/>
                    <a:pt x="6138" y="3694"/>
                    <a:pt x="6166" y="3722"/>
                  </a:cubicBezTo>
                  <a:lnTo>
                    <a:pt x="7199" y="4308"/>
                  </a:lnTo>
                  <a:cubicBezTo>
                    <a:pt x="7199" y="4336"/>
                    <a:pt x="7226" y="4336"/>
                    <a:pt x="7254" y="4336"/>
                  </a:cubicBezTo>
                  <a:cubicBezTo>
                    <a:pt x="7282" y="4336"/>
                    <a:pt x="7310" y="4308"/>
                    <a:pt x="7338" y="4280"/>
                  </a:cubicBezTo>
                  <a:cubicBezTo>
                    <a:pt x="7366" y="4225"/>
                    <a:pt x="7338" y="4169"/>
                    <a:pt x="7282" y="4141"/>
                  </a:cubicBezTo>
                  <a:lnTo>
                    <a:pt x="6278" y="3555"/>
                  </a:lnTo>
                  <a:cubicBezTo>
                    <a:pt x="6262" y="3547"/>
                    <a:pt x="6245" y="3543"/>
                    <a:pt x="6230" y="3543"/>
                  </a:cubicBezTo>
                  <a:close/>
                  <a:moveTo>
                    <a:pt x="8270" y="4716"/>
                  </a:moveTo>
                  <a:cubicBezTo>
                    <a:pt x="8231" y="4716"/>
                    <a:pt x="8195" y="4742"/>
                    <a:pt x="8175" y="4783"/>
                  </a:cubicBezTo>
                  <a:cubicBezTo>
                    <a:pt x="8147" y="4810"/>
                    <a:pt x="8175" y="4866"/>
                    <a:pt x="8231" y="4894"/>
                  </a:cubicBezTo>
                  <a:lnTo>
                    <a:pt x="9235" y="5480"/>
                  </a:lnTo>
                  <a:cubicBezTo>
                    <a:pt x="9263" y="5508"/>
                    <a:pt x="9263" y="5508"/>
                    <a:pt x="9291" y="5508"/>
                  </a:cubicBezTo>
                  <a:cubicBezTo>
                    <a:pt x="9319" y="5508"/>
                    <a:pt x="9347" y="5480"/>
                    <a:pt x="9375" y="5452"/>
                  </a:cubicBezTo>
                  <a:cubicBezTo>
                    <a:pt x="9403" y="5424"/>
                    <a:pt x="9375" y="5341"/>
                    <a:pt x="9347" y="5313"/>
                  </a:cubicBezTo>
                  <a:lnTo>
                    <a:pt x="8314" y="4727"/>
                  </a:lnTo>
                  <a:cubicBezTo>
                    <a:pt x="8300" y="4719"/>
                    <a:pt x="8285" y="4716"/>
                    <a:pt x="8270" y="4716"/>
                  </a:cubicBezTo>
                  <a:close/>
                  <a:moveTo>
                    <a:pt x="10284" y="5908"/>
                  </a:moveTo>
                  <a:cubicBezTo>
                    <a:pt x="10254" y="5908"/>
                    <a:pt x="10228" y="5922"/>
                    <a:pt x="10212" y="5954"/>
                  </a:cubicBezTo>
                  <a:cubicBezTo>
                    <a:pt x="10184" y="5982"/>
                    <a:pt x="10212" y="6066"/>
                    <a:pt x="10267" y="6094"/>
                  </a:cubicBezTo>
                  <a:lnTo>
                    <a:pt x="11272" y="6680"/>
                  </a:lnTo>
                  <a:lnTo>
                    <a:pt x="11328" y="6680"/>
                  </a:lnTo>
                  <a:cubicBezTo>
                    <a:pt x="11355" y="6680"/>
                    <a:pt x="11383" y="6680"/>
                    <a:pt x="11411" y="6624"/>
                  </a:cubicBezTo>
                  <a:cubicBezTo>
                    <a:pt x="11439" y="6596"/>
                    <a:pt x="11411" y="6540"/>
                    <a:pt x="11383" y="6512"/>
                  </a:cubicBezTo>
                  <a:lnTo>
                    <a:pt x="10351" y="5926"/>
                  </a:lnTo>
                  <a:cubicBezTo>
                    <a:pt x="10328" y="5915"/>
                    <a:pt x="10305" y="5908"/>
                    <a:pt x="10284" y="5908"/>
                  </a:cubicBezTo>
                  <a:close/>
                  <a:moveTo>
                    <a:pt x="12334" y="7080"/>
                  </a:moveTo>
                  <a:cubicBezTo>
                    <a:pt x="12305" y="7080"/>
                    <a:pt x="12276" y="7093"/>
                    <a:pt x="12276" y="7126"/>
                  </a:cubicBezTo>
                  <a:cubicBezTo>
                    <a:pt x="12248" y="7182"/>
                    <a:pt x="12248" y="7238"/>
                    <a:pt x="12304" y="7266"/>
                  </a:cubicBezTo>
                  <a:lnTo>
                    <a:pt x="13308" y="7851"/>
                  </a:lnTo>
                  <a:lnTo>
                    <a:pt x="13364" y="7851"/>
                  </a:lnTo>
                  <a:cubicBezTo>
                    <a:pt x="13392" y="7851"/>
                    <a:pt x="13420" y="7851"/>
                    <a:pt x="13448" y="7824"/>
                  </a:cubicBezTo>
                  <a:cubicBezTo>
                    <a:pt x="13476" y="7768"/>
                    <a:pt x="13476" y="7712"/>
                    <a:pt x="13420" y="7684"/>
                  </a:cubicBezTo>
                  <a:lnTo>
                    <a:pt x="12388" y="7098"/>
                  </a:lnTo>
                  <a:cubicBezTo>
                    <a:pt x="12376" y="7087"/>
                    <a:pt x="12355" y="7080"/>
                    <a:pt x="12334" y="7080"/>
                  </a:cubicBezTo>
                  <a:close/>
                  <a:moveTo>
                    <a:pt x="14394" y="8258"/>
                  </a:moveTo>
                  <a:cubicBezTo>
                    <a:pt x="14366" y="8258"/>
                    <a:pt x="14333" y="8278"/>
                    <a:pt x="14313" y="8298"/>
                  </a:cubicBezTo>
                  <a:cubicBezTo>
                    <a:pt x="14285" y="8354"/>
                    <a:pt x="14285" y="8409"/>
                    <a:pt x="14341" y="8437"/>
                  </a:cubicBezTo>
                  <a:lnTo>
                    <a:pt x="15345" y="9023"/>
                  </a:lnTo>
                  <a:cubicBezTo>
                    <a:pt x="15373" y="9023"/>
                    <a:pt x="15401" y="9051"/>
                    <a:pt x="15401" y="9051"/>
                  </a:cubicBezTo>
                  <a:cubicBezTo>
                    <a:pt x="15429" y="9051"/>
                    <a:pt x="15485" y="9023"/>
                    <a:pt x="15485" y="8995"/>
                  </a:cubicBezTo>
                  <a:cubicBezTo>
                    <a:pt x="15512" y="8940"/>
                    <a:pt x="15512" y="8884"/>
                    <a:pt x="15457" y="8856"/>
                  </a:cubicBezTo>
                  <a:lnTo>
                    <a:pt x="14424" y="8270"/>
                  </a:lnTo>
                  <a:cubicBezTo>
                    <a:pt x="14416" y="8262"/>
                    <a:pt x="14406" y="8258"/>
                    <a:pt x="14394" y="8258"/>
                  </a:cubicBezTo>
                  <a:close/>
                  <a:moveTo>
                    <a:pt x="16441" y="9430"/>
                  </a:moveTo>
                  <a:cubicBezTo>
                    <a:pt x="16403" y="9430"/>
                    <a:pt x="16369" y="9450"/>
                    <a:pt x="16349" y="9470"/>
                  </a:cubicBezTo>
                  <a:cubicBezTo>
                    <a:pt x="16322" y="9525"/>
                    <a:pt x="16322" y="9581"/>
                    <a:pt x="16377" y="9609"/>
                  </a:cubicBezTo>
                  <a:lnTo>
                    <a:pt x="17410" y="10195"/>
                  </a:lnTo>
                  <a:cubicBezTo>
                    <a:pt x="17410" y="10223"/>
                    <a:pt x="17437" y="10223"/>
                    <a:pt x="17437" y="10223"/>
                  </a:cubicBezTo>
                  <a:cubicBezTo>
                    <a:pt x="17493" y="10223"/>
                    <a:pt x="17521" y="10195"/>
                    <a:pt x="17521" y="10167"/>
                  </a:cubicBezTo>
                  <a:cubicBezTo>
                    <a:pt x="17549" y="10111"/>
                    <a:pt x="17549" y="10055"/>
                    <a:pt x="17493" y="10028"/>
                  </a:cubicBezTo>
                  <a:lnTo>
                    <a:pt x="16489" y="9442"/>
                  </a:lnTo>
                  <a:cubicBezTo>
                    <a:pt x="16473" y="9434"/>
                    <a:pt x="16456" y="9430"/>
                    <a:pt x="16441" y="9430"/>
                  </a:cubicBezTo>
                  <a:close/>
                  <a:moveTo>
                    <a:pt x="18481" y="10603"/>
                  </a:moveTo>
                  <a:cubicBezTo>
                    <a:pt x="18442" y="10603"/>
                    <a:pt x="18406" y="10628"/>
                    <a:pt x="18386" y="10669"/>
                  </a:cubicBezTo>
                  <a:cubicBezTo>
                    <a:pt x="18358" y="10697"/>
                    <a:pt x="18386" y="10781"/>
                    <a:pt x="18414" y="10809"/>
                  </a:cubicBezTo>
                  <a:lnTo>
                    <a:pt x="19446" y="11395"/>
                  </a:lnTo>
                  <a:lnTo>
                    <a:pt x="19502" y="11395"/>
                  </a:lnTo>
                  <a:cubicBezTo>
                    <a:pt x="19530" y="11395"/>
                    <a:pt x="19558" y="11367"/>
                    <a:pt x="19586" y="11339"/>
                  </a:cubicBezTo>
                  <a:cubicBezTo>
                    <a:pt x="19614" y="11311"/>
                    <a:pt x="19586" y="11255"/>
                    <a:pt x="19530" y="11227"/>
                  </a:cubicBezTo>
                  <a:lnTo>
                    <a:pt x="18526" y="10613"/>
                  </a:lnTo>
                  <a:cubicBezTo>
                    <a:pt x="18511" y="10606"/>
                    <a:pt x="18496" y="10603"/>
                    <a:pt x="18481" y="10603"/>
                  </a:cubicBezTo>
                  <a:close/>
                  <a:moveTo>
                    <a:pt x="20495" y="11795"/>
                  </a:moveTo>
                  <a:cubicBezTo>
                    <a:pt x="20465" y="11795"/>
                    <a:pt x="20439" y="11808"/>
                    <a:pt x="20423" y="11841"/>
                  </a:cubicBezTo>
                  <a:cubicBezTo>
                    <a:pt x="20395" y="11897"/>
                    <a:pt x="20423" y="11953"/>
                    <a:pt x="20451" y="11981"/>
                  </a:cubicBezTo>
                  <a:lnTo>
                    <a:pt x="21483" y="12566"/>
                  </a:lnTo>
                  <a:lnTo>
                    <a:pt x="21539" y="12566"/>
                  </a:lnTo>
                  <a:cubicBezTo>
                    <a:pt x="21567" y="12566"/>
                    <a:pt x="21594" y="12566"/>
                    <a:pt x="21622" y="12539"/>
                  </a:cubicBezTo>
                  <a:cubicBezTo>
                    <a:pt x="21650" y="12483"/>
                    <a:pt x="21622" y="12427"/>
                    <a:pt x="21567" y="12399"/>
                  </a:cubicBezTo>
                  <a:lnTo>
                    <a:pt x="20562" y="11813"/>
                  </a:lnTo>
                  <a:cubicBezTo>
                    <a:pt x="20539" y="11802"/>
                    <a:pt x="20516" y="11795"/>
                    <a:pt x="20495" y="11795"/>
                  </a:cubicBezTo>
                  <a:close/>
                  <a:moveTo>
                    <a:pt x="22531" y="12967"/>
                  </a:moveTo>
                  <a:cubicBezTo>
                    <a:pt x="22502" y="12967"/>
                    <a:pt x="22476" y="12980"/>
                    <a:pt x="22459" y="13013"/>
                  </a:cubicBezTo>
                  <a:cubicBezTo>
                    <a:pt x="22431" y="13069"/>
                    <a:pt x="22459" y="13124"/>
                    <a:pt x="22487" y="13152"/>
                  </a:cubicBezTo>
                  <a:lnTo>
                    <a:pt x="23519" y="13738"/>
                  </a:lnTo>
                  <a:cubicBezTo>
                    <a:pt x="23547" y="13738"/>
                    <a:pt x="23547" y="13766"/>
                    <a:pt x="23575" y="13766"/>
                  </a:cubicBezTo>
                  <a:cubicBezTo>
                    <a:pt x="23603" y="13766"/>
                    <a:pt x="23631" y="13738"/>
                    <a:pt x="23659" y="13710"/>
                  </a:cubicBezTo>
                  <a:cubicBezTo>
                    <a:pt x="23687" y="13654"/>
                    <a:pt x="23659" y="13599"/>
                    <a:pt x="23631" y="13571"/>
                  </a:cubicBezTo>
                  <a:lnTo>
                    <a:pt x="22599" y="12985"/>
                  </a:lnTo>
                  <a:cubicBezTo>
                    <a:pt x="22576" y="12973"/>
                    <a:pt x="22553" y="12967"/>
                    <a:pt x="22531" y="12967"/>
                  </a:cubicBezTo>
                  <a:close/>
                  <a:moveTo>
                    <a:pt x="24587" y="14145"/>
                  </a:moveTo>
                  <a:cubicBezTo>
                    <a:pt x="24549" y="14145"/>
                    <a:pt x="24516" y="14165"/>
                    <a:pt x="24496" y="14185"/>
                  </a:cubicBezTo>
                  <a:cubicBezTo>
                    <a:pt x="24468" y="14240"/>
                    <a:pt x="24496" y="14296"/>
                    <a:pt x="24552" y="14324"/>
                  </a:cubicBezTo>
                  <a:lnTo>
                    <a:pt x="25556" y="14910"/>
                  </a:lnTo>
                  <a:cubicBezTo>
                    <a:pt x="25584" y="14938"/>
                    <a:pt x="25584" y="14938"/>
                    <a:pt x="25612" y="14938"/>
                  </a:cubicBezTo>
                  <a:cubicBezTo>
                    <a:pt x="25640" y="14938"/>
                    <a:pt x="25668" y="14910"/>
                    <a:pt x="25696" y="14882"/>
                  </a:cubicBezTo>
                  <a:cubicBezTo>
                    <a:pt x="25724" y="14826"/>
                    <a:pt x="25696" y="14770"/>
                    <a:pt x="25668" y="14743"/>
                  </a:cubicBezTo>
                  <a:lnTo>
                    <a:pt x="24635" y="14157"/>
                  </a:lnTo>
                  <a:cubicBezTo>
                    <a:pt x="24619" y="14148"/>
                    <a:pt x="24603" y="14145"/>
                    <a:pt x="24587" y="14145"/>
                  </a:cubicBezTo>
                  <a:close/>
                  <a:moveTo>
                    <a:pt x="26640" y="15317"/>
                  </a:moveTo>
                  <a:cubicBezTo>
                    <a:pt x="26603" y="15317"/>
                    <a:pt x="26553" y="15343"/>
                    <a:pt x="26533" y="15384"/>
                  </a:cubicBezTo>
                  <a:cubicBezTo>
                    <a:pt x="26505" y="15412"/>
                    <a:pt x="26533" y="15468"/>
                    <a:pt x="26588" y="15496"/>
                  </a:cubicBezTo>
                  <a:lnTo>
                    <a:pt x="27593" y="16110"/>
                  </a:lnTo>
                  <a:lnTo>
                    <a:pt x="27649" y="16110"/>
                  </a:lnTo>
                  <a:cubicBezTo>
                    <a:pt x="27676" y="16110"/>
                    <a:pt x="27704" y="16082"/>
                    <a:pt x="27732" y="16054"/>
                  </a:cubicBezTo>
                  <a:cubicBezTo>
                    <a:pt x="27760" y="16026"/>
                    <a:pt x="27760" y="15942"/>
                    <a:pt x="27704" y="15914"/>
                  </a:cubicBezTo>
                  <a:lnTo>
                    <a:pt x="26672" y="15328"/>
                  </a:lnTo>
                  <a:cubicBezTo>
                    <a:pt x="26665" y="15321"/>
                    <a:pt x="26653" y="15317"/>
                    <a:pt x="26640" y="15317"/>
                  </a:cubicBezTo>
                  <a:close/>
                  <a:moveTo>
                    <a:pt x="28664" y="16510"/>
                  </a:moveTo>
                  <a:cubicBezTo>
                    <a:pt x="28639" y="16510"/>
                    <a:pt x="28613" y="16523"/>
                    <a:pt x="28597" y="16556"/>
                  </a:cubicBezTo>
                  <a:cubicBezTo>
                    <a:pt x="28569" y="16612"/>
                    <a:pt x="28569" y="16668"/>
                    <a:pt x="28625" y="16695"/>
                  </a:cubicBezTo>
                  <a:lnTo>
                    <a:pt x="29629" y="17281"/>
                  </a:lnTo>
                  <a:lnTo>
                    <a:pt x="29685" y="17281"/>
                  </a:lnTo>
                  <a:cubicBezTo>
                    <a:pt x="29713" y="17281"/>
                    <a:pt x="29769" y="17281"/>
                    <a:pt x="29769" y="17226"/>
                  </a:cubicBezTo>
                  <a:cubicBezTo>
                    <a:pt x="29797" y="17198"/>
                    <a:pt x="29797" y="17142"/>
                    <a:pt x="29741" y="17114"/>
                  </a:cubicBezTo>
                  <a:lnTo>
                    <a:pt x="28709" y="16528"/>
                  </a:lnTo>
                  <a:cubicBezTo>
                    <a:pt x="28697" y="16517"/>
                    <a:pt x="28681" y="16510"/>
                    <a:pt x="28664" y="16510"/>
                  </a:cubicBezTo>
                  <a:close/>
                  <a:moveTo>
                    <a:pt x="30706" y="17682"/>
                  </a:moveTo>
                  <a:cubicBezTo>
                    <a:pt x="30676" y="17682"/>
                    <a:pt x="30650" y="17695"/>
                    <a:pt x="30634" y="17728"/>
                  </a:cubicBezTo>
                  <a:cubicBezTo>
                    <a:pt x="30606" y="17784"/>
                    <a:pt x="30606" y="17839"/>
                    <a:pt x="30662" y="17867"/>
                  </a:cubicBezTo>
                  <a:lnTo>
                    <a:pt x="31694" y="18453"/>
                  </a:lnTo>
                  <a:lnTo>
                    <a:pt x="31722" y="18453"/>
                  </a:lnTo>
                  <a:cubicBezTo>
                    <a:pt x="31778" y="18453"/>
                    <a:pt x="31806" y="18453"/>
                    <a:pt x="31806" y="18425"/>
                  </a:cubicBezTo>
                  <a:cubicBezTo>
                    <a:pt x="31833" y="18369"/>
                    <a:pt x="31833" y="18314"/>
                    <a:pt x="31778" y="18286"/>
                  </a:cubicBezTo>
                  <a:lnTo>
                    <a:pt x="30773" y="17700"/>
                  </a:lnTo>
                  <a:cubicBezTo>
                    <a:pt x="30750" y="17688"/>
                    <a:pt x="30727" y="17682"/>
                    <a:pt x="30706" y="17682"/>
                  </a:cubicBezTo>
                  <a:close/>
                  <a:moveTo>
                    <a:pt x="32762" y="18860"/>
                  </a:moveTo>
                  <a:cubicBezTo>
                    <a:pt x="32724" y="18860"/>
                    <a:pt x="32690" y="18880"/>
                    <a:pt x="32670" y="18899"/>
                  </a:cubicBezTo>
                  <a:cubicBezTo>
                    <a:pt x="32642" y="18955"/>
                    <a:pt x="32642" y="19011"/>
                    <a:pt x="32698" y="19039"/>
                  </a:cubicBezTo>
                  <a:lnTo>
                    <a:pt x="33731" y="19625"/>
                  </a:lnTo>
                  <a:cubicBezTo>
                    <a:pt x="33731" y="19653"/>
                    <a:pt x="33758" y="19653"/>
                    <a:pt x="33758" y="19653"/>
                  </a:cubicBezTo>
                  <a:cubicBezTo>
                    <a:pt x="33814" y="19653"/>
                    <a:pt x="33842" y="19625"/>
                    <a:pt x="33870" y="19597"/>
                  </a:cubicBezTo>
                  <a:cubicBezTo>
                    <a:pt x="33870" y="19541"/>
                    <a:pt x="33870" y="19485"/>
                    <a:pt x="33814" y="19457"/>
                  </a:cubicBezTo>
                  <a:lnTo>
                    <a:pt x="32810" y="18872"/>
                  </a:lnTo>
                  <a:cubicBezTo>
                    <a:pt x="32794" y="18863"/>
                    <a:pt x="32777" y="18860"/>
                    <a:pt x="32762" y="188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35" name="Google Shape;1435;p45"/>
            <p:cNvSpPr/>
            <p:nvPr/>
          </p:nvSpPr>
          <p:spPr>
            <a:xfrm>
              <a:off x="7453546" y="2800087"/>
              <a:ext cx="28889" cy="28282"/>
            </a:xfrm>
            <a:custGeom>
              <a:avLst/>
              <a:gdLst/>
              <a:ahLst/>
              <a:cxnLst/>
              <a:rect l="l" t="t" r="r" b="b"/>
              <a:pathLst>
                <a:path w="810" h="793" extrusionOk="0">
                  <a:moveTo>
                    <a:pt x="686" y="0"/>
                  </a:moveTo>
                  <a:cubicBezTo>
                    <a:pt x="672" y="0"/>
                    <a:pt x="657" y="4"/>
                    <a:pt x="642" y="11"/>
                  </a:cubicBezTo>
                  <a:lnTo>
                    <a:pt x="0" y="402"/>
                  </a:lnTo>
                  <a:lnTo>
                    <a:pt x="642" y="764"/>
                  </a:lnTo>
                  <a:cubicBezTo>
                    <a:pt x="670" y="792"/>
                    <a:pt x="698" y="792"/>
                    <a:pt x="698" y="792"/>
                  </a:cubicBezTo>
                  <a:cubicBezTo>
                    <a:pt x="726" y="792"/>
                    <a:pt x="782" y="764"/>
                    <a:pt x="782" y="736"/>
                  </a:cubicBezTo>
                  <a:cubicBezTo>
                    <a:pt x="809" y="681"/>
                    <a:pt x="809" y="625"/>
                    <a:pt x="754" y="597"/>
                  </a:cubicBezTo>
                  <a:lnTo>
                    <a:pt x="391" y="402"/>
                  </a:lnTo>
                  <a:lnTo>
                    <a:pt x="754" y="178"/>
                  </a:lnTo>
                  <a:cubicBezTo>
                    <a:pt x="809" y="151"/>
                    <a:pt x="809" y="95"/>
                    <a:pt x="782" y="67"/>
                  </a:cubicBezTo>
                  <a:cubicBezTo>
                    <a:pt x="761" y="26"/>
                    <a:pt x="726"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36" name="Google Shape;1436;p45"/>
            <p:cNvSpPr/>
            <p:nvPr/>
          </p:nvSpPr>
          <p:spPr>
            <a:xfrm>
              <a:off x="7510253" y="2260761"/>
              <a:ext cx="905499" cy="525809"/>
            </a:xfrm>
            <a:custGeom>
              <a:avLst/>
              <a:gdLst/>
              <a:ahLst/>
              <a:cxnLst/>
              <a:rect l="l" t="t" r="r" b="b"/>
              <a:pathLst>
                <a:path w="25389" h="14743" extrusionOk="0">
                  <a:moveTo>
                    <a:pt x="25282" y="1"/>
                  </a:moveTo>
                  <a:cubicBezTo>
                    <a:pt x="25268" y="1"/>
                    <a:pt x="25257" y="4"/>
                    <a:pt x="25249" y="12"/>
                  </a:cubicBezTo>
                  <a:lnTo>
                    <a:pt x="24245" y="598"/>
                  </a:lnTo>
                  <a:cubicBezTo>
                    <a:pt x="24189" y="626"/>
                    <a:pt x="24161" y="681"/>
                    <a:pt x="24189" y="737"/>
                  </a:cubicBezTo>
                  <a:cubicBezTo>
                    <a:pt x="24217" y="765"/>
                    <a:pt x="24245" y="793"/>
                    <a:pt x="24273" y="793"/>
                  </a:cubicBezTo>
                  <a:cubicBezTo>
                    <a:pt x="24301" y="793"/>
                    <a:pt x="24329" y="793"/>
                    <a:pt x="24329" y="765"/>
                  </a:cubicBezTo>
                  <a:lnTo>
                    <a:pt x="25333" y="207"/>
                  </a:lnTo>
                  <a:cubicBezTo>
                    <a:pt x="25389" y="179"/>
                    <a:pt x="25389" y="95"/>
                    <a:pt x="25389" y="68"/>
                  </a:cubicBezTo>
                  <a:cubicBezTo>
                    <a:pt x="25368" y="27"/>
                    <a:pt x="25318" y="1"/>
                    <a:pt x="25282" y="1"/>
                  </a:cubicBezTo>
                  <a:close/>
                  <a:moveTo>
                    <a:pt x="23271" y="1172"/>
                  </a:moveTo>
                  <a:cubicBezTo>
                    <a:pt x="23259" y="1172"/>
                    <a:pt x="23249" y="1175"/>
                    <a:pt x="23241" y="1184"/>
                  </a:cubicBezTo>
                  <a:lnTo>
                    <a:pt x="22208" y="1769"/>
                  </a:lnTo>
                  <a:cubicBezTo>
                    <a:pt x="22180" y="1797"/>
                    <a:pt x="22153" y="1853"/>
                    <a:pt x="22180" y="1909"/>
                  </a:cubicBezTo>
                  <a:cubicBezTo>
                    <a:pt x="22208" y="1937"/>
                    <a:pt x="22236" y="1965"/>
                    <a:pt x="22264" y="1965"/>
                  </a:cubicBezTo>
                  <a:cubicBezTo>
                    <a:pt x="22292" y="1965"/>
                    <a:pt x="22292" y="1937"/>
                    <a:pt x="22320" y="1937"/>
                  </a:cubicBezTo>
                  <a:lnTo>
                    <a:pt x="23324" y="1351"/>
                  </a:lnTo>
                  <a:cubicBezTo>
                    <a:pt x="23380" y="1323"/>
                    <a:pt x="23380" y="1267"/>
                    <a:pt x="23352" y="1211"/>
                  </a:cubicBezTo>
                  <a:cubicBezTo>
                    <a:pt x="23332" y="1192"/>
                    <a:pt x="23299" y="1172"/>
                    <a:pt x="23271" y="1172"/>
                  </a:cubicBezTo>
                  <a:close/>
                  <a:moveTo>
                    <a:pt x="21271" y="2337"/>
                  </a:moveTo>
                  <a:cubicBezTo>
                    <a:pt x="21250" y="2337"/>
                    <a:pt x="21227" y="2344"/>
                    <a:pt x="21204" y="2355"/>
                  </a:cubicBezTo>
                  <a:lnTo>
                    <a:pt x="20200" y="2941"/>
                  </a:lnTo>
                  <a:cubicBezTo>
                    <a:pt x="20172" y="2969"/>
                    <a:pt x="20144" y="3025"/>
                    <a:pt x="20172" y="3053"/>
                  </a:cubicBezTo>
                  <a:cubicBezTo>
                    <a:pt x="20200" y="3109"/>
                    <a:pt x="20228" y="3109"/>
                    <a:pt x="20255" y="3109"/>
                  </a:cubicBezTo>
                  <a:lnTo>
                    <a:pt x="20311" y="3109"/>
                  </a:lnTo>
                  <a:lnTo>
                    <a:pt x="21316" y="2523"/>
                  </a:lnTo>
                  <a:cubicBezTo>
                    <a:pt x="21371" y="2495"/>
                    <a:pt x="21371" y="2439"/>
                    <a:pt x="21343" y="2383"/>
                  </a:cubicBezTo>
                  <a:cubicBezTo>
                    <a:pt x="21327" y="2350"/>
                    <a:pt x="21301" y="2337"/>
                    <a:pt x="21271" y="2337"/>
                  </a:cubicBezTo>
                  <a:close/>
                  <a:moveTo>
                    <a:pt x="19195" y="3499"/>
                  </a:moveTo>
                  <a:lnTo>
                    <a:pt x="18191" y="4085"/>
                  </a:lnTo>
                  <a:cubicBezTo>
                    <a:pt x="18135" y="4113"/>
                    <a:pt x="18135" y="4169"/>
                    <a:pt x="18163" y="4225"/>
                  </a:cubicBezTo>
                  <a:cubicBezTo>
                    <a:pt x="18163" y="4252"/>
                    <a:pt x="18219" y="4280"/>
                    <a:pt x="18247" y="4280"/>
                  </a:cubicBezTo>
                  <a:cubicBezTo>
                    <a:pt x="18247" y="4280"/>
                    <a:pt x="18275" y="4280"/>
                    <a:pt x="18302" y="4252"/>
                  </a:cubicBezTo>
                  <a:lnTo>
                    <a:pt x="19307" y="3694"/>
                  </a:lnTo>
                  <a:cubicBezTo>
                    <a:pt x="19335" y="3667"/>
                    <a:pt x="19363" y="3583"/>
                    <a:pt x="19335" y="3555"/>
                  </a:cubicBezTo>
                  <a:cubicBezTo>
                    <a:pt x="19307" y="3499"/>
                    <a:pt x="19251" y="3499"/>
                    <a:pt x="19195" y="3499"/>
                  </a:cubicBezTo>
                  <a:close/>
                  <a:moveTo>
                    <a:pt x="17235" y="4659"/>
                  </a:moveTo>
                  <a:cubicBezTo>
                    <a:pt x="17219" y="4659"/>
                    <a:pt x="17203" y="4663"/>
                    <a:pt x="17187" y="4671"/>
                  </a:cubicBezTo>
                  <a:lnTo>
                    <a:pt x="16182" y="5257"/>
                  </a:lnTo>
                  <a:cubicBezTo>
                    <a:pt x="16126" y="5285"/>
                    <a:pt x="16126" y="5340"/>
                    <a:pt x="16154" y="5396"/>
                  </a:cubicBezTo>
                  <a:cubicBezTo>
                    <a:pt x="16154" y="5424"/>
                    <a:pt x="16182" y="5452"/>
                    <a:pt x="16238" y="5452"/>
                  </a:cubicBezTo>
                  <a:cubicBezTo>
                    <a:pt x="16238" y="5452"/>
                    <a:pt x="16266" y="5424"/>
                    <a:pt x="16266" y="5424"/>
                  </a:cubicBezTo>
                  <a:lnTo>
                    <a:pt x="17298" y="4838"/>
                  </a:lnTo>
                  <a:cubicBezTo>
                    <a:pt x="17326" y="4810"/>
                    <a:pt x="17354" y="4755"/>
                    <a:pt x="17326" y="4699"/>
                  </a:cubicBezTo>
                  <a:cubicBezTo>
                    <a:pt x="17306" y="4679"/>
                    <a:pt x="17273" y="4659"/>
                    <a:pt x="17235" y="4659"/>
                  </a:cubicBezTo>
                  <a:close/>
                  <a:moveTo>
                    <a:pt x="15245" y="5824"/>
                  </a:moveTo>
                  <a:cubicBezTo>
                    <a:pt x="15224" y="5824"/>
                    <a:pt x="15201" y="5831"/>
                    <a:pt x="15178" y="5843"/>
                  </a:cubicBezTo>
                  <a:lnTo>
                    <a:pt x="14173" y="6429"/>
                  </a:lnTo>
                  <a:cubicBezTo>
                    <a:pt x="14118" y="6456"/>
                    <a:pt x="14090" y="6512"/>
                    <a:pt x="14118" y="6540"/>
                  </a:cubicBezTo>
                  <a:cubicBezTo>
                    <a:pt x="14146" y="6596"/>
                    <a:pt x="14173" y="6596"/>
                    <a:pt x="14201" y="6596"/>
                  </a:cubicBezTo>
                  <a:lnTo>
                    <a:pt x="14257" y="6596"/>
                  </a:lnTo>
                  <a:lnTo>
                    <a:pt x="15261" y="6010"/>
                  </a:lnTo>
                  <a:cubicBezTo>
                    <a:pt x="15317" y="5982"/>
                    <a:pt x="15345" y="5926"/>
                    <a:pt x="15317" y="5871"/>
                  </a:cubicBezTo>
                  <a:cubicBezTo>
                    <a:pt x="15301" y="5838"/>
                    <a:pt x="15275" y="5824"/>
                    <a:pt x="15245" y="5824"/>
                  </a:cubicBezTo>
                  <a:close/>
                  <a:moveTo>
                    <a:pt x="13169" y="6987"/>
                  </a:moveTo>
                  <a:lnTo>
                    <a:pt x="12165" y="7572"/>
                  </a:lnTo>
                  <a:cubicBezTo>
                    <a:pt x="12109" y="7600"/>
                    <a:pt x="12081" y="7656"/>
                    <a:pt x="12109" y="7712"/>
                  </a:cubicBezTo>
                  <a:cubicBezTo>
                    <a:pt x="12137" y="7740"/>
                    <a:pt x="12165" y="7768"/>
                    <a:pt x="12193" y="7768"/>
                  </a:cubicBezTo>
                  <a:cubicBezTo>
                    <a:pt x="12220" y="7768"/>
                    <a:pt x="12248" y="7768"/>
                    <a:pt x="12248" y="7740"/>
                  </a:cubicBezTo>
                  <a:lnTo>
                    <a:pt x="13253" y="7182"/>
                  </a:lnTo>
                  <a:cubicBezTo>
                    <a:pt x="13309" y="7154"/>
                    <a:pt x="13309" y="7070"/>
                    <a:pt x="13281" y="7042"/>
                  </a:cubicBezTo>
                  <a:cubicBezTo>
                    <a:pt x="13253" y="6987"/>
                    <a:pt x="13197" y="6987"/>
                    <a:pt x="13169" y="6987"/>
                  </a:cubicBezTo>
                  <a:close/>
                  <a:moveTo>
                    <a:pt x="11181" y="8147"/>
                  </a:moveTo>
                  <a:cubicBezTo>
                    <a:pt x="11165" y="8147"/>
                    <a:pt x="11149" y="8150"/>
                    <a:pt x="11132" y="8158"/>
                  </a:cubicBezTo>
                  <a:lnTo>
                    <a:pt x="10128" y="8744"/>
                  </a:lnTo>
                  <a:cubicBezTo>
                    <a:pt x="10100" y="8772"/>
                    <a:pt x="10072" y="8828"/>
                    <a:pt x="10100" y="8884"/>
                  </a:cubicBezTo>
                  <a:cubicBezTo>
                    <a:pt x="10128" y="8912"/>
                    <a:pt x="10156" y="8939"/>
                    <a:pt x="10184" y="8939"/>
                  </a:cubicBezTo>
                  <a:cubicBezTo>
                    <a:pt x="10212" y="8939"/>
                    <a:pt x="10212" y="8912"/>
                    <a:pt x="10240" y="8912"/>
                  </a:cubicBezTo>
                  <a:lnTo>
                    <a:pt x="11244" y="8326"/>
                  </a:lnTo>
                  <a:cubicBezTo>
                    <a:pt x="11300" y="8298"/>
                    <a:pt x="11300" y="8242"/>
                    <a:pt x="11272" y="8186"/>
                  </a:cubicBezTo>
                  <a:cubicBezTo>
                    <a:pt x="11252" y="8166"/>
                    <a:pt x="11218" y="8147"/>
                    <a:pt x="11181" y="8147"/>
                  </a:cubicBezTo>
                  <a:close/>
                  <a:moveTo>
                    <a:pt x="9191" y="9312"/>
                  </a:moveTo>
                  <a:cubicBezTo>
                    <a:pt x="9170" y="9312"/>
                    <a:pt x="9147" y="9318"/>
                    <a:pt x="9124" y="9330"/>
                  </a:cubicBezTo>
                  <a:lnTo>
                    <a:pt x="8119" y="9916"/>
                  </a:lnTo>
                  <a:cubicBezTo>
                    <a:pt x="8091" y="9944"/>
                    <a:pt x="8064" y="10000"/>
                    <a:pt x="8091" y="10028"/>
                  </a:cubicBezTo>
                  <a:cubicBezTo>
                    <a:pt x="8119" y="10083"/>
                    <a:pt x="8147" y="10083"/>
                    <a:pt x="8175" y="10083"/>
                  </a:cubicBezTo>
                  <a:lnTo>
                    <a:pt x="8231" y="10083"/>
                  </a:lnTo>
                  <a:lnTo>
                    <a:pt x="9235" y="9497"/>
                  </a:lnTo>
                  <a:cubicBezTo>
                    <a:pt x="9263" y="9470"/>
                    <a:pt x="9291" y="9414"/>
                    <a:pt x="9263" y="9358"/>
                  </a:cubicBezTo>
                  <a:cubicBezTo>
                    <a:pt x="9247" y="9325"/>
                    <a:pt x="9221" y="9312"/>
                    <a:pt x="9191" y="9312"/>
                  </a:cubicBezTo>
                  <a:close/>
                  <a:moveTo>
                    <a:pt x="7182" y="10483"/>
                  </a:moveTo>
                  <a:cubicBezTo>
                    <a:pt x="7161" y="10483"/>
                    <a:pt x="7138" y="10490"/>
                    <a:pt x="7115" y="10502"/>
                  </a:cubicBezTo>
                  <a:lnTo>
                    <a:pt x="6111" y="11060"/>
                  </a:lnTo>
                  <a:cubicBezTo>
                    <a:pt x="6055" y="11088"/>
                    <a:pt x="6055" y="11143"/>
                    <a:pt x="6083" y="11199"/>
                  </a:cubicBezTo>
                  <a:cubicBezTo>
                    <a:pt x="6083" y="11227"/>
                    <a:pt x="6138" y="11255"/>
                    <a:pt x="6166" y="11255"/>
                  </a:cubicBezTo>
                  <a:cubicBezTo>
                    <a:pt x="6166" y="11255"/>
                    <a:pt x="6194" y="11255"/>
                    <a:pt x="6222" y="11227"/>
                  </a:cubicBezTo>
                  <a:lnTo>
                    <a:pt x="7227" y="10669"/>
                  </a:lnTo>
                  <a:cubicBezTo>
                    <a:pt x="7254" y="10641"/>
                    <a:pt x="7282" y="10558"/>
                    <a:pt x="7254" y="10530"/>
                  </a:cubicBezTo>
                  <a:cubicBezTo>
                    <a:pt x="7238" y="10497"/>
                    <a:pt x="7212" y="10483"/>
                    <a:pt x="7182" y="10483"/>
                  </a:cubicBezTo>
                  <a:close/>
                  <a:moveTo>
                    <a:pt x="5155" y="11634"/>
                  </a:moveTo>
                  <a:cubicBezTo>
                    <a:pt x="5139" y="11634"/>
                    <a:pt x="5123" y="11637"/>
                    <a:pt x="5106" y="11646"/>
                  </a:cubicBezTo>
                  <a:lnTo>
                    <a:pt x="4102" y="12232"/>
                  </a:lnTo>
                  <a:cubicBezTo>
                    <a:pt x="4046" y="12259"/>
                    <a:pt x="4046" y="12315"/>
                    <a:pt x="4074" y="12371"/>
                  </a:cubicBezTo>
                  <a:cubicBezTo>
                    <a:pt x="4074" y="12399"/>
                    <a:pt x="4102" y="12427"/>
                    <a:pt x="4158" y="12427"/>
                  </a:cubicBezTo>
                  <a:cubicBezTo>
                    <a:pt x="4158" y="12427"/>
                    <a:pt x="4186" y="12399"/>
                    <a:pt x="4186" y="12399"/>
                  </a:cubicBezTo>
                  <a:lnTo>
                    <a:pt x="5190" y="11813"/>
                  </a:lnTo>
                  <a:cubicBezTo>
                    <a:pt x="5246" y="11785"/>
                    <a:pt x="5274" y="11729"/>
                    <a:pt x="5246" y="11674"/>
                  </a:cubicBezTo>
                  <a:cubicBezTo>
                    <a:pt x="5226" y="11654"/>
                    <a:pt x="5192" y="11634"/>
                    <a:pt x="5155" y="11634"/>
                  </a:cubicBezTo>
                  <a:close/>
                  <a:moveTo>
                    <a:pt x="3153" y="12799"/>
                  </a:moveTo>
                  <a:cubicBezTo>
                    <a:pt x="3130" y="12799"/>
                    <a:pt x="3109" y="12806"/>
                    <a:pt x="3097" y="12817"/>
                  </a:cubicBezTo>
                  <a:lnTo>
                    <a:pt x="2093" y="13403"/>
                  </a:lnTo>
                  <a:cubicBezTo>
                    <a:pt x="2037" y="13431"/>
                    <a:pt x="2009" y="13487"/>
                    <a:pt x="2037" y="13515"/>
                  </a:cubicBezTo>
                  <a:cubicBezTo>
                    <a:pt x="2065" y="13571"/>
                    <a:pt x="2093" y="13571"/>
                    <a:pt x="2121" y="13571"/>
                  </a:cubicBezTo>
                  <a:lnTo>
                    <a:pt x="2177" y="13571"/>
                  </a:lnTo>
                  <a:lnTo>
                    <a:pt x="3181" y="12985"/>
                  </a:lnTo>
                  <a:cubicBezTo>
                    <a:pt x="3237" y="12957"/>
                    <a:pt x="3265" y="12901"/>
                    <a:pt x="3237" y="12845"/>
                  </a:cubicBezTo>
                  <a:cubicBezTo>
                    <a:pt x="3221" y="12813"/>
                    <a:pt x="3185" y="12799"/>
                    <a:pt x="3153" y="12799"/>
                  </a:cubicBezTo>
                  <a:close/>
                  <a:moveTo>
                    <a:pt x="1134" y="13971"/>
                  </a:moveTo>
                  <a:cubicBezTo>
                    <a:pt x="1117" y="13971"/>
                    <a:pt x="1100" y="13978"/>
                    <a:pt x="1089" y="13989"/>
                  </a:cubicBezTo>
                  <a:lnTo>
                    <a:pt x="56" y="14547"/>
                  </a:lnTo>
                  <a:cubicBezTo>
                    <a:pt x="29" y="14575"/>
                    <a:pt x="1" y="14659"/>
                    <a:pt x="29" y="14687"/>
                  </a:cubicBezTo>
                  <a:cubicBezTo>
                    <a:pt x="56" y="14715"/>
                    <a:pt x="84" y="14742"/>
                    <a:pt x="112" y="14742"/>
                  </a:cubicBezTo>
                  <a:cubicBezTo>
                    <a:pt x="140" y="14742"/>
                    <a:pt x="140" y="14742"/>
                    <a:pt x="168" y="14715"/>
                  </a:cubicBezTo>
                  <a:lnTo>
                    <a:pt x="1172" y="14157"/>
                  </a:lnTo>
                  <a:cubicBezTo>
                    <a:pt x="1228" y="14129"/>
                    <a:pt x="1228" y="14073"/>
                    <a:pt x="1200" y="14017"/>
                  </a:cubicBezTo>
                  <a:cubicBezTo>
                    <a:pt x="1184" y="13984"/>
                    <a:pt x="1158" y="13971"/>
                    <a:pt x="1134" y="139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37" name="Google Shape;1437;p45"/>
            <p:cNvSpPr/>
            <p:nvPr/>
          </p:nvSpPr>
          <p:spPr>
            <a:xfrm>
              <a:off x="8444569" y="2229911"/>
              <a:ext cx="25928" cy="17369"/>
            </a:xfrm>
            <a:custGeom>
              <a:avLst/>
              <a:gdLst/>
              <a:ahLst/>
              <a:cxnLst/>
              <a:rect l="l" t="t" r="r" b="b"/>
              <a:pathLst>
                <a:path w="727" h="487" extrusionOk="0">
                  <a:moveTo>
                    <a:pt x="607" y="0"/>
                  </a:moveTo>
                  <a:cubicBezTo>
                    <a:pt x="592" y="0"/>
                    <a:pt x="575" y="4"/>
                    <a:pt x="559" y="12"/>
                  </a:cubicBezTo>
                  <a:lnTo>
                    <a:pt x="57" y="319"/>
                  </a:lnTo>
                  <a:cubicBezTo>
                    <a:pt x="1" y="347"/>
                    <a:pt x="1" y="402"/>
                    <a:pt x="29" y="430"/>
                  </a:cubicBezTo>
                  <a:cubicBezTo>
                    <a:pt x="29" y="486"/>
                    <a:pt x="57" y="486"/>
                    <a:pt x="113" y="486"/>
                  </a:cubicBezTo>
                  <a:lnTo>
                    <a:pt x="140" y="486"/>
                  </a:lnTo>
                  <a:lnTo>
                    <a:pt x="670" y="179"/>
                  </a:lnTo>
                  <a:cubicBezTo>
                    <a:pt x="698" y="151"/>
                    <a:pt x="726" y="96"/>
                    <a:pt x="698" y="40"/>
                  </a:cubicBezTo>
                  <a:cubicBezTo>
                    <a:pt x="679" y="20"/>
                    <a:pt x="645"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38" name="Google Shape;1438;p45"/>
            <p:cNvSpPr/>
            <p:nvPr/>
          </p:nvSpPr>
          <p:spPr>
            <a:xfrm>
              <a:off x="9038606" y="3573947"/>
              <a:ext cx="25928" cy="16584"/>
            </a:xfrm>
            <a:custGeom>
              <a:avLst/>
              <a:gdLst/>
              <a:ahLst/>
              <a:cxnLst/>
              <a:rect l="l" t="t" r="r" b="b"/>
              <a:pathLst>
                <a:path w="727" h="465" extrusionOk="0">
                  <a:moveTo>
                    <a:pt x="626" y="0"/>
                  </a:moveTo>
                  <a:cubicBezTo>
                    <a:pt x="605" y="0"/>
                    <a:pt x="582" y="7"/>
                    <a:pt x="559" y="19"/>
                  </a:cubicBezTo>
                  <a:lnTo>
                    <a:pt x="84" y="298"/>
                  </a:lnTo>
                  <a:cubicBezTo>
                    <a:pt x="29" y="325"/>
                    <a:pt x="1" y="381"/>
                    <a:pt x="29" y="437"/>
                  </a:cubicBezTo>
                  <a:cubicBezTo>
                    <a:pt x="56" y="465"/>
                    <a:pt x="84" y="465"/>
                    <a:pt x="112" y="465"/>
                  </a:cubicBezTo>
                  <a:lnTo>
                    <a:pt x="168" y="465"/>
                  </a:lnTo>
                  <a:lnTo>
                    <a:pt x="670" y="186"/>
                  </a:lnTo>
                  <a:cubicBezTo>
                    <a:pt x="698" y="158"/>
                    <a:pt x="726" y="102"/>
                    <a:pt x="698" y="46"/>
                  </a:cubicBezTo>
                  <a:cubicBezTo>
                    <a:pt x="682" y="14"/>
                    <a:pt x="656" y="0"/>
                    <a:pt x="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39" name="Google Shape;1439;p45"/>
            <p:cNvSpPr/>
            <p:nvPr/>
          </p:nvSpPr>
          <p:spPr>
            <a:xfrm>
              <a:off x="7396839" y="823712"/>
              <a:ext cx="25893" cy="16584"/>
            </a:xfrm>
            <a:custGeom>
              <a:avLst/>
              <a:gdLst/>
              <a:ahLst/>
              <a:cxnLst/>
              <a:rect l="l" t="t" r="r" b="b"/>
              <a:pathLst>
                <a:path w="726" h="465" extrusionOk="0">
                  <a:moveTo>
                    <a:pt x="626" y="0"/>
                  </a:moveTo>
                  <a:cubicBezTo>
                    <a:pt x="604" y="0"/>
                    <a:pt x="581" y="7"/>
                    <a:pt x="558" y="18"/>
                  </a:cubicBezTo>
                  <a:lnTo>
                    <a:pt x="56" y="297"/>
                  </a:lnTo>
                  <a:cubicBezTo>
                    <a:pt x="28" y="325"/>
                    <a:pt x="0" y="381"/>
                    <a:pt x="28" y="409"/>
                  </a:cubicBezTo>
                  <a:cubicBezTo>
                    <a:pt x="56" y="437"/>
                    <a:pt x="84" y="465"/>
                    <a:pt x="112" y="465"/>
                  </a:cubicBezTo>
                  <a:lnTo>
                    <a:pt x="168" y="465"/>
                  </a:lnTo>
                  <a:lnTo>
                    <a:pt x="642" y="186"/>
                  </a:lnTo>
                  <a:cubicBezTo>
                    <a:pt x="698" y="158"/>
                    <a:pt x="726" y="102"/>
                    <a:pt x="698" y="46"/>
                  </a:cubicBezTo>
                  <a:cubicBezTo>
                    <a:pt x="681" y="14"/>
                    <a:pt x="655" y="0"/>
                    <a:pt x="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40" name="Google Shape;1440;p45"/>
            <p:cNvSpPr/>
            <p:nvPr/>
          </p:nvSpPr>
          <p:spPr>
            <a:xfrm>
              <a:off x="7449552" y="33910"/>
              <a:ext cx="1361226" cy="776534"/>
            </a:xfrm>
            <a:custGeom>
              <a:avLst/>
              <a:gdLst/>
              <a:ahLst/>
              <a:cxnLst/>
              <a:rect l="l" t="t" r="r" b="b"/>
              <a:pathLst>
                <a:path w="38167" h="21773" extrusionOk="0">
                  <a:moveTo>
                    <a:pt x="38048" y="0"/>
                  </a:moveTo>
                  <a:cubicBezTo>
                    <a:pt x="38032" y="0"/>
                    <a:pt x="38016" y="3"/>
                    <a:pt x="37999" y="12"/>
                  </a:cubicBezTo>
                  <a:lnTo>
                    <a:pt x="37023" y="570"/>
                  </a:lnTo>
                  <a:cubicBezTo>
                    <a:pt x="36995" y="597"/>
                    <a:pt x="36967" y="653"/>
                    <a:pt x="36995" y="709"/>
                  </a:cubicBezTo>
                  <a:cubicBezTo>
                    <a:pt x="37023" y="737"/>
                    <a:pt x="37051" y="737"/>
                    <a:pt x="37079" y="737"/>
                  </a:cubicBezTo>
                  <a:lnTo>
                    <a:pt x="37135" y="737"/>
                  </a:lnTo>
                  <a:lnTo>
                    <a:pt x="38111" y="179"/>
                  </a:lnTo>
                  <a:cubicBezTo>
                    <a:pt x="38139" y="151"/>
                    <a:pt x="38167" y="95"/>
                    <a:pt x="38139" y="40"/>
                  </a:cubicBezTo>
                  <a:cubicBezTo>
                    <a:pt x="38119" y="20"/>
                    <a:pt x="38085" y="0"/>
                    <a:pt x="38048" y="0"/>
                  </a:cubicBezTo>
                  <a:close/>
                  <a:moveTo>
                    <a:pt x="36119" y="1109"/>
                  </a:moveTo>
                  <a:cubicBezTo>
                    <a:pt x="36102" y="1109"/>
                    <a:pt x="36086" y="1116"/>
                    <a:pt x="36074" y="1128"/>
                  </a:cubicBezTo>
                  <a:lnTo>
                    <a:pt x="35098" y="1686"/>
                  </a:lnTo>
                  <a:cubicBezTo>
                    <a:pt x="35042" y="1713"/>
                    <a:pt x="35014" y="1769"/>
                    <a:pt x="35042" y="1797"/>
                  </a:cubicBezTo>
                  <a:cubicBezTo>
                    <a:pt x="35070" y="1825"/>
                    <a:pt x="35098" y="1853"/>
                    <a:pt x="35126" y="1853"/>
                  </a:cubicBezTo>
                  <a:cubicBezTo>
                    <a:pt x="35154" y="1853"/>
                    <a:pt x="35154" y="1853"/>
                    <a:pt x="35182" y="1825"/>
                  </a:cubicBezTo>
                  <a:lnTo>
                    <a:pt x="36158" y="1295"/>
                  </a:lnTo>
                  <a:cubicBezTo>
                    <a:pt x="36214" y="1267"/>
                    <a:pt x="36214" y="1211"/>
                    <a:pt x="36186" y="1155"/>
                  </a:cubicBezTo>
                  <a:cubicBezTo>
                    <a:pt x="36170" y="1123"/>
                    <a:pt x="36144" y="1109"/>
                    <a:pt x="36119" y="1109"/>
                  </a:cubicBezTo>
                  <a:close/>
                  <a:moveTo>
                    <a:pt x="34149" y="2205"/>
                  </a:moveTo>
                  <a:cubicBezTo>
                    <a:pt x="34138" y="2205"/>
                    <a:pt x="34129" y="2208"/>
                    <a:pt x="34121" y="2216"/>
                  </a:cubicBezTo>
                  <a:lnTo>
                    <a:pt x="33145" y="2774"/>
                  </a:lnTo>
                  <a:cubicBezTo>
                    <a:pt x="33089" y="2802"/>
                    <a:pt x="33089" y="2857"/>
                    <a:pt x="33117" y="2913"/>
                  </a:cubicBezTo>
                  <a:cubicBezTo>
                    <a:pt x="33117" y="2941"/>
                    <a:pt x="33145" y="2969"/>
                    <a:pt x="33201" y="2969"/>
                  </a:cubicBezTo>
                  <a:cubicBezTo>
                    <a:pt x="33201" y="2969"/>
                    <a:pt x="33229" y="2941"/>
                    <a:pt x="33229" y="2941"/>
                  </a:cubicBezTo>
                  <a:lnTo>
                    <a:pt x="34205" y="2383"/>
                  </a:lnTo>
                  <a:cubicBezTo>
                    <a:pt x="34261" y="2355"/>
                    <a:pt x="34261" y="2299"/>
                    <a:pt x="34233" y="2271"/>
                  </a:cubicBezTo>
                  <a:cubicBezTo>
                    <a:pt x="34213" y="2231"/>
                    <a:pt x="34177" y="2205"/>
                    <a:pt x="34149" y="2205"/>
                  </a:cubicBezTo>
                  <a:close/>
                  <a:moveTo>
                    <a:pt x="32217" y="3320"/>
                  </a:moveTo>
                  <a:cubicBezTo>
                    <a:pt x="32201" y="3320"/>
                    <a:pt x="32185" y="3323"/>
                    <a:pt x="32168" y="3332"/>
                  </a:cubicBezTo>
                  <a:lnTo>
                    <a:pt x="31192" y="3890"/>
                  </a:lnTo>
                  <a:cubicBezTo>
                    <a:pt x="31164" y="3917"/>
                    <a:pt x="31136" y="3973"/>
                    <a:pt x="31164" y="4029"/>
                  </a:cubicBezTo>
                  <a:cubicBezTo>
                    <a:pt x="31192" y="4057"/>
                    <a:pt x="31220" y="4057"/>
                    <a:pt x="31248" y="4057"/>
                  </a:cubicBezTo>
                  <a:lnTo>
                    <a:pt x="31304" y="4057"/>
                  </a:lnTo>
                  <a:lnTo>
                    <a:pt x="32252" y="3499"/>
                  </a:lnTo>
                  <a:cubicBezTo>
                    <a:pt x="32308" y="3471"/>
                    <a:pt x="32336" y="3415"/>
                    <a:pt x="32308" y="3359"/>
                  </a:cubicBezTo>
                  <a:cubicBezTo>
                    <a:pt x="32288" y="3340"/>
                    <a:pt x="32255" y="3320"/>
                    <a:pt x="32217" y="3320"/>
                  </a:cubicBezTo>
                  <a:close/>
                  <a:moveTo>
                    <a:pt x="30283" y="4429"/>
                  </a:moveTo>
                  <a:cubicBezTo>
                    <a:pt x="30262" y="4429"/>
                    <a:pt x="30239" y="4436"/>
                    <a:pt x="30216" y="4448"/>
                  </a:cubicBezTo>
                  <a:lnTo>
                    <a:pt x="29239" y="5006"/>
                  </a:lnTo>
                  <a:cubicBezTo>
                    <a:pt x="29211" y="5033"/>
                    <a:pt x="29183" y="5089"/>
                    <a:pt x="29211" y="5117"/>
                  </a:cubicBezTo>
                  <a:cubicBezTo>
                    <a:pt x="29239" y="5145"/>
                    <a:pt x="29267" y="5173"/>
                    <a:pt x="29295" y="5173"/>
                  </a:cubicBezTo>
                  <a:lnTo>
                    <a:pt x="29351" y="5173"/>
                  </a:lnTo>
                  <a:lnTo>
                    <a:pt x="30327" y="4615"/>
                  </a:lnTo>
                  <a:cubicBezTo>
                    <a:pt x="30355" y="4587"/>
                    <a:pt x="30383" y="4531"/>
                    <a:pt x="30355" y="4475"/>
                  </a:cubicBezTo>
                  <a:cubicBezTo>
                    <a:pt x="30339" y="4443"/>
                    <a:pt x="30313" y="4429"/>
                    <a:pt x="30283" y="4429"/>
                  </a:cubicBezTo>
                  <a:close/>
                  <a:moveTo>
                    <a:pt x="28290" y="5536"/>
                  </a:moveTo>
                  <a:lnTo>
                    <a:pt x="27314" y="6094"/>
                  </a:lnTo>
                  <a:cubicBezTo>
                    <a:pt x="27258" y="6122"/>
                    <a:pt x="27230" y="6177"/>
                    <a:pt x="27258" y="6233"/>
                  </a:cubicBezTo>
                  <a:cubicBezTo>
                    <a:pt x="27286" y="6261"/>
                    <a:pt x="27314" y="6289"/>
                    <a:pt x="27342" y="6289"/>
                  </a:cubicBezTo>
                  <a:cubicBezTo>
                    <a:pt x="27370" y="6289"/>
                    <a:pt x="27370" y="6261"/>
                    <a:pt x="27398" y="6261"/>
                  </a:cubicBezTo>
                  <a:lnTo>
                    <a:pt x="28374" y="5703"/>
                  </a:lnTo>
                  <a:cubicBezTo>
                    <a:pt x="28402" y="5675"/>
                    <a:pt x="28430" y="5619"/>
                    <a:pt x="28402" y="5591"/>
                  </a:cubicBezTo>
                  <a:cubicBezTo>
                    <a:pt x="28374" y="5536"/>
                    <a:pt x="28318" y="5536"/>
                    <a:pt x="28290" y="5536"/>
                  </a:cubicBezTo>
                  <a:close/>
                  <a:moveTo>
                    <a:pt x="26368" y="6640"/>
                  </a:moveTo>
                  <a:cubicBezTo>
                    <a:pt x="26356" y="6640"/>
                    <a:pt x="26346" y="6643"/>
                    <a:pt x="26338" y="6652"/>
                  </a:cubicBezTo>
                  <a:lnTo>
                    <a:pt x="25361" y="7210"/>
                  </a:lnTo>
                  <a:cubicBezTo>
                    <a:pt x="25305" y="7237"/>
                    <a:pt x="25305" y="7293"/>
                    <a:pt x="25333" y="7349"/>
                  </a:cubicBezTo>
                  <a:cubicBezTo>
                    <a:pt x="25333" y="7377"/>
                    <a:pt x="25361" y="7377"/>
                    <a:pt x="25417" y="7377"/>
                  </a:cubicBezTo>
                  <a:lnTo>
                    <a:pt x="25445" y="7377"/>
                  </a:lnTo>
                  <a:lnTo>
                    <a:pt x="26421" y="6819"/>
                  </a:lnTo>
                  <a:cubicBezTo>
                    <a:pt x="26477" y="6791"/>
                    <a:pt x="26477" y="6735"/>
                    <a:pt x="26449" y="6679"/>
                  </a:cubicBezTo>
                  <a:cubicBezTo>
                    <a:pt x="26429" y="6660"/>
                    <a:pt x="26396" y="6640"/>
                    <a:pt x="26368" y="6640"/>
                  </a:cubicBezTo>
                  <a:close/>
                  <a:moveTo>
                    <a:pt x="24452" y="7749"/>
                  </a:moveTo>
                  <a:cubicBezTo>
                    <a:pt x="24431" y="7749"/>
                    <a:pt x="24408" y="7756"/>
                    <a:pt x="24385" y="7768"/>
                  </a:cubicBezTo>
                  <a:lnTo>
                    <a:pt x="23408" y="8326"/>
                  </a:lnTo>
                  <a:cubicBezTo>
                    <a:pt x="23352" y="8353"/>
                    <a:pt x="23352" y="8409"/>
                    <a:pt x="23380" y="8437"/>
                  </a:cubicBezTo>
                  <a:cubicBezTo>
                    <a:pt x="23380" y="8465"/>
                    <a:pt x="23436" y="8493"/>
                    <a:pt x="23464" y="8493"/>
                  </a:cubicBezTo>
                  <a:lnTo>
                    <a:pt x="23492" y="8493"/>
                  </a:lnTo>
                  <a:lnTo>
                    <a:pt x="24468" y="7935"/>
                  </a:lnTo>
                  <a:cubicBezTo>
                    <a:pt x="24524" y="7907"/>
                    <a:pt x="24552" y="7851"/>
                    <a:pt x="24524" y="7795"/>
                  </a:cubicBezTo>
                  <a:cubicBezTo>
                    <a:pt x="24508" y="7763"/>
                    <a:pt x="24482" y="7749"/>
                    <a:pt x="24452" y="7749"/>
                  </a:cubicBezTo>
                  <a:close/>
                  <a:moveTo>
                    <a:pt x="22499" y="8865"/>
                  </a:moveTo>
                  <a:cubicBezTo>
                    <a:pt x="22478" y="8865"/>
                    <a:pt x="22455" y="8872"/>
                    <a:pt x="22432" y="8884"/>
                  </a:cubicBezTo>
                  <a:lnTo>
                    <a:pt x="21455" y="9414"/>
                  </a:lnTo>
                  <a:cubicBezTo>
                    <a:pt x="21427" y="9441"/>
                    <a:pt x="21399" y="9497"/>
                    <a:pt x="21427" y="9553"/>
                  </a:cubicBezTo>
                  <a:cubicBezTo>
                    <a:pt x="21455" y="9581"/>
                    <a:pt x="21483" y="9609"/>
                    <a:pt x="21511" y="9609"/>
                  </a:cubicBezTo>
                  <a:cubicBezTo>
                    <a:pt x="21539" y="9609"/>
                    <a:pt x="21539" y="9609"/>
                    <a:pt x="21567" y="9581"/>
                  </a:cubicBezTo>
                  <a:lnTo>
                    <a:pt x="22543" y="9023"/>
                  </a:lnTo>
                  <a:cubicBezTo>
                    <a:pt x="22571" y="8995"/>
                    <a:pt x="22599" y="8939"/>
                    <a:pt x="22571" y="8911"/>
                  </a:cubicBezTo>
                  <a:cubicBezTo>
                    <a:pt x="22555" y="8879"/>
                    <a:pt x="22529" y="8865"/>
                    <a:pt x="22499" y="8865"/>
                  </a:cubicBezTo>
                  <a:close/>
                  <a:moveTo>
                    <a:pt x="20527" y="9960"/>
                  </a:moveTo>
                  <a:cubicBezTo>
                    <a:pt x="20511" y="9960"/>
                    <a:pt x="20495" y="9963"/>
                    <a:pt x="20479" y="9972"/>
                  </a:cubicBezTo>
                  <a:lnTo>
                    <a:pt x="19530" y="10530"/>
                  </a:lnTo>
                  <a:cubicBezTo>
                    <a:pt x="19474" y="10557"/>
                    <a:pt x="19446" y="10613"/>
                    <a:pt x="19474" y="10669"/>
                  </a:cubicBezTo>
                  <a:cubicBezTo>
                    <a:pt x="19502" y="10697"/>
                    <a:pt x="19530" y="10697"/>
                    <a:pt x="19558" y="10697"/>
                  </a:cubicBezTo>
                  <a:lnTo>
                    <a:pt x="19614" y="10697"/>
                  </a:lnTo>
                  <a:lnTo>
                    <a:pt x="20590" y="10139"/>
                  </a:lnTo>
                  <a:cubicBezTo>
                    <a:pt x="20618" y="10111"/>
                    <a:pt x="20646" y="10055"/>
                    <a:pt x="20618" y="9999"/>
                  </a:cubicBezTo>
                  <a:cubicBezTo>
                    <a:pt x="20599" y="9980"/>
                    <a:pt x="20565" y="9960"/>
                    <a:pt x="20527" y="9960"/>
                  </a:cubicBezTo>
                  <a:close/>
                  <a:moveTo>
                    <a:pt x="18584" y="11076"/>
                  </a:moveTo>
                  <a:cubicBezTo>
                    <a:pt x="18572" y="11076"/>
                    <a:pt x="18562" y="11079"/>
                    <a:pt x="18554" y="11088"/>
                  </a:cubicBezTo>
                  <a:lnTo>
                    <a:pt x="17577" y="11646"/>
                  </a:lnTo>
                  <a:cubicBezTo>
                    <a:pt x="17521" y="11673"/>
                    <a:pt x="17521" y="11729"/>
                    <a:pt x="17549" y="11757"/>
                  </a:cubicBezTo>
                  <a:cubicBezTo>
                    <a:pt x="17549" y="11785"/>
                    <a:pt x="17577" y="11813"/>
                    <a:pt x="17605" y="11813"/>
                  </a:cubicBezTo>
                  <a:lnTo>
                    <a:pt x="17661" y="11813"/>
                  </a:lnTo>
                  <a:lnTo>
                    <a:pt x="18637" y="11255"/>
                  </a:lnTo>
                  <a:cubicBezTo>
                    <a:pt x="18693" y="11227"/>
                    <a:pt x="18693" y="11171"/>
                    <a:pt x="18665" y="11115"/>
                  </a:cubicBezTo>
                  <a:cubicBezTo>
                    <a:pt x="18646" y="11096"/>
                    <a:pt x="18612" y="11076"/>
                    <a:pt x="18584" y="11076"/>
                  </a:cubicBezTo>
                  <a:close/>
                  <a:moveTo>
                    <a:pt x="16668" y="12185"/>
                  </a:moveTo>
                  <a:cubicBezTo>
                    <a:pt x="16647" y="12185"/>
                    <a:pt x="16624" y="12192"/>
                    <a:pt x="16601" y="12204"/>
                  </a:cubicBezTo>
                  <a:lnTo>
                    <a:pt x="15624" y="12734"/>
                  </a:lnTo>
                  <a:cubicBezTo>
                    <a:pt x="15569" y="12761"/>
                    <a:pt x="15569" y="12817"/>
                    <a:pt x="15596" y="12873"/>
                  </a:cubicBezTo>
                  <a:cubicBezTo>
                    <a:pt x="15596" y="12901"/>
                    <a:pt x="15652" y="12929"/>
                    <a:pt x="15680" y="12929"/>
                  </a:cubicBezTo>
                  <a:cubicBezTo>
                    <a:pt x="15680" y="12929"/>
                    <a:pt x="15708" y="12929"/>
                    <a:pt x="15708" y="12901"/>
                  </a:cubicBezTo>
                  <a:lnTo>
                    <a:pt x="16684" y="12343"/>
                  </a:lnTo>
                  <a:cubicBezTo>
                    <a:pt x="16740" y="12343"/>
                    <a:pt x="16740" y="12259"/>
                    <a:pt x="16740" y="12231"/>
                  </a:cubicBezTo>
                  <a:cubicBezTo>
                    <a:pt x="16724" y="12199"/>
                    <a:pt x="16698" y="12185"/>
                    <a:pt x="16668" y="12185"/>
                  </a:cubicBezTo>
                  <a:close/>
                  <a:moveTo>
                    <a:pt x="14692" y="13281"/>
                  </a:moveTo>
                  <a:cubicBezTo>
                    <a:pt x="14678" y="13281"/>
                    <a:pt x="14663" y="13284"/>
                    <a:pt x="14648" y="13292"/>
                  </a:cubicBezTo>
                  <a:lnTo>
                    <a:pt x="13671" y="13850"/>
                  </a:lnTo>
                  <a:cubicBezTo>
                    <a:pt x="13643" y="13877"/>
                    <a:pt x="13616" y="13933"/>
                    <a:pt x="13643" y="13989"/>
                  </a:cubicBezTo>
                  <a:cubicBezTo>
                    <a:pt x="13671" y="14017"/>
                    <a:pt x="13699" y="14017"/>
                    <a:pt x="13727" y="14017"/>
                  </a:cubicBezTo>
                  <a:lnTo>
                    <a:pt x="13783" y="14017"/>
                  </a:lnTo>
                  <a:lnTo>
                    <a:pt x="14759" y="13459"/>
                  </a:lnTo>
                  <a:cubicBezTo>
                    <a:pt x="14787" y="13431"/>
                    <a:pt x="14815" y="13375"/>
                    <a:pt x="14787" y="13347"/>
                  </a:cubicBezTo>
                  <a:cubicBezTo>
                    <a:pt x="14767" y="13307"/>
                    <a:pt x="14732" y="13281"/>
                    <a:pt x="14692" y="13281"/>
                  </a:cubicBezTo>
                  <a:close/>
                  <a:moveTo>
                    <a:pt x="12743" y="14396"/>
                  </a:moveTo>
                  <a:cubicBezTo>
                    <a:pt x="12728" y="14396"/>
                    <a:pt x="12711" y="14399"/>
                    <a:pt x="12695" y="14408"/>
                  </a:cubicBezTo>
                  <a:lnTo>
                    <a:pt x="11746" y="14966"/>
                  </a:lnTo>
                  <a:cubicBezTo>
                    <a:pt x="11691" y="14993"/>
                    <a:pt x="11663" y="15049"/>
                    <a:pt x="11691" y="15077"/>
                  </a:cubicBezTo>
                  <a:cubicBezTo>
                    <a:pt x="11718" y="15105"/>
                    <a:pt x="11746" y="15133"/>
                    <a:pt x="11774" y="15133"/>
                  </a:cubicBezTo>
                  <a:lnTo>
                    <a:pt x="11830" y="15133"/>
                  </a:lnTo>
                  <a:lnTo>
                    <a:pt x="12807" y="14575"/>
                  </a:lnTo>
                  <a:cubicBezTo>
                    <a:pt x="12834" y="14547"/>
                    <a:pt x="12862" y="14491"/>
                    <a:pt x="12834" y="14435"/>
                  </a:cubicBezTo>
                  <a:cubicBezTo>
                    <a:pt x="12815" y="14416"/>
                    <a:pt x="12781" y="14396"/>
                    <a:pt x="12743" y="14396"/>
                  </a:cubicBezTo>
                  <a:close/>
                  <a:moveTo>
                    <a:pt x="10815" y="15505"/>
                  </a:moveTo>
                  <a:cubicBezTo>
                    <a:pt x="10798" y="15505"/>
                    <a:pt x="10781" y="15512"/>
                    <a:pt x="10770" y="15523"/>
                  </a:cubicBezTo>
                  <a:lnTo>
                    <a:pt x="9793" y="16054"/>
                  </a:lnTo>
                  <a:cubicBezTo>
                    <a:pt x="9738" y="16081"/>
                    <a:pt x="9738" y="16137"/>
                    <a:pt x="9766" y="16193"/>
                  </a:cubicBezTo>
                  <a:cubicBezTo>
                    <a:pt x="9766" y="16221"/>
                    <a:pt x="9793" y="16249"/>
                    <a:pt x="9821" y="16249"/>
                  </a:cubicBezTo>
                  <a:cubicBezTo>
                    <a:pt x="9849" y="16249"/>
                    <a:pt x="9877" y="16249"/>
                    <a:pt x="9877" y="16221"/>
                  </a:cubicBezTo>
                  <a:lnTo>
                    <a:pt x="10854" y="15663"/>
                  </a:lnTo>
                  <a:cubicBezTo>
                    <a:pt x="10909" y="15663"/>
                    <a:pt x="10909" y="15607"/>
                    <a:pt x="10881" y="15551"/>
                  </a:cubicBezTo>
                  <a:cubicBezTo>
                    <a:pt x="10865" y="15519"/>
                    <a:pt x="10839" y="15505"/>
                    <a:pt x="10815" y="15505"/>
                  </a:cubicBezTo>
                  <a:close/>
                  <a:moveTo>
                    <a:pt x="8861" y="16601"/>
                  </a:moveTo>
                  <a:cubicBezTo>
                    <a:pt x="8847" y="16601"/>
                    <a:pt x="8832" y="16604"/>
                    <a:pt x="8817" y="16612"/>
                  </a:cubicBezTo>
                  <a:lnTo>
                    <a:pt x="7840" y="17170"/>
                  </a:lnTo>
                  <a:cubicBezTo>
                    <a:pt x="7785" y="17197"/>
                    <a:pt x="7785" y="17253"/>
                    <a:pt x="7813" y="17309"/>
                  </a:cubicBezTo>
                  <a:cubicBezTo>
                    <a:pt x="7813" y="17337"/>
                    <a:pt x="7868" y="17337"/>
                    <a:pt x="7896" y="17337"/>
                  </a:cubicBezTo>
                  <a:lnTo>
                    <a:pt x="7924" y="17337"/>
                  </a:lnTo>
                  <a:lnTo>
                    <a:pt x="8901" y="16779"/>
                  </a:lnTo>
                  <a:cubicBezTo>
                    <a:pt x="8956" y="16751"/>
                    <a:pt x="8956" y="16695"/>
                    <a:pt x="8956" y="16667"/>
                  </a:cubicBezTo>
                  <a:cubicBezTo>
                    <a:pt x="8936" y="16627"/>
                    <a:pt x="8901" y="16601"/>
                    <a:pt x="8861" y="16601"/>
                  </a:cubicBezTo>
                  <a:close/>
                  <a:moveTo>
                    <a:pt x="6912" y="17716"/>
                  </a:moveTo>
                  <a:cubicBezTo>
                    <a:pt x="6897" y="17716"/>
                    <a:pt x="6880" y="17719"/>
                    <a:pt x="6864" y="17728"/>
                  </a:cubicBezTo>
                  <a:lnTo>
                    <a:pt x="5888" y="18286"/>
                  </a:lnTo>
                  <a:cubicBezTo>
                    <a:pt x="5860" y="18313"/>
                    <a:pt x="5832" y="18369"/>
                    <a:pt x="5860" y="18397"/>
                  </a:cubicBezTo>
                  <a:cubicBezTo>
                    <a:pt x="5888" y="18453"/>
                    <a:pt x="5915" y="18453"/>
                    <a:pt x="5943" y="18453"/>
                  </a:cubicBezTo>
                  <a:lnTo>
                    <a:pt x="5999" y="18453"/>
                  </a:lnTo>
                  <a:lnTo>
                    <a:pt x="6948" y="17895"/>
                  </a:lnTo>
                  <a:cubicBezTo>
                    <a:pt x="7003" y="17867"/>
                    <a:pt x="7031" y="17811"/>
                    <a:pt x="7003" y="17755"/>
                  </a:cubicBezTo>
                  <a:cubicBezTo>
                    <a:pt x="6984" y="17736"/>
                    <a:pt x="6950" y="17716"/>
                    <a:pt x="6912" y="17716"/>
                  </a:cubicBezTo>
                  <a:close/>
                  <a:moveTo>
                    <a:pt x="4978" y="18825"/>
                  </a:moveTo>
                  <a:cubicBezTo>
                    <a:pt x="4957" y="18825"/>
                    <a:pt x="4934" y="18832"/>
                    <a:pt x="4911" y="18843"/>
                  </a:cubicBezTo>
                  <a:lnTo>
                    <a:pt x="3935" y="19374"/>
                  </a:lnTo>
                  <a:cubicBezTo>
                    <a:pt x="3907" y="19401"/>
                    <a:pt x="3879" y="19457"/>
                    <a:pt x="3907" y="19513"/>
                  </a:cubicBezTo>
                  <a:cubicBezTo>
                    <a:pt x="3935" y="19541"/>
                    <a:pt x="3962" y="19569"/>
                    <a:pt x="3990" y="19569"/>
                  </a:cubicBezTo>
                  <a:cubicBezTo>
                    <a:pt x="4018" y="19569"/>
                    <a:pt x="4018" y="19569"/>
                    <a:pt x="4046" y="19541"/>
                  </a:cubicBezTo>
                  <a:lnTo>
                    <a:pt x="5023" y="19011"/>
                  </a:lnTo>
                  <a:cubicBezTo>
                    <a:pt x="5051" y="18983"/>
                    <a:pt x="5078" y="18927"/>
                    <a:pt x="5051" y="18871"/>
                  </a:cubicBezTo>
                  <a:cubicBezTo>
                    <a:pt x="5034" y="18839"/>
                    <a:pt x="5008" y="18825"/>
                    <a:pt x="4978" y="18825"/>
                  </a:cubicBezTo>
                  <a:close/>
                  <a:moveTo>
                    <a:pt x="3013" y="19921"/>
                  </a:moveTo>
                  <a:cubicBezTo>
                    <a:pt x="3003" y="19921"/>
                    <a:pt x="2994" y="19924"/>
                    <a:pt x="2986" y="19932"/>
                  </a:cubicBezTo>
                  <a:lnTo>
                    <a:pt x="2010" y="20490"/>
                  </a:lnTo>
                  <a:cubicBezTo>
                    <a:pt x="1954" y="20517"/>
                    <a:pt x="1954" y="20573"/>
                    <a:pt x="1954" y="20629"/>
                  </a:cubicBezTo>
                  <a:cubicBezTo>
                    <a:pt x="1982" y="20657"/>
                    <a:pt x="2010" y="20657"/>
                    <a:pt x="2037" y="20657"/>
                  </a:cubicBezTo>
                  <a:lnTo>
                    <a:pt x="2093" y="20657"/>
                  </a:lnTo>
                  <a:lnTo>
                    <a:pt x="3070" y="20099"/>
                  </a:lnTo>
                  <a:cubicBezTo>
                    <a:pt x="3126" y="20071"/>
                    <a:pt x="3126" y="20015"/>
                    <a:pt x="3098" y="19987"/>
                  </a:cubicBezTo>
                  <a:cubicBezTo>
                    <a:pt x="3077" y="19947"/>
                    <a:pt x="3042" y="19921"/>
                    <a:pt x="3013" y="19921"/>
                  </a:cubicBezTo>
                  <a:close/>
                  <a:moveTo>
                    <a:pt x="1068" y="21036"/>
                  </a:moveTo>
                  <a:cubicBezTo>
                    <a:pt x="1054" y="21036"/>
                    <a:pt x="1041" y="21039"/>
                    <a:pt x="1033" y="21048"/>
                  </a:cubicBezTo>
                  <a:lnTo>
                    <a:pt x="57" y="21605"/>
                  </a:lnTo>
                  <a:cubicBezTo>
                    <a:pt x="1" y="21633"/>
                    <a:pt x="1" y="21689"/>
                    <a:pt x="29" y="21717"/>
                  </a:cubicBezTo>
                  <a:cubicBezTo>
                    <a:pt x="29" y="21773"/>
                    <a:pt x="57" y="21773"/>
                    <a:pt x="112" y="21773"/>
                  </a:cubicBezTo>
                  <a:lnTo>
                    <a:pt x="140" y="21773"/>
                  </a:lnTo>
                  <a:lnTo>
                    <a:pt x="1117" y="21215"/>
                  </a:lnTo>
                  <a:cubicBezTo>
                    <a:pt x="1173" y="21187"/>
                    <a:pt x="1173" y="21131"/>
                    <a:pt x="1145" y="21075"/>
                  </a:cubicBezTo>
                  <a:cubicBezTo>
                    <a:pt x="1145" y="21056"/>
                    <a:pt x="1103" y="21036"/>
                    <a:pt x="1068" y="21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41" name="Google Shape;1441;p45"/>
            <p:cNvSpPr/>
            <p:nvPr/>
          </p:nvSpPr>
          <p:spPr>
            <a:xfrm>
              <a:off x="8837633" y="4058"/>
              <a:ext cx="24894" cy="17333"/>
            </a:xfrm>
            <a:custGeom>
              <a:avLst/>
              <a:gdLst/>
              <a:ahLst/>
              <a:cxnLst/>
              <a:rect l="l" t="t" r="r" b="b"/>
              <a:pathLst>
                <a:path w="698" h="486" extrusionOk="0">
                  <a:moveTo>
                    <a:pt x="593" y="0"/>
                  </a:moveTo>
                  <a:cubicBezTo>
                    <a:pt x="579" y="0"/>
                    <a:pt x="566" y="3"/>
                    <a:pt x="558" y="12"/>
                  </a:cubicBezTo>
                  <a:lnTo>
                    <a:pt x="56" y="291"/>
                  </a:lnTo>
                  <a:cubicBezTo>
                    <a:pt x="28" y="319"/>
                    <a:pt x="0" y="374"/>
                    <a:pt x="28" y="430"/>
                  </a:cubicBezTo>
                  <a:cubicBezTo>
                    <a:pt x="56" y="458"/>
                    <a:pt x="84" y="486"/>
                    <a:pt x="112" y="486"/>
                  </a:cubicBezTo>
                  <a:cubicBezTo>
                    <a:pt x="112" y="486"/>
                    <a:pt x="140" y="458"/>
                    <a:pt x="167" y="458"/>
                  </a:cubicBezTo>
                  <a:lnTo>
                    <a:pt x="642" y="179"/>
                  </a:lnTo>
                  <a:cubicBezTo>
                    <a:pt x="698" y="151"/>
                    <a:pt x="698" y="95"/>
                    <a:pt x="670" y="40"/>
                  </a:cubicBezTo>
                  <a:cubicBezTo>
                    <a:pt x="670" y="20"/>
                    <a:pt x="628" y="0"/>
                    <a:pt x="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42" name="Google Shape;1442;p45"/>
            <p:cNvSpPr/>
            <p:nvPr/>
          </p:nvSpPr>
          <p:spPr>
            <a:xfrm>
              <a:off x="8178901" y="1312500"/>
              <a:ext cx="25928" cy="17369"/>
            </a:xfrm>
            <a:custGeom>
              <a:avLst/>
              <a:gdLst/>
              <a:ahLst/>
              <a:cxnLst/>
              <a:rect l="l" t="t" r="r" b="b"/>
              <a:pathLst>
                <a:path w="727" h="487" extrusionOk="0">
                  <a:moveTo>
                    <a:pt x="603" y="1"/>
                  </a:moveTo>
                  <a:cubicBezTo>
                    <a:pt x="589" y="1"/>
                    <a:pt x="574" y="4"/>
                    <a:pt x="559" y="12"/>
                  </a:cubicBezTo>
                  <a:lnTo>
                    <a:pt x="57" y="291"/>
                  </a:lnTo>
                  <a:cubicBezTo>
                    <a:pt x="29" y="319"/>
                    <a:pt x="1" y="375"/>
                    <a:pt x="29" y="430"/>
                  </a:cubicBezTo>
                  <a:cubicBezTo>
                    <a:pt x="57" y="458"/>
                    <a:pt x="85" y="486"/>
                    <a:pt x="112" y="486"/>
                  </a:cubicBezTo>
                  <a:cubicBezTo>
                    <a:pt x="140" y="486"/>
                    <a:pt x="140" y="486"/>
                    <a:pt x="168" y="458"/>
                  </a:cubicBezTo>
                  <a:lnTo>
                    <a:pt x="670" y="179"/>
                  </a:lnTo>
                  <a:cubicBezTo>
                    <a:pt x="698" y="151"/>
                    <a:pt x="726" y="96"/>
                    <a:pt x="698" y="68"/>
                  </a:cubicBezTo>
                  <a:cubicBezTo>
                    <a:pt x="678" y="27"/>
                    <a:pt x="643"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43" name="Google Shape;1443;p45"/>
            <p:cNvSpPr/>
            <p:nvPr/>
          </p:nvSpPr>
          <p:spPr>
            <a:xfrm>
              <a:off x="8231649" y="523198"/>
              <a:ext cx="1361226" cy="776819"/>
            </a:xfrm>
            <a:custGeom>
              <a:avLst/>
              <a:gdLst/>
              <a:ahLst/>
              <a:cxnLst/>
              <a:rect l="l" t="t" r="r" b="b"/>
              <a:pathLst>
                <a:path w="38167" h="21781" extrusionOk="0">
                  <a:moveTo>
                    <a:pt x="38066" y="1"/>
                  </a:moveTo>
                  <a:cubicBezTo>
                    <a:pt x="38045" y="1"/>
                    <a:pt x="38022" y="7"/>
                    <a:pt x="37999" y="19"/>
                  </a:cubicBezTo>
                  <a:lnTo>
                    <a:pt x="37050" y="577"/>
                  </a:lnTo>
                  <a:cubicBezTo>
                    <a:pt x="36995" y="577"/>
                    <a:pt x="36967" y="661"/>
                    <a:pt x="36995" y="689"/>
                  </a:cubicBezTo>
                  <a:cubicBezTo>
                    <a:pt x="37023" y="716"/>
                    <a:pt x="37050" y="744"/>
                    <a:pt x="37078" y="744"/>
                  </a:cubicBezTo>
                  <a:cubicBezTo>
                    <a:pt x="37106" y="744"/>
                    <a:pt x="37106" y="744"/>
                    <a:pt x="37134" y="716"/>
                  </a:cubicBezTo>
                  <a:lnTo>
                    <a:pt x="38111" y="186"/>
                  </a:lnTo>
                  <a:cubicBezTo>
                    <a:pt x="38139" y="158"/>
                    <a:pt x="38166" y="103"/>
                    <a:pt x="38139" y="47"/>
                  </a:cubicBezTo>
                  <a:cubicBezTo>
                    <a:pt x="38122" y="14"/>
                    <a:pt x="38096" y="1"/>
                    <a:pt x="38066" y="1"/>
                  </a:cubicBezTo>
                  <a:close/>
                  <a:moveTo>
                    <a:pt x="36101" y="1096"/>
                  </a:moveTo>
                  <a:cubicBezTo>
                    <a:pt x="36091" y="1096"/>
                    <a:pt x="36081" y="1100"/>
                    <a:pt x="36074" y="1107"/>
                  </a:cubicBezTo>
                  <a:lnTo>
                    <a:pt x="35098" y="1665"/>
                  </a:lnTo>
                  <a:cubicBezTo>
                    <a:pt x="35042" y="1693"/>
                    <a:pt x="35042" y="1749"/>
                    <a:pt x="35042" y="1804"/>
                  </a:cubicBezTo>
                  <a:cubicBezTo>
                    <a:pt x="35070" y="1832"/>
                    <a:pt x="35098" y="1860"/>
                    <a:pt x="35125" y="1860"/>
                  </a:cubicBezTo>
                  <a:cubicBezTo>
                    <a:pt x="35153" y="1860"/>
                    <a:pt x="35181" y="1832"/>
                    <a:pt x="35181" y="1832"/>
                  </a:cubicBezTo>
                  <a:lnTo>
                    <a:pt x="36158" y="1274"/>
                  </a:lnTo>
                  <a:cubicBezTo>
                    <a:pt x="36214" y="1247"/>
                    <a:pt x="36214" y="1191"/>
                    <a:pt x="36186" y="1163"/>
                  </a:cubicBezTo>
                  <a:cubicBezTo>
                    <a:pt x="36165" y="1122"/>
                    <a:pt x="36130" y="1096"/>
                    <a:pt x="36101" y="1096"/>
                  </a:cubicBezTo>
                  <a:close/>
                  <a:moveTo>
                    <a:pt x="34157" y="2211"/>
                  </a:moveTo>
                  <a:cubicBezTo>
                    <a:pt x="34142" y="2211"/>
                    <a:pt x="34129" y="2215"/>
                    <a:pt x="34121" y="2223"/>
                  </a:cubicBezTo>
                  <a:lnTo>
                    <a:pt x="33145" y="2781"/>
                  </a:lnTo>
                  <a:cubicBezTo>
                    <a:pt x="33089" y="2809"/>
                    <a:pt x="33089" y="2865"/>
                    <a:pt x="33117" y="2920"/>
                  </a:cubicBezTo>
                  <a:cubicBezTo>
                    <a:pt x="33117" y="2948"/>
                    <a:pt x="33173" y="2948"/>
                    <a:pt x="33200" y="2948"/>
                  </a:cubicBezTo>
                  <a:lnTo>
                    <a:pt x="33228" y="2948"/>
                  </a:lnTo>
                  <a:lnTo>
                    <a:pt x="34205" y="2390"/>
                  </a:lnTo>
                  <a:cubicBezTo>
                    <a:pt x="34261" y="2362"/>
                    <a:pt x="34261" y="2307"/>
                    <a:pt x="34261" y="2251"/>
                  </a:cubicBezTo>
                  <a:cubicBezTo>
                    <a:pt x="34241" y="2231"/>
                    <a:pt x="34193" y="2211"/>
                    <a:pt x="34157" y="2211"/>
                  </a:cubicBezTo>
                  <a:close/>
                  <a:moveTo>
                    <a:pt x="32236" y="3321"/>
                  </a:moveTo>
                  <a:cubicBezTo>
                    <a:pt x="32214" y="3321"/>
                    <a:pt x="32191" y="3327"/>
                    <a:pt x="32168" y="3339"/>
                  </a:cubicBezTo>
                  <a:lnTo>
                    <a:pt x="31192" y="3897"/>
                  </a:lnTo>
                  <a:cubicBezTo>
                    <a:pt x="31164" y="3897"/>
                    <a:pt x="31136" y="3981"/>
                    <a:pt x="31164" y="4009"/>
                  </a:cubicBezTo>
                  <a:cubicBezTo>
                    <a:pt x="31192" y="4036"/>
                    <a:pt x="31220" y="4064"/>
                    <a:pt x="31247" y="4064"/>
                  </a:cubicBezTo>
                  <a:cubicBezTo>
                    <a:pt x="31247" y="4064"/>
                    <a:pt x="31275" y="4064"/>
                    <a:pt x="31303" y="4036"/>
                  </a:cubicBezTo>
                  <a:lnTo>
                    <a:pt x="32252" y="3506"/>
                  </a:lnTo>
                  <a:cubicBezTo>
                    <a:pt x="32308" y="3478"/>
                    <a:pt x="32336" y="3423"/>
                    <a:pt x="32308" y="3367"/>
                  </a:cubicBezTo>
                  <a:cubicBezTo>
                    <a:pt x="32291" y="3334"/>
                    <a:pt x="32265" y="3321"/>
                    <a:pt x="32236" y="3321"/>
                  </a:cubicBezTo>
                  <a:close/>
                  <a:moveTo>
                    <a:pt x="30260" y="4416"/>
                  </a:moveTo>
                  <a:cubicBezTo>
                    <a:pt x="30245" y="4416"/>
                    <a:pt x="30230" y="4420"/>
                    <a:pt x="30215" y="4427"/>
                  </a:cubicBezTo>
                  <a:lnTo>
                    <a:pt x="29239" y="4985"/>
                  </a:lnTo>
                  <a:cubicBezTo>
                    <a:pt x="29211" y="5013"/>
                    <a:pt x="29183" y="5069"/>
                    <a:pt x="29211" y="5124"/>
                  </a:cubicBezTo>
                  <a:cubicBezTo>
                    <a:pt x="29239" y="5152"/>
                    <a:pt x="29267" y="5180"/>
                    <a:pt x="29295" y="5180"/>
                  </a:cubicBezTo>
                  <a:cubicBezTo>
                    <a:pt x="29322" y="5180"/>
                    <a:pt x="29322" y="5152"/>
                    <a:pt x="29350" y="5152"/>
                  </a:cubicBezTo>
                  <a:lnTo>
                    <a:pt x="30327" y="4594"/>
                  </a:lnTo>
                  <a:cubicBezTo>
                    <a:pt x="30355" y="4567"/>
                    <a:pt x="30383" y="4511"/>
                    <a:pt x="30355" y="4483"/>
                  </a:cubicBezTo>
                  <a:cubicBezTo>
                    <a:pt x="30334" y="4442"/>
                    <a:pt x="30299" y="4416"/>
                    <a:pt x="30260" y="4416"/>
                  </a:cubicBezTo>
                  <a:close/>
                  <a:moveTo>
                    <a:pt x="28320" y="5531"/>
                  </a:moveTo>
                  <a:cubicBezTo>
                    <a:pt x="28309" y="5531"/>
                    <a:pt x="28298" y="5535"/>
                    <a:pt x="28290" y="5543"/>
                  </a:cubicBezTo>
                  <a:lnTo>
                    <a:pt x="27314" y="6101"/>
                  </a:lnTo>
                  <a:cubicBezTo>
                    <a:pt x="27258" y="6129"/>
                    <a:pt x="27258" y="6185"/>
                    <a:pt x="27258" y="6240"/>
                  </a:cubicBezTo>
                  <a:cubicBezTo>
                    <a:pt x="27286" y="6268"/>
                    <a:pt x="27314" y="6268"/>
                    <a:pt x="27342" y="6268"/>
                  </a:cubicBezTo>
                  <a:lnTo>
                    <a:pt x="27397" y="6268"/>
                  </a:lnTo>
                  <a:lnTo>
                    <a:pt x="28374" y="5710"/>
                  </a:lnTo>
                  <a:cubicBezTo>
                    <a:pt x="28430" y="5682"/>
                    <a:pt x="28430" y="5627"/>
                    <a:pt x="28402" y="5571"/>
                  </a:cubicBezTo>
                  <a:cubicBezTo>
                    <a:pt x="28382" y="5551"/>
                    <a:pt x="28348" y="5531"/>
                    <a:pt x="28320" y="5531"/>
                  </a:cubicBezTo>
                  <a:close/>
                  <a:moveTo>
                    <a:pt x="26391" y="6641"/>
                  </a:moveTo>
                  <a:cubicBezTo>
                    <a:pt x="26370" y="6641"/>
                    <a:pt x="26349" y="6647"/>
                    <a:pt x="26337" y="6659"/>
                  </a:cubicBezTo>
                  <a:lnTo>
                    <a:pt x="25361" y="7217"/>
                  </a:lnTo>
                  <a:cubicBezTo>
                    <a:pt x="25305" y="7245"/>
                    <a:pt x="25305" y="7301"/>
                    <a:pt x="25333" y="7329"/>
                  </a:cubicBezTo>
                  <a:cubicBezTo>
                    <a:pt x="25333" y="7356"/>
                    <a:pt x="25361" y="7384"/>
                    <a:pt x="25417" y="7384"/>
                  </a:cubicBezTo>
                  <a:lnTo>
                    <a:pt x="25444" y="7384"/>
                  </a:lnTo>
                  <a:lnTo>
                    <a:pt x="26421" y="6826"/>
                  </a:lnTo>
                  <a:cubicBezTo>
                    <a:pt x="26477" y="6798"/>
                    <a:pt x="26477" y="6743"/>
                    <a:pt x="26449" y="6687"/>
                  </a:cubicBezTo>
                  <a:cubicBezTo>
                    <a:pt x="26449" y="6654"/>
                    <a:pt x="26420" y="6641"/>
                    <a:pt x="26391" y="6641"/>
                  </a:cubicBezTo>
                  <a:close/>
                  <a:moveTo>
                    <a:pt x="24384" y="7747"/>
                  </a:moveTo>
                  <a:lnTo>
                    <a:pt x="23408" y="8305"/>
                  </a:lnTo>
                  <a:cubicBezTo>
                    <a:pt x="23380" y="8333"/>
                    <a:pt x="23352" y="8389"/>
                    <a:pt x="23380" y="8444"/>
                  </a:cubicBezTo>
                  <a:cubicBezTo>
                    <a:pt x="23408" y="8472"/>
                    <a:pt x="23436" y="8500"/>
                    <a:pt x="23464" y="8500"/>
                  </a:cubicBezTo>
                  <a:cubicBezTo>
                    <a:pt x="23464" y="8500"/>
                    <a:pt x="23492" y="8472"/>
                    <a:pt x="23519" y="8472"/>
                  </a:cubicBezTo>
                  <a:lnTo>
                    <a:pt x="24468" y="7914"/>
                  </a:lnTo>
                  <a:cubicBezTo>
                    <a:pt x="24524" y="7886"/>
                    <a:pt x="24552" y="7831"/>
                    <a:pt x="24524" y="7803"/>
                  </a:cubicBezTo>
                  <a:cubicBezTo>
                    <a:pt x="24496" y="7747"/>
                    <a:pt x="24440" y="7747"/>
                    <a:pt x="24384" y="7747"/>
                  </a:cubicBezTo>
                  <a:close/>
                  <a:moveTo>
                    <a:pt x="22480" y="8851"/>
                  </a:moveTo>
                  <a:cubicBezTo>
                    <a:pt x="22464" y="8851"/>
                    <a:pt x="22448" y="8855"/>
                    <a:pt x="22431" y="8863"/>
                  </a:cubicBezTo>
                  <a:lnTo>
                    <a:pt x="21455" y="9421"/>
                  </a:lnTo>
                  <a:cubicBezTo>
                    <a:pt x="21427" y="9449"/>
                    <a:pt x="21399" y="9505"/>
                    <a:pt x="21427" y="9560"/>
                  </a:cubicBezTo>
                  <a:cubicBezTo>
                    <a:pt x="21455" y="9588"/>
                    <a:pt x="21483" y="9588"/>
                    <a:pt x="21511" y="9588"/>
                  </a:cubicBezTo>
                  <a:lnTo>
                    <a:pt x="21566" y="9588"/>
                  </a:lnTo>
                  <a:lnTo>
                    <a:pt x="22543" y="9030"/>
                  </a:lnTo>
                  <a:cubicBezTo>
                    <a:pt x="22571" y="9002"/>
                    <a:pt x="22599" y="8947"/>
                    <a:pt x="22571" y="8891"/>
                  </a:cubicBezTo>
                  <a:cubicBezTo>
                    <a:pt x="22551" y="8871"/>
                    <a:pt x="22517" y="8851"/>
                    <a:pt x="22480" y="8851"/>
                  </a:cubicBezTo>
                  <a:close/>
                  <a:moveTo>
                    <a:pt x="20551" y="9961"/>
                  </a:moveTo>
                  <a:cubicBezTo>
                    <a:pt x="20534" y="9961"/>
                    <a:pt x="20518" y="9967"/>
                    <a:pt x="20506" y="9979"/>
                  </a:cubicBezTo>
                  <a:lnTo>
                    <a:pt x="19530" y="10537"/>
                  </a:lnTo>
                  <a:cubicBezTo>
                    <a:pt x="19474" y="10565"/>
                    <a:pt x="19446" y="10621"/>
                    <a:pt x="19474" y="10649"/>
                  </a:cubicBezTo>
                  <a:cubicBezTo>
                    <a:pt x="19502" y="10676"/>
                    <a:pt x="19530" y="10704"/>
                    <a:pt x="19558" y="10704"/>
                  </a:cubicBezTo>
                  <a:lnTo>
                    <a:pt x="19614" y="10704"/>
                  </a:lnTo>
                  <a:lnTo>
                    <a:pt x="20590" y="10146"/>
                  </a:lnTo>
                  <a:cubicBezTo>
                    <a:pt x="20646" y="10118"/>
                    <a:pt x="20646" y="10063"/>
                    <a:pt x="20618" y="10007"/>
                  </a:cubicBezTo>
                  <a:cubicBezTo>
                    <a:pt x="20602" y="9974"/>
                    <a:pt x="20576" y="9961"/>
                    <a:pt x="20551" y="9961"/>
                  </a:cubicBezTo>
                  <a:close/>
                  <a:moveTo>
                    <a:pt x="18553" y="11067"/>
                  </a:moveTo>
                  <a:lnTo>
                    <a:pt x="17577" y="11625"/>
                  </a:lnTo>
                  <a:cubicBezTo>
                    <a:pt x="17521" y="11653"/>
                    <a:pt x="17521" y="11709"/>
                    <a:pt x="17549" y="11764"/>
                  </a:cubicBezTo>
                  <a:cubicBezTo>
                    <a:pt x="17549" y="11792"/>
                    <a:pt x="17577" y="11820"/>
                    <a:pt x="17633" y="11820"/>
                  </a:cubicBezTo>
                  <a:cubicBezTo>
                    <a:pt x="17633" y="11820"/>
                    <a:pt x="17661" y="11820"/>
                    <a:pt x="17661" y="11792"/>
                  </a:cubicBezTo>
                  <a:lnTo>
                    <a:pt x="18637" y="11234"/>
                  </a:lnTo>
                  <a:cubicBezTo>
                    <a:pt x="18693" y="11206"/>
                    <a:pt x="18693" y="11151"/>
                    <a:pt x="18665" y="11123"/>
                  </a:cubicBezTo>
                  <a:cubicBezTo>
                    <a:pt x="18637" y="11067"/>
                    <a:pt x="18581" y="11067"/>
                    <a:pt x="18553" y="11067"/>
                  </a:cubicBezTo>
                  <a:close/>
                  <a:moveTo>
                    <a:pt x="16649" y="12171"/>
                  </a:moveTo>
                  <a:cubicBezTo>
                    <a:pt x="16633" y="12171"/>
                    <a:pt x="16617" y="12175"/>
                    <a:pt x="16600" y="12183"/>
                  </a:cubicBezTo>
                  <a:lnTo>
                    <a:pt x="15624" y="12741"/>
                  </a:lnTo>
                  <a:cubicBezTo>
                    <a:pt x="15596" y="12769"/>
                    <a:pt x="15568" y="12825"/>
                    <a:pt x="15596" y="12880"/>
                  </a:cubicBezTo>
                  <a:cubicBezTo>
                    <a:pt x="15624" y="12908"/>
                    <a:pt x="15652" y="12908"/>
                    <a:pt x="15680" y="12908"/>
                  </a:cubicBezTo>
                  <a:lnTo>
                    <a:pt x="15736" y="12908"/>
                  </a:lnTo>
                  <a:lnTo>
                    <a:pt x="16684" y="12350"/>
                  </a:lnTo>
                  <a:cubicBezTo>
                    <a:pt x="16740" y="12322"/>
                    <a:pt x="16768" y="12267"/>
                    <a:pt x="16740" y="12211"/>
                  </a:cubicBezTo>
                  <a:cubicBezTo>
                    <a:pt x="16720" y="12191"/>
                    <a:pt x="16687" y="12171"/>
                    <a:pt x="16649" y="12171"/>
                  </a:cubicBezTo>
                  <a:close/>
                  <a:moveTo>
                    <a:pt x="14696" y="13287"/>
                  </a:moveTo>
                  <a:cubicBezTo>
                    <a:pt x="14680" y="13287"/>
                    <a:pt x="14664" y="13291"/>
                    <a:pt x="14648" y="13299"/>
                  </a:cubicBezTo>
                  <a:lnTo>
                    <a:pt x="13671" y="13857"/>
                  </a:lnTo>
                  <a:cubicBezTo>
                    <a:pt x="13643" y="13885"/>
                    <a:pt x="13615" y="13941"/>
                    <a:pt x="13643" y="13968"/>
                  </a:cubicBezTo>
                  <a:cubicBezTo>
                    <a:pt x="13671" y="13996"/>
                    <a:pt x="13699" y="14024"/>
                    <a:pt x="13727" y="14024"/>
                  </a:cubicBezTo>
                  <a:lnTo>
                    <a:pt x="13783" y="14024"/>
                  </a:lnTo>
                  <a:lnTo>
                    <a:pt x="14759" y="13466"/>
                  </a:lnTo>
                  <a:cubicBezTo>
                    <a:pt x="14787" y="13438"/>
                    <a:pt x="14815" y="13383"/>
                    <a:pt x="14787" y="13327"/>
                  </a:cubicBezTo>
                  <a:cubicBezTo>
                    <a:pt x="14767" y="13307"/>
                    <a:pt x="14734" y="13287"/>
                    <a:pt x="14696" y="13287"/>
                  </a:cubicBezTo>
                  <a:close/>
                  <a:moveTo>
                    <a:pt x="12768" y="14397"/>
                  </a:moveTo>
                  <a:cubicBezTo>
                    <a:pt x="12750" y="14397"/>
                    <a:pt x="12734" y="14403"/>
                    <a:pt x="12722" y="14415"/>
                  </a:cubicBezTo>
                  <a:lnTo>
                    <a:pt x="11746" y="14945"/>
                  </a:lnTo>
                  <a:cubicBezTo>
                    <a:pt x="11690" y="14973"/>
                    <a:pt x="11662" y="15029"/>
                    <a:pt x="11690" y="15084"/>
                  </a:cubicBezTo>
                  <a:cubicBezTo>
                    <a:pt x="11718" y="15112"/>
                    <a:pt x="11746" y="15140"/>
                    <a:pt x="11774" y="15140"/>
                  </a:cubicBezTo>
                  <a:cubicBezTo>
                    <a:pt x="11802" y="15140"/>
                    <a:pt x="11802" y="15140"/>
                    <a:pt x="11830" y="15112"/>
                  </a:cubicBezTo>
                  <a:lnTo>
                    <a:pt x="12806" y="14554"/>
                  </a:lnTo>
                  <a:cubicBezTo>
                    <a:pt x="12834" y="14554"/>
                    <a:pt x="12862" y="14471"/>
                    <a:pt x="12834" y="14443"/>
                  </a:cubicBezTo>
                  <a:cubicBezTo>
                    <a:pt x="12818" y="14410"/>
                    <a:pt x="12792" y="14397"/>
                    <a:pt x="12768" y="14397"/>
                  </a:cubicBezTo>
                  <a:close/>
                  <a:moveTo>
                    <a:pt x="10800" y="15491"/>
                  </a:moveTo>
                  <a:cubicBezTo>
                    <a:pt x="10788" y="15491"/>
                    <a:pt x="10778" y="15495"/>
                    <a:pt x="10770" y="15503"/>
                  </a:cubicBezTo>
                  <a:lnTo>
                    <a:pt x="9793" y="16061"/>
                  </a:lnTo>
                  <a:cubicBezTo>
                    <a:pt x="9737" y="16089"/>
                    <a:pt x="9737" y="16145"/>
                    <a:pt x="9765" y="16200"/>
                  </a:cubicBezTo>
                  <a:cubicBezTo>
                    <a:pt x="9765" y="16228"/>
                    <a:pt x="9793" y="16228"/>
                    <a:pt x="9849" y="16228"/>
                  </a:cubicBezTo>
                  <a:lnTo>
                    <a:pt x="9877" y="16228"/>
                  </a:lnTo>
                  <a:lnTo>
                    <a:pt x="10853" y="15670"/>
                  </a:lnTo>
                  <a:cubicBezTo>
                    <a:pt x="10909" y="15642"/>
                    <a:pt x="10909" y="15587"/>
                    <a:pt x="10881" y="15531"/>
                  </a:cubicBezTo>
                  <a:cubicBezTo>
                    <a:pt x="10861" y="15511"/>
                    <a:pt x="10828" y="15491"/>
                    <a:pt x="10800" y="15491"/>
                  </a:cubicBezTo>
                  <a:close/>
                  <a:moveTo>
                    <a:pt x="8865" y="16607"/>
                  </a:moveTo>
                  <a:cubicBezTo>
                    <a:pt x="8849" y="16607"/>
                    <a:pt x="8833" y="16611"/>
                    <a:pt x="8817" y="16619"/>
                  </a:cubicBezTo>
                  <a:lnTo>
                    <a:pt x="7840" y="17177"/>
                  </a:lnTo>
                  <a:cubicBezTo>
                    <a:pt x="7784" y="17205"/>
                    <a:pt x="7784" y="17261"/>
                    <a:pt x="7812" y="17288"/>
                  </a:cubicBezTo>
                  <a:cubicBezTo>
                    <a:pt x="7812" y="17316"/>
                    <a:pt x="7868" y="17344"/>
                    <a:pt x="7896" y="17344"/>
                  </a:cubicBezTo>
                  <a:lnTo>
                    <a:pt x="7924" y="17344"/>
                  </a:lnTo>
                  <a:lnTo>
                    <a:pt x="8900" y="16786"/>
                  </a:lnTo>
                  <a:cubicBezTo>
                    <a:pt x="8956" y="16758"/>
                    <a:pt x="8984" y="16703"/>
                    <a:pt x="8956" y="16647"/>
                  </a:cubicBezTo>
                  <a:cubicBezTo>
                    <a:pt x="8936" y="16627"/>
                    <a:pt x="8903" y="16607"/>
                    <a:pt x="8865" y="16607"/>
                  </a:cubicBezTo>
                  <a:close/>
                  <a:moveTo>
                    <a:pt x="6931" y="17717"/>
                  </a:moveTo>
                  <a:cubicBezTo>
                    <a:pt x="6910" y="17717"/>
                    <a:pt x="6887" y="17723"/>
                    <a:pt x="6864" y="17735"/>
                  </a:cubicBezTo>
                  <a:lnTo>
                    <a:pt x="5887" y="18265"/>
                  </a:lnTo>
                  <a:cubicBezTo>
                    <a:pt x="5859" y="18293"/>
                    <a:pt x="5831" y="18349"/>
                    <a:pt x="5859" y="18404"/>
                  </a:cubicBezTo>
                  <a:cubicBezTo>
                    <a:pt x="5887" y="18432"/>
                    <a:pt x="5915" y="18460"/>
                    <a:pt x="5943" y="18460"/>
                  </a:cubicBezTo>
                  <a:cubicBezTo>
                    <a:pt x="5971" y="18460"/>
                    <a:pt x="5971" y="18460"/>
                    <a:pt x="5999" y="18432"/>
                  </a:cubicBezTo>
                  <a:lnTo>
                    <a:pt x="6975" y="17874"/>
                  </a:lnTo>
                  <a:cubicBezTo>
                    <a:pt x="7003" y="17874"/>
                    <a:pt x="7031" y="17791"/>
                    <a:pt x="7003" y="17763"/>
                  </a:cubicBezTo>
                  <a:cubicBezTo>
                    <a:pt x="6987" y="17730"/>
                    <a:pt x="6961" y="17717"/>
                    <a:pt x="6931" y="17717"/>
                  </a:cubicBezTo>
                  <a:close/>
                  <a:moveTo>
                    <a:pt x="4955" y="18812"/>
                  </a:moveTo>
                  <a:cubicBezTo>
                    <a:pt x="4941" y="18812"/>
                    <a:pt x="4926" y="18815"/>
                    <a:pt x="4911" y="18823"/>
                  </a:cubicBezTo>
                  <a:lnTo>
                    <a:pt x="3962" y="19381"/>
                  </a:lnTo>
                  <a:cubicBezTo>
                    <a:pt x="3906" y="19409"/>
                    <a:pt x="3878" y="19465"/>
                    <a:pt x="3906" y="19520"/>
                  </a:cubicBezTo>
                  <a:cubicBezTo>
                    <a:pt x="3934" y="19548"/>
                    <a:pt x="3962" y="19548"/>
                    <a:pt x="3990" y="19548"/>
                  </a:cubicBezTo>
                  <a:lnTo>
                    <a:pt x="4046" y="19548"/>
                  </a:lnTo>
                  <a:lnTo>
                    <a:pt x="5022" y="18990"/>
                  </a:lnTo>
                  <a:cubicBezTo>
                    <a:pt x="5050" y="18962"/>
                    <a:pt x="5078" y="18907"/>
                    <a:pt x="5050" y="18879"/>
                  </a:cubicBezTo>
                  <a:cubicBezTo>
                    <a:pt x="5030" y="18838"/>
                    <a:pt x="4994" y="18812"/>
                    <a:pt x="4955" y="18812"/>
                  </a:cubicBezTo>
                  <a:close/>
                  <a:moveTo>
                    <a:pt x="3016" y="19927"/>
                  </a:moveTo>
                  <a:cubicBezTo>
                    <a:pt x="3004" y="19927"/>
                    <a:pt x="2994" y="19931"/>
                    <a:pt x="2986" y="19939"/>
                  </a:cubicBezTo>
                  <a:lnTo>
                    <a:pt x="2009" y="20497"/>
                  </a:lnTo>
                  <a:cubicBezTo>
                    <a:pt x="1953" y="20525"/>
                    <a:pt x="1953" y="20581"/>
                    <a:pt x="1981" y="20608"/>
                  </a:cubicBezTo>
                  <a:cubicBezTo>
                    <a:pt x="1981" y="20664"/>
                    <a:pt x="2009" y="20664"/>
                    <a:pt x="2065" y="20664"/>
                  </a:cubicBezTo>
                  <a:lnTo>
                    <a:pt x="2093" y="20664"/>
                  </a:lnTo>
                  <a:lnTo>
                    <a:pt x="3069" y="20106"/>
                  </a:lnTo>
                  <a:cubicBezTo>
                    <a:pt x="3125" y="20078"/>
                    <a:pt x="3125" y="20023"/>
                    <a:pt x="3097" y="19967"/>
                  </a:cubicBezTo>
                  <a:cubicBezTo>
                    <a:pt x="3078" y="19947"/>
                    <a:pt x="3044" y="19927"/>
                    <a:pt x="3016" y="19927"/>
                  </a:cubicBezTo>
                  <a:close/>
                  <a:moveTo>
                    <a:pt x="1100" y="21037"/>
                  </a:moveTo>
                  <a:cubicBezTo>
                    <a:pt x="1079" y="21037"/>
                    <a:pt x="1056" y="21043"/>
                    <a:pt x="1033" y="21055"/>
                  </a:cubicBezTo>
                  <a:lnTo>
                    <a:pt x="56" y="21585"/>
                  </a:lnTo>
                  <a:cubicBezTo>
                    <a:pt x="1" y="21613"/>
                    <a:pt x="1" y="21669"/>
                    <a:pt x="28" y="21724"/>
                  </a:cubicBezTo>
                  <a:cubicBezTo>
                    <a:pt x="28" y="21752"/>
                    <a:pt x="84" y="21780"/>
                    <a:pt x="112" y="21780"/>
                  </a:cubicBezTo>
                  <a:cubicBezTo>
                    <a:pt x="112" y="21780"/>
                    <a:pt x="140" y="21780"/>
                    <a:pt x="140" y="21752"/>
                  </a:cubicBezTo>
                  <a:lnTo>
                    <a:pt x="1116" y="21222"/>
                  </a:lnTo>
                  <a:cubicBezTo>
                    <a:pt x="1172" y="21194"/>
                    <a:pt x="1172" y="21139"/>
                    <a:pt x="1172" y="21083"/>
                  </a:cubicBezTo>
                  <a:cubicBezTo>
                    <a:pt x="1156" y="21050"/>
                    <a:pt x="1130" y="21037"/>
                    <a:pt x="1100" y="210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44" name="Google Shape;1444;p45"/>
            <p:cNvSpPr/>
            <p:nvPr/>
          </p:nvSpPr>
          <p:spPr>
            <a:xfrm>
              <a:off x="8222697" y="1248589"/>
              <a:ext cx="24894" cy="16584"/>
            </a:xfrm>
            <a:custGeom>
              <a:avLst/>
              <a:gdLst/>
              <a:ahLst/>
              <a:cxnLst/>
              <a:rect l="l" t="t" r="r" b="b"/>
              <a:pathLst>
                <a:path w="698" h="465" extrusionOk="0">
                  <a:moveTo>
                    <a:pt x="95" y="0"/>
                  </a:moveTo>
                  <a:cubicBezTo>
                    <a:pt x="71" y="0"/>
                    <a:pt x="45" y="14"/>
                    <a:pt x="28" y="46"/>
                  </a:cubicBezTo>
                  <a:cubicBezTo>
                    <a:pt x="0" y="102"/>
                    <a:pt x="0" y="158"/>
                    <a:pt x="56" y="186"/>
                  </a:cubicBezTo>
                  <a:lnTo>
                    <a:pt x="558" y="465"/>
                  </a:lnTo>
                  <a:lnTo>
                    <a:pt x="586" y="465"/>
                  </a:lnTo>
                  <a:cubicBezTo>
                    <a:pt x="642" y="465"/>
                    <a:pt x="670" y="437"/>
                    <a:pt x="670" y="409"/>
                  </a:cubicBezTo>
                  <a:cubicBezTo>
                    <a:pt x="698" y="381"/>
                    <a:pt x="698" y="325"/>
                    <a:pt x="642" y="297"/>
                  </a:cubicBezTo>
                  <a:lnTo>
                    <a:pt x="140" y="18"/>
                  </a:lnTo>
                  <a:cubicBezTo>
                    <a:pt x="128" y="7"/>
                    <a:pt x="11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45" name="Google Shape;1445;p45"/>
            <p:cNvSpPr/>
            <p:nvPr/>
          </p:nvSpPr>
          <p:spPr>
            <a:xfrm>
              <a:off x="7480402" y="826351"/>
              <a:ext cx="716474" cy="409969"/>
            </a:xfrm>
            <a:custGeom>
              <a:avLst/>
              <a:gdLst/>
              <a:ahLst/>
              <a:cxnLst/>
              <a:rect l="l" t="t" r="r" b="b"/>
              <a:pathLst>
                <a:path w="20089" h="11495" extrusionOk="0">
                  <a:moveTo>
                    <a:pt x="168" y="0"/>
                  </a:moveTo>
                  <a:cubicBezTo>
                    <a:pt x="112" y="0"/>
                    <a:pt x="56" y="0"/>
                    <a:pt x="29" y="56"/>
                  </a:cubicBezTo>
                  <a:cubicBezTo>
                    <a:pt x="1" y="84"/>
                    <a:pt x="29" y="140"/>
                    <a:pt x="56" y="168"/>
                  </a:cubicBezTo>
                  <a:lnTo>
                    <a:pt x="1005" y="726"/>
                  </a:lnTo>
                  <a:lnTo>
                    <a:pt x="1061" y="726"/>
                  </a:lnTo>
                  <a:cubicBezTo>
                    <a:pt x="1089" y="726"/>
                    <a:pt x="1117" y="698"/>
                    <a:pt x="1145" y="670"/>
                  </a:cubicBezTo>
                  <a:cubicBezTo>
                    <a:pt x="1172" y="642"/>
                    <a:pt x="1145" y="586"/>
                    <a:pt x="1117" y="558"/>
                  </a:cubicBezTo>
                  <a:lnTo>
                    <a:pt x="168" y="0"/>
                  </a:lnTo>
                  <a:close/>
                  <a:moveTo>
                    <a:pt x="2007" y="1077"/>
                  </a:moveTo>
                  <a:cubicBezTo>
                    <a:pt x="1979" y="1077"/>
                    <a:pt x="1945" y="1097"/>
                    <a:pt x="1926" y="1116"/>
                  </a:cubicBezTo>
                  <a:cubicBezTo>
                    <a:pt x="1898" y="1172"/>
                    <a:pt x="1898" y="1228"/>
                    <a:pt x="1954" y="1256"/>
                  </a:cubicBezTo>
                  <a:lnTo>
                    <a:pt x="2902" y="1786"/>
                  </a:lnTo>
                  <a:cubicBezTo>
                    <a:pt x="2930" y="1814"/>
                    <a:pt x="2930" y="1814"/>
                    <a:pt x="2958" y="1814"/>
                  </a:cubicBezTo>
                  <a:cubicBezTo>
                    <a:pt x="2986" y="1814"/>
                    <a:pt x="3014" y="1786"/>
                    <a:pt x="3042" y="1758"/>
                  </a:cubicBezTo>
                  <a:cubicBezTo>
                    <a:pt x="3070" y="1702"/>
                    <a:pt x="3042" y="1646"/>
                    <a:pt x="2986" y="1618"/>
                  </a:cubicBezTo>
                  <a:lnTo>
                    <a:pt x="2037" y="1088"/>
                  </a:lnTo>
                  <a:cubicBezTo>
                    <a:pt x="2029" y="1080"/>
                    <a:pt x="2019" y="1077"/>
                    <a:pt x="2007" y="1077"/>
                  </a:cubicBezTo>
                  <a:close/>
                  <a:moveTo>
                    <a:pt x="3889" y="2158"/>
                  </a:moveTo>
                  <a:cubicBezTo>
                    <a:pt x="3865" y="2158"/>
                    <a:pt x="3839" y="2172"/>
                    <a:pt x="3823" y="2204"/>
                  </a:cubicBezTo>
                  <a:cubicBezTo>
                    <a:pt x="3795" y="2260"/>
                    <a:pt x="3795" y="2316"/>
                    <a:pt x="3851" y="2316"/>
                  </a:cubicBezTo>
                  <a:lnTo>
                    <a:pt x="4799" y="2874"/>
                  </a:lnTo>
                  <a:lnTo>
                    <a:pt x="4827" y="2874"/>
                  </a:lnTo>
                  <a:cubicBezTo>
                    <a:pt x="4883" y="2874"/>
                    <a:pt x="4911" y="2874"/>
                    <a:pt x="4911" y="2846"/>
                  </a:cubicBezTo>
                  <a:cubicBezTo>
                    <a:pt x="4939" y="2790"/>
                    <a:pt x="4939" y="2734"/>
                    <a:pt x="4883" y="2706"/>
                  </a:cubicBezTo>
                  <a:lnTo>
                    <a:pt x="3934" y="2176"/>
                  </a:lnTo>
                  <a:cubicBezTo>
                    <a:pt x="3923" y="2165"/>
                    <a:pt x="3907" y="2158"/>
                    <a:pt x="3889" y="2158"/>
                  </a:cubicBezTo>
                  <a:close/>
                  <a:moveTo>
                    <a:pt x="5783" y="3225"/>
                  </a:moveTo>
                  <a:cubicBezTo>
                    <a:pt x="5746" y="3225"/>
                    <a:pt x="5712" y="3245"/>
                    <a:pt x="5692" y="3264"/>
                  </a:cubicBezTo>
                  <a:cubicBezTo>
                    <a:pt x="5664" y="3320"/>
                    <a:pt x="5692" y="3376"/>
                    <a:pt x="5748" y="3404"/>
                  </a:cubicBezTo>
                  <a:lnTo>
                    <a:pt x="6696" y="3934"/>
                  </a:lnTo>
                  <a:cubicBezTo>
                    <a:pt x="6696" y="3962"/>
                    <a:pt x="6724" y="3962"/>
                    <a:pt x="6724" y="3962"/>
                  </a:cubicBezTo>
                  <a:cubicBezTo>
                    <a:pt x="6752" y="3962"/>
                    <a:pt x="6808" y="3934"/>
                    <a:pt x="6808" y="3906"/>
                  </a:cubicBezTo>
                  <a:cubicBezTo>
                    <a:pt x="6836" y="3850"/>
                    <a:pt x="6836" y="3795"/>
                    <a:pt x="6780" y="3767"/>
                  </a:cubicBezTo>
                  <a:lnTo>
                    <a:pt x="5832" y="3237"/>
                  </a:lnTo>
                  <a:cubicBezTo>
                    <a:pt x="5815" y="3228"/>
                    <a:pt x="5799" y="3225"/>
                    <a:pt x="5783" y="3225"/>
                  </a:cubicBezTo>
                  <a:close/>
                  <a:moveTo>
                    <a:pt x="7661" y="4306"/>
                  </a:moveTo>
                  <a:cubicBezTo>
                    <a:pt x="7632" y="4306"/>
                    <a:pt x="7606" y="4320"/>
                    <a:pt x="7589" y="4353"/>
                  </a:cubicBezTo>
                  <a:cubicBezTo>
                    <a:pt x="7561" y="4408"/>
                    <a:pt x="7589" y="4464"/>
                    <a:pt x="7617" y="4492"/>
                  </a:cubicBezTo>
                  <a:lnTo>
                    <a:pt x="8566" y="5022"/>
                  </a:lnTo>
                  <a:lnTo>
                    <a:pt x="8622" y="5022"/>
                  </a:lnTo>
                  <a:cubicBezTo>
                    <a:pt x="8649" y="5022"/>
                    <a:pt x="8677" y="5022"/>
                    <a:pt x="8705" y="4994"/>
                  </a:cubicBezTo>
                  <a:cubicBezTo>
                    <a:pt x="8733" y="4938"/>
                    <a:pt x="8705" y="4883"/>
                    <a:pt x="8677" y="4855"/>
                  </a:cubicBezTo>
                  <a:lnTo>
                    <a:pt x="7729" y="4325"/>
                  </a:lnTo>
                  <a:cubicBezTo>
                    <a:pt x="7706" y="4313"/>
                    <a:pt x="7683" y="4306"/>
                    <a:pt x="7661" y="4306"/>
                  </a:cubicBezTo>
                  <a:close/>
                  <a:moveTo>
                    <a:pt x="9582" y="5374"/>
                  </a:moveTo>
                  <a:cubicBezTo>
                    <a:pt x="9542" y="5374"/>
                    <a:pt x="9507" y="5400"/>
                    <a:pt x="9486" y="5441"/>
                  </a:cubicBezTo>
                  <a:cubicBezTo>
                    <a:pt x="9458" y="5468"/>
                    <a:pt x="9486" y="5524"/>
                    <a:pt x="9514" y="5552"/>
                  </a:cubicBezTo>
                  <a:lnTo>
                    <a:pt x="10463" y="6082"/>
                  </a:lnTo>
                  <a:cubicBezTo>
                    <a:pt x="10491" y="6110"/>
                    <a:pt x="10491" y="6110"/>
                    <a:pt x="10519" y="6110"/>
                  </a:cubicBezTo>
                  <a:cubicBezTo>
                    <a:pt x="10547" y="6110"/>
                    <a:pt x="10574" y="6082"/>
                    <a:pt x="10602" y="6054"/>
                  </a:cubicBezTo>
                  <a:cubicBezTo>
                    <a:pt x="10630" y="6026"/>
                    <a:pt x="10602" y="5971"/>
                    <a:pt x="10574" y="5943"/>
                  </a:cubicBezTo>
                  <a:lnTo>
                    <a:pt x="9626" y="5385"/>
                  </a:lnTo>
                  <a:cubicBezTo>
                    <a:pt x="9611" y="5377"/>
                    <a:pt x="9596" y="5374"/>
                    <a:pt x="9582" y="5374"/>
                  </a:cubicBezTo>
                  <a:close/>
                  <a:moveTo>
                    <a:pt x="11450" y="6455"/>
                  </a:moveTo>
                  <a:cubicBezTo>
                    <a:pt x="11426" y="6455"/>
                    <a:pt x="11400" y="6468"/>
                    <a:pt x="11384" y="6501"/>
                  </a:cubicBezTo>
                  <a:cubicBezTo>
                    <a:pt x="11356" y="6557"/>
                    <a:pt x="11356" y="6612"/>
                    <a:pt x="11411" y="6640"/>
                  </a:cubicBezTo>
                  <a:lnTo>
                    <a:pt x="12360" y="7170"/>
                  </a:lnTo>
                  <a:lnTo>
                    <a:pt x="12416" y="7170"/>
                  </a:lnTo>
                  <a:cubicBezTo>
                    <a:pt x="12444" y="7170"/>
                    <a:pt x="12472" y="7170"/>
                    <a:pt x="12499" y="7142"/>
                  </a:cubicBezTo>
                  <a:cubicBezTo>
                    <a:pt x="12527" y="7087"/>
                    <a:pt x="12499" y="7031"/>
                    <a:pt x="12444" y="7003"/>
                  </a:cubicBezTo>
                  <a:lnTo>
                    <a:pt x="11495" y="6473"/>
                  </a:lnTo>
                  <a:cubicBezTo>
                    <a:pt x="11484" y="6461"/>
                    <a:pt x="11467" y="6455"/>
                    <a:pt x="11450" y="6455"/>
                  </a:cubicBezTo>
                  <a:close/>
                  <a:moveTo>
                    <a:pt x="13365" y="7522"/>
                  </a:moveTo>
                  <a:cubicBezTo>
                    <a:pt x="13336" y="7522"/>
                    <a:pt x="13301" y="7548"/>
                    <a:pt x="13281" y="7589"/>
                  </a:cubicBezTo>
                  <a:cubicBezTo>
                    <a:pt x="13253" y="7617"/>
                    <a:pt x="13253" y="7673"/>
                    <a:pt x="13309" y="7700"/>
                  </a:cubicBezTo>
                  <a:lnTo>
                    <a:pt x="14257" y="8258"/>
                  </a:lnTo>
                  <a:lnTo>
                    <a:pt x="14285" y="8258"/>
                  </a:lnTo>
                  <a:cubicBezTo>
                    <a:pt x="14341" y="8258"/>
                    <a:pt x="14369" y="8231"/>
                    <a:pt x="14369" y="8203"/>
                  </a:cubicBezTo>
                  <a:cubicBezTo>
                    <a:pt x="14397" y="8175"/>
                    <a:pt x="14397" y="8119"/>
                    <a:pt x="14341" y="8091"/>
                  </a:cubicBezTo>
                  <a:lnTo>
                    <a:pt x="13392" y="7533"/>
                  </a:lnTo>
                  <a:cubicBezTo>
                    <a:pt x="13385" y="7526"/>
                    <a:pt x="13375" y="7522"/>
                    <a:pt x="13365" y="7522"/>
                  </a:cubicBezTo>
                  <a:close/>
                  <a:moveTo>
                    <a:pt x="15241" y="8610"/>
                  </a:moveTo>
                  <a:cubicBezTo>
                    <a:pt x="15203" y="8610"/>
                    <a:pt x="15170" y="8629"/>
                    <a:pt x="15150" y="8649"/>
                  </a:cubicBezTo>
                  <a:cubicBezTo>
                    <a:pt x="15122" y="8705"/>
                    <a:pt x="15150" y="8761"/>
                    <a:pt x="15206" y="8788"/>
                  </a:cubicBezTo>
                  <a:lnTo>
                    <a:pt x="16154" y="9319"/>
                  </a:lnTo>
                  <a:cubicBezTo>
                    <a:pt x="16154" y="9319"/>
                    <a:pt x="16182" y="9346"/>
                    <a:pt x="16182" y="9346"/>
                  </a:cubicBezTo>
                  <a:cubicBezTo>
                    <a:pt x="16210" y="9346"/>
                    <a:pt x="16266" y="9319"/>
                    <a:pt x="16266" y="9291"/>
                  </a:cubicBezTo>
                  <a:cubicBezTo>
                    <a:pt x="16294" y="9235"/>
                    <a:pt x="16294" y="9179"/>
                    <a:pt x="16238" y="9151"/>
                  </a:cubicBezTo>
                  <a:lnTo>
                    <a:pt x="15289" y="8621"/>
                  </a:lnTo>
                  <a:cubicBezTo>
                    <a:pt x="15273" y="8613"/>
                    <a:pt x="15257" y="8610"/>
                    <a:pt x="15241" y="8610"/>
                  </a:cubicBezTo>
                  <a:close/>
                  <a:moveTo>
                    <a:pt x="17119" y="9691"/>
                  </a:moveTo>
                  <a:cubicBezTo>
                    <a:pt x="17089" y="9691"/>
                    <a:pt x="17063" y="9704"/>
                    <a:pt x="17047" y="9737"/>
                  </a:cubicBezTo>
                  <a:cubicBezTo>
                    <a:pt x="17019" y="9765"/>
                    <a:pt x="17047" y="9849"/>
                    <a:pt x="17075" y="9849"/>
                  </a:cubicBezTo>
                  <a:lnTo>
                    <a:pt x="18024" y="10407"/>
                  </a:lnTo>
                  <a:lnTo>
                    <a:pt x="18079" y="10407"/>
                  </a:lnTo>
                  <a:cubicBezTo>
                    <a:pt x="18107" y="10407"/>
                    <a:pt x="18135" y="10407"/>
                    <a:pt x="18163" y="10351"/>
                  </a:cubicBezTo>
                  <a:cubicBezTo>
                    <a:pt x="18191" y="10323"/>
                    <a:pt x="18163" y="10267"/>
                    <a:pt x="18135" y="10239"/>
                  </a:cubicBezTo>
                  <a:lnTo>
                    <a:pt x="17187" y="9709"/>
                  </a:lnTo>
                  <a:cubicBezTo>
                    <a:pt x="17163" y="9698"/>
                    <a:pt x="17140" y="9691"/>
                    <a:pt x="17119" y="9691"/>
                  </a:cubicBezTo>
                  <a:close/>
                  <a:moveTo>
                    <a:pt x="19035" y="10758"/>
                  </a:moveTo>
                  <a:cubicBezTo>
                    <a:pt x="18998" y="10758"/>
                    <a:pt x="18964" y="10777"/>
                    <a:pt x="18944" y="10797"/>
                  </a:cubicBezTo>
                  <a:cubicBezTo>
                    <a:pt x="18916" y="10853"/>
                    <a:pt x="18944" y="10909"/>
                    <a:pt x="18972" y="10937"/>
                  </a:cubicBezTo>
                  <a:lnTo>
                    <a:pt x="19921" y="11467"/>
                  </a:lnTo>
                  <a:cubicBezTo>
                    <a:pt x="19949" y="11495"/>
                    <a:pt x="19949" y="11495"/>
                    <a:pt x="19976" y="11495"/>
                  </a:cubicBezTo>
                  <a:cubicBezTo>
                    <a:pt x="20004" y="11495"/>
                    <a:pt x="20032" y="11467"/>
                    <a:pt x="20060" y="11439"/>
                  </a:cubicBezTo>
                  <a:cubicBezTo>
                    <a:pt x="20088" y="11383"/>
                    <a:pt x="20060" y="11327"/>
                    <a:pt x="20004" y="11299"/>
                  </a:cubicBezTo>
                  <a:lnTo>
                    <a:pt x="19084" y="10769"/>
                  </a:lnTo>
                  <a:cubicBezTo>
                    <a:pt x="19067" y="10761"/>
                    <a:pt x="19051" y="10758"/>
                    <a:pt x="19035" y="10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46" name="Google Shape;1446;p45"/>
            <p:cNvSpPr/>
            <p:nvPr/>
          </p:nvSpPr>
          <p:spPr>
            <a:xfrm>
              <a:off x="7429651" y="797070"/>
              <a:ext cx="24930" cy="17369"/>
            </a:xfrm>
            <a:custGeom>
              <a:avLst/>
              <a:gdLst/>
              <a:ahLst/>
              <a:cxnLst/>
              <a:rect l="l" t="t" r="r" b="b"/>
              <a:pathLst>
                <a:path w="699" h="487" extrusionOk="0">
                  <a:moveTo>
                    <a:pt x="92" y="1"/>
                  </a:moveTo>
                  <a:cubicBezTo>
                    <a:pt x="54" y="1"/>
                    <a:pt x="21" y="20"/>
                    <a:pt x="1" y="40"/>
                  </a:cubicBezTo>
                  <a:cubicBezTo>
                    <a:pt x="1" y="96"/>
                    <a:pt x="1" y="152"/>
                    <a:pt x="57" y="180"/>
                  </a:cubicBezTo>
                  <a:lnTo>
                    <a:pt x="531" y="459"/>
                  </a:lnTo>
                  <a:cubicBezTo>
                    <a:pt x="559" y="459"/>
                    <a:pt x="587" y="486"/>
                    <a:pt x="587" y="486"/>
                  </a:cubicBezTo>
                  <a:cubicBezTo>
                    <a:pt x="615" y="486"/>
                    <a:pt x="643" y="459"/>
                    <a:pt x="670" y="431"/>
                  </a:cubicBezTo>
                  <a:cubicBezTo>
                    <a:pt x="698" y="375"/>
                    <a:pt x="670" y="319"/>
                    <a:pt x="643" y="291"/>
                  </a:cubicBezTo>
                  <a:lnTo>
                    <a:pt x="140" y="12"/>
                  </a:lnTo>
                  <a:cubicBezTo>
                    <a:pt x="124" y="4"/>
                    <a:pt x="108"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grpSp>
        <p:nvGrpSpPr>
          <p:cNvPr id="1447" name="Google Shape;1447;p45"/>
          <p:cNvGrpSpPr/>
          <p:nvPr/>
        </p:nvGrpSpPr>
        <p:grpSpPr>
          <a:xfrm>
            <a:off x="-247805" y="593352"/>
            <a:ext cx="3993327" cy="4842500"/>
            <a:chOff x="1285400" y="2392275"/>
            <a:chExt cx="1462275" cy="1773225"/>
          </a:xfrm>
        </p:grpSpPr>
        <p:sp>
          <p:nvSpPr>
            <p:cNvPr id="1448" name="Google Shape;1448;p45"/>
            <p:cNvSpPr/>
            <p:nvPr/>
          </p:nvSpPr>
          <p:spPr>
            <a:xfrm>
              <a:off x="1522600" y="3200375"/>
              <a:ext cx="330325" cy="544650"/>
            </a:xfrm>
            <a:custGeom>
              <a:avLst/>
              <a:gdLst/>
              <a:ahLst/>
              <a:cxnLst/>
              <a:rect l="l" t="t" r="r" b="b"/>
              <a:pathLst>
                <a:path w="13213" h="21786" extrusionOk="0">
                  <a:moveTo>
                    <a:pt x="4077" y="1"/>
                  </a:moveTo>
                  <a:cubicBezTo>
                    <a:pt x="2002" y="1"/>
                    <a:pt x="1" y="1078"/>
                    <a:pt x="1" y="1141"/>
                  </a:cubicBezTo>
                  <a:cubicBezTo>
                    <a:pt x="177" y="2198"/>
                    <a:pt x="853" y="4960"/>
                    <a:pt x="1764" y="8133"/>
                  </a:cubicBezTo>
                  <a:cubicBezTo>
                    <a:pt x="3262" y="13333"/>
                    <a:pt x="5289" y="19561"/>
                    <a:pt x="6464" y="20912"/>
                  </a:cubicBezTo>
                  <a:cubicBezTo>
                    <a:pt x="6670" y="21411"/>
                    <a:pt x="7228" y="21676"/>
                    <a:pt x="7933" y="21764"/>
                  </a:cubicBezTo>
                  <a:cubicBezTo>
                    <a:pt x="8075" y="21778"/>
                    <a:pt x="8223" y="21785"/>
                    <a:pt x="8376" y="21785"/>
                  </a:cubicBezTo>
                  <a:cubicBezTo>
                    <a:pt x="10401" y="21785"/>
                    <a:pt x="13213" y="20545"/>
                    <a:pt x="13103" y="18797"/>
                  </a:cubicBezTo>
                  <a:lnTo>
                    <a:pt x="13103" y="18738"/>
                  </a:lnTo>
                  <a:cubicBezTo>
                    <a:pt x="12751" y="14243"/>
                    <a:pt x="11017" y="8632"/>
                    <a:pt x="9137" y="2874"/>
                  </a:cubicBezTo>
                  <a:lnTo>
                    <a:pt x="8697" y="1288"/>
                  </a:lnTo>
                  <a:cubicBezTo>
                    <a:pt x="8638" y="965"/>
                    <a:pt x="7580" y="1405"/>
                    <a:pt x="6552" y="700"/>
                  </a:cubicBezTo>
                  <a:cubicBezTo>
                    <a:pt x="5805" y="185"/>
                    <a:pt x="4935" y="1"/>
                    <a:pt x="40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49" name="Google Shape;1449;p45"/>
            <p:cNvSpPr/>
            <p:nvPr/>
          </p:nvSpPr>
          <p:spPr>
            <a:xfrm>
              <a:off x="1659225" y="3546700"/>
              <a:ext cx="194650" cy="618800"/>
            </a:xfrm>
            <a:custGeom>
              <a:avLst/>
              <a:gdLst/>
              <a:ahLst/>
              <a:cxnLst/>
              <a:rect l="l" t="t" r="r" b="b"/>
              <a:pathLst>
                <a:path w="7786" h="24752" extrusionOk="0">
                  <a:moveTo>
                    <a:pt x="3606" y="0"/>
                  </a:moveTo>
                  <a:cubicBezTo>
                    <a:pt x="3550" y="0"/>
                    <a:pt x="3494" y="3"/>
                    <a:pt x="3437" y="8"/>
                  </a:cubicBezTo>
                  <a:lnTo>
                    <a:pt x="3349" y="8"/>
                  </a:lnTo>
                  <a:cubicBezTo>
                    <a:pt x="2203" y="126"/>
                    <a:pt x="1557" y="1477"/>
                    <a:pt x="1234" y="3064"/>
                  </a:cubicBezTo>
                  <a:cubicBezTo>
                    <a:pt x="940" y="4444"/>
                    <a:pt x="911" y="6001"/>
                    <a:pt x="999" y="7059"/>
                  </a:cubicBezTo>
                  <a:cubicBezTo>
                    <a:pt x="88" y="10467"/>
                    <a:pt x="0" y="17253"/>
                    <a:pt x="735" y="23628"/>
                  </a:cubicBezTo>
                  <a:cubicBezTo>
                    <a:pt x="823" y="23951"/>
                    <a:pt x="1293" y="24215"/>
                    <a:pt x="1968" y="24421"/>
                  </a:cubicBezTo>
                  <a:cubicBezTo>
                    <a:pt x="2585" y="24597"/>
                    <a:pt x="3349" y="24715"/>
                    <a:pt x="4113" y="24744"/>
                  </a:cubicBezTo>
                  <a:cubicBezTo>
                    <a:pt x="4242" y="24749"/>
                    <a:pt x="4372" y="24751"/>
                    <a:pt x="4501" y="24751"/>
                  </a:cubicBezTo>
                  <a:cubicBezTo>
                    <a:pt x="5226" y="24751"/>
                    <a:pt x="5944" y="24675"/>
                    <a:pt x="6493" y="24450"/>
                  </a:cubicBezTo>
                  <a:cubicBezTo>
                    <a:pt x="7198" y="24215"/>
                    <a:pt x="7638" y="23775"/>
                    <a:pt x="7638" y="23128"/>
                  </a:cubicBezTo>
                  <a:lnTo>
                    <a:pt x="7785" y="5678"/>
                  </a:lnTo>
                  <a:cubicBezTo>
                    <a:pt x="7756" y="5414"/>
                    <a:pt x="7697" y="5149"/>
                    <a:pt x="7638" y="4885"/>
                  </a:cubicBezTo>
                  <a:cubicBezTo>
                    <a:pt x="7125" y="2719"/>
                    <a:pt x="5424" y="0"/>
                    <a:pt x="36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50" name="Google Shape;1450;p45"/>
            <p:cNvSpPr/>
            <p:nvPr/>
          </p:nvSpPr>
          <p:spPr>
            <a:xfrm>
              <a:off x="1612950" y="3387525"/>
              <a:ext cx="88900" cy="335650"/>
            </a:xfrm>
            <a:custGeom>
              <a:avLst/>
              <a:gdLst/>
              <a:ahLst/>
              <a:cxnLst/>
              <a:rect l="l" t="t" r="r" b="b"/>
              <a:pathLst>
                <a:path w="3556" h="13426" extrusionOk="0">
                  <a:moveTo>
                    <a:pt x="3555" y="0"/>
                  </a:moveTo>
                  <a:lnTo>
                    <a:pt x="3555" y="0"/>
                  </a:lnTo>
                  <a:cubicBezTo>
                    <a:pt x="2497" y="470"/>
                    <a:pt x="1381" y="735"/>
                    <a:pt x="265" y="794"/>
                  </a:cubicBezTo>
                  <a:lnTo>
                    <a:pt x="0" y="6698"/>
                  </a:lnTo>
                  <a:cubicBezTo>
                    <a:pt x="1058" y="9871"/>
                    <a:pt x="2116" y="12603"/>
                    <a:pt x="2850" y="13426"/>
                  </a:cubicBezTo>
                  <a:cubicBezTo>
                    <a:pt x="2762" y="12368"/>
                    <a:pt x="2791" y="10811"/>
                    <a:pt x="3085" y="9431"/>
                  </a:cubicBezTo>
                  <a:cubicBezTo>
                    <a:pt x="2615" y="8520"/>
                    <a:pt x="2292" y="7521"/>
                    <a:pt x="2145" y="6522"/>
                  </a:cubicBezTo>
                  <a:cubicBezTo>
                    <a:pt x="1822" y="4260"/>
                    <a:pt x="2321" y="1910"/>
                    <a:pt x="3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51" name="Google Shape;1451;p45"/>
            <p:cNvSpPr/>
            <p:nvPr/>
          </p:nvSpPr>
          <p:spPr>
            <a:xfrm>
              <a:off x="1665100" y="3623275"/>
              <a:ext cx="96950" cy="542050"/>
            </a:xfrm>
            <a:custGeom>
              <a:avLst/>
              <a:gdLst/>
              <a:ahLst/>
              <a:cxnLst/>
              <a:rect l="l" t="t" r="r" b="b"/>
              <a:pathLst>
                <a:path w="3878" h="21682" extrusionOk="0">
                  <a:moveTo>
                    <a:pt x="999" y="1"/>
                  </a:moveTo>
                  <a:cubicBezTo>
                    <a:pt x="705" y="1381"/>
                    <a:pt x="676" y="2938"/>
                    <a:pt x="764" y="3996"/>
                  </a:cubicBezTo>
                  <a:cubicBezTo>
                    <a:pt x="265" y="5876"/>
                    <a:pt x="0" y="8784"/>
                    <a:pt x="0" y="12075"/>
                  </a:cubicBezTo>
                  <a:cubicBezTo>
                    <a:pt x="0" y="14777"/>
                    <a:pt x="176" y="17715"/>
                    <a:pt x="500" y="20565"/>
                  </a:cubicBezTo>
                  <a:cubicBezTo>
                    <a:pt x="588" y="20888"/>
                    <a:pt x="1058" y="21152"/>
                    <a:pt x="1733" y="21358"/>
                  </a:cubicBezTo>
                  <a:cubicBezTo>
                    <a:pt x="2350" y="21534"/>
                    <a:pt x="3114" y="21652"/>
                    <a:pt x="3878" y="21681"/>
                  </a:cubicBezTo>
                  <a:cubicBezTo>
                    <a:pt x="3290" y="20947"/>
                    <a:pt x="2732" y="20183"/>
                    <a:pt x="2350" y="19302"/>
                  </a:cubicBezTo>
                  <a:cubicBezTo>
                    <a:pt x="2233" y="19008"/>
                    <a:pt x="2174" y="18773"/>
                    <a:pt x="2174" y="18567"/>
                  </a:cubicBezTo>
                  <a:cubicBezTo>
                    <a:pt x="2203" y="17891"/>
                    <a:pt x="2732" y="17421"/>
                    <a:pt x="3114" y="16540"/>
                  </a:cubicBezTo>
                  <a:cubicBezTo>
                    <a:pt x="2673" y="16011"/>
                    <a:pt x="1998" y="14161"/>
                    <a:pt x="2644" y="13926"/>
                  </a:cubicBezTo>
                  <a:cubicBezTo>
                    <a:pt x="2057" y="13044"/>
                    <a:pt x="1763" y="11987"/>
                    <a:pt x="1822" y="10929"/>
                  </a:cubicBezTo>
                  <a:cubicBezTo>
                    <a:pt x="2145" y="10812"/>
                    <a:pt x="2468" y="10723"/>
                    <a:pt x="2791" y="10635"/>
                  </a:cubicBezTo>
                  <a:cubicBezTo>
                    <a:pt x="2292" y="10606"/>
                    <a:pt x="2145" y="9960"/>
                    <a:pt x="2115" y="9460"/>
                  </a:cubicBezTo>
                  <a:cubicBezTo>
                    <a:pt x="2086" y="9078"/>
                    <a:pt x="2057" y="8667"/>
                    <a:pt x="2057" y="8256"/>
                  </a:cubicBezTo>
                  <a:cubicBezTo>
                    <a:pt x="1998" y="7139"/>
                    <a:pt x="1968" y="5905"/>
                    <a:pt x="2233" y="4848"/>
                  </a:cubicBezTo>
                  <a:cubicBezTo>
                    <a:pt x="2409" y="4113"/>
                    <a:pt x="2732" y="3438"/>
                    <a:pt x="3290" y="2909"/>
                  </a:cubicBezTo>
                  <a:cubicBezTo>
                    <a:pt x="2350" y="2116"/>
                    <a:pt x="1557" y="1117"/>
                    <a:pt x="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52" name="Google Shape;1452;p45"/>
            <p:cNvSpPr/>
            <p:nvPr/>
          </p:nvSpPr>
          <p:spPr>
            <a:xfrm>
              <a:off x="1643800" y="2662900"/>
              <a:ext cx="312150" cy="307475"/>
            </a:xfrm>
            <a:custGeom>
              <a:avLst/>
              <a:gdLst/>
              <a:ahLst/>
              <a:cxnLst/>
              <a:rect l="l" t="t" r="r" b="b"/>
              <a:pathLst>
                <a:path w="12486" h="12299" extrusionOk="0">
                  <a:moveTo>
                    <a:pt x="2956" y="0"/>
                  </a:moveTo>
                  <a:cubicBezTo>
                    <a:pt x="2254" y="0"/>
                    <a:pt x="1553" y="272"/>
                    <a:pt x="1028" y="812"/>
                  </a:cubicBezTo>
                  <a:lnTo>
                    <a:pt x="999" y="871"/>
                  </a:lnTo>
                  <a:cubicBezTo>
                    <a:pt x="59" y="1841"/>
                    <a:pt x="0" y="3398"/>
                    <a:pt x="882" y="4426"/>
                  </a:cubicBezTo>
                  <a:cubicBezTo>
                    <a:pt x="4113" y="8274"/>
                    <a:pt x="7844" y="12035"/>
                    <a:pt x="10488" y="12299"/>
                  </a:cubicBezTo>
                  <a:lnTo>
                    <a:pt x="12486" y="8333"/>
                  </a:lnTo>
                  <a:lnTo>
                    <a:pt x="4818" y="754"/>
                  </a:lnTo>
                  <a:cubicBezTo>
                    <a:pt x="4300" y="250"/>
                    <a:pt x="3628" y="0"/>
                    <a:pt x="2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53" name="Google Shape;1453;p45"/>
            <p:cNvSpPr/>
            <p:nvPr/>
          </p:nvSpPr>
          <p:spPr>
            <a:xfrm>
              <a:off x="1444750" y="2605350"/>
              <a:ext cx="280600" cy="238700"/>
            </a:xfrm>
            <a:custGeom>
              <a:avLst/>
              <a:gdLst/>
              <a:ahLst/>
              <a:cxnLst/>
              <a:rect l="l" t="t" r="r" b="b"/>
              <a:pathLst>
                <a:path w="11224" h="9548" extrusionOk="0">
                  <a:moveTo>
                    <a:pt x="1" y="0"/>
                  </a:moveTo>
                  <a:lnTo>
                    <a:pt x="1" y="9548"/>
                  </a:lnTo>
                  <a:lnTo>
                    <a:pt x="11223" y="9548"/>
                  </a:lnTo>
                  <a:lnTo>
                    <a:pt x="11047" y="117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54" name="Google Shape;1454;p45"/>
            <p:cNvSpPr/>
            <p:nvPr/>
          </p:nvSpPr>
          <p:spPr>
            <a:xfrm>
              <a:off x="1285400" y="2604075"/>
              <a:ext cx="263675" cy="539175"/>
            </a:xfrm>
            <a:custGeom>
              <a:avLst/>
              <a:gdLst/>
              <a:ahLst/>
              <a:cxnLst/>
              <a:rect l="l" t="t" r="r" b="b"/>
              <a:pathLst>
                <a:path w="10547" h="21567" extrusionOk="0">
                  <a:moveTo>
                    <a:pt x="5841" y="0"/>
                  </a:moveTo>
                  <a:cubicBezTo>
                    <a:pt x="4525" y="0"/>
                    <a:pt x="3377" y="936"/>
                    <a:pt x="3143" y="2284"/>
                  </a:cubicBezTo>
                  <a:lnTo>
                    <a:pt x="264" y="17942"/>
                  </a:lnTo>
                  <a:cubicBezTo>
                    <a:pt x="0" y="19440"/>
                    <a:pt x="999" y="20909"/>
                    <a:pt x="2526" y="21174"/>
                  </a:cubicBezTo>
                  <a:lnTo>
                    <a:pt x="3966" y="21438"/>
                  </a:lnTo>
                  <a:lnTo>
                    <a:pt x="4407" y="21526"/>
                  </a:lnTo>
                  <a:cubicBezTo>
                    <a:pt x="4570" y="21554"/>
                    <a:pt x="4731" y="21567"/>
                    <a:pt x="4889" y="21567"/>
                  </a:cubicBezTo>
                  <a:cubicBezTo>
                    <a:pt x="5242" y="21567"/>
                    <a:pt x="5580" y="21501"/>
                    <a:pt x="5905" y="21379"/>
                  </a:cubicBezTo>
                  <a:cubicBezTo>
                    <a:pt x="6228" y="21262"/>
                    <a:pt x="6522" y="21056"/>
                    <a:pt x="6786" y="20821"/>
                  </a:cubicBezTo>
                  <a:cubicBezTo>
                    <a:pt x="6874" y="20762"/>
                    <a:pt x="6933" y="20674"/>
                    <a:pt x="7021" y="20616"/>
                  </a:cubicBezTo>
                  <a:cubicBezTo>
                    <a:pt x="7168" y="20439"/>
                    <a:pt x="7286" y="20234"/>
                    <a:pt x="7403" y="20028"/>
                  </a:cubicBezTo>
                  <a:cubicBezTo>
                    <a:pt x="7521" y="19793"/>
                    <a:pt x="7609" y="19558"/>
                    <a:pt x="7638" y="19294"/>
                  </a:cubicBezTo>
                  <a:lnTo>
                    <a:pt x="7961" y="17560"/>
                  </a:lnTo>
                  <a:lnTo>
                    <a:pt x="10311" y="4605"/>
                  </a:lnTo>
                  <a:lnTo>
                    <a:pt x="10488" y="3606"/>
                  </a:lnTo>
                  <a:cubicBezTo>
                    <a:pt x="10517" y="3459"/>
                    <a:pt x="10547" y="3283"/>
                    <a:pt x="10547" y="3136"/>
                  </a:cubicBezTo>
                  <a:cubicBezTo>
                    <a:pt x="10547" y="1814"/>
                    <a:pt x="9606" y="639"/>
                    <a:pt x="8255" y="374"/>
                  </a:cubicBezTo>
                  <a:lnTo>
                    <a:pt x="6375" y="51"/>
                  </a:lnTo>
                  <a:cubicBezTo>
                    <a:pt x="6195" y="17"/>
                    <a:pt x="6016" y="0"/>
                    <a:pt x="58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55" name="Google Shape;1455;p45"/>
            <p:cNvSpPr/>
            <p:nvPr/>
          </p:nvSpPr>
          <p:spPr>
            <a:xfrm>
              <a:off x="1413175" y="2662450"/>
              <a:ext cx="445825" cy="587750"/>
            </a:xfrm>
            <a:custGeom>
              <a:avLst/>
              <a:gdLst/>
              <a:ahLst/>
              <a:cxnLst/>
              <a:rect l="l" t="t" r="r" b="b"/>
              <a:pathLst>
                <a:path w="17833" h="23510" extrusionOk="0">
                  <a:moveTo>
                    <a:pt x="9452" y="0"/>
                  </a:moveTo>
                  <a:cubicBezTo>
                    <a:pt x="9234" y="0"/>
                    <a:pt x="8907" y="53"/>
                    <a:pt x="8520" y="125"/>
                  </a:cubicBezTo>
                  <a:cubicBezTo>
                    <a:pt x="7933" y="243"/>
                    <a:pt x="7169" y="419"/>
                    <a:pt x="6464" y="595"/>
                  </a:cubicBezTo>
                  <a:cubicBezTo>
                    <a:pt x="6111" y="654"/>
                    <a:pt x="5759" y="742"/>
                    <a:pt x="5436" y="801"/>
                  </a:cubicBezTo>
                  <a:cubicBezTo>
                    <a:pt x="4965" y="889"/>
                    <a:pt x="4554" y="977"/>
                    <a:pt x="4290" y="977"/>
                  </a:cubicBezTo>
                  <a:cubicBezTo>
                    <a:pt x="3497" y="977"/>
                    <a:pt x="2880" y="1300"/>
                    <a:pt x="2351" y="1888"/>
                  </a:cubicBezTo>
                  <a:cubicBezTo>
                    <a:pt x="206" y="4326"/>
                    <a:pt x="1" y="10995"/>
                    <a:pt x="471" y="16312"/>
                  </a:cubicBezTo>
                  <a:cubicBezTo>
                    <a:pt x="559" y="17194"/>
                    <a:pt x="647" y="18016"/>
                    <a:pt x="764" y="18780"/>
                  </a:cubicBezTo>
                  <a:cubicBezTo>
                    <a:pt x="764" y="18868"/>
                    <a:pt x="794" y="18956"/>
                    <a:pt x="794" y="19044"/>
                  </a:cubicBezTo>
                  <a:cubicBezTo>
                    <a:pt x="911" y="19779"/>
                    <a:pt x="1029" y="20455"/>
                    <a:pt x="1146" y="21042"/>
                  </a:cubicBezTo>
                  <a:cubicBezTo>
                    <a:pt x="1264" y="21630"/>
                    <a:pt x="1411" y="22129"/>
                    <a:pt x="1528" y="22540"/>
                  </a:cubicBezTo>
                  <a:lnTo>
                    <a:pt x="1558" y="22658"/>
                  </a:lnTo>
                  <a:cubicBezTo>
                    <a:pt x="1587" y="22717"/>
                    <a:pt x="1616" y="22775"/>
                    <a:pt x="1646" y="22834"/>
                  </a:cubicBezTo>
                  <a:cubicBezTo>
                    <a:pt x="1646" y="22893"/>
                    <a:pt x="1675" y="22952"/>
                    <a:pt x="1705" y="22981"/>
                  </a:cubicBezTo>
                  <a:cubicBezTo>
                    <a:pt x="1763" y="23157"/>
                    <a:pt x="1822" y="23275"/>
                    <a:pt x="1910" y="23392"/>
                  </a:cubicBezTo>
                  <a:cubicBezTo>
                    <a:pt x="1910" y="23392"/>
                    <a:pt x="1969" y="23392"/>
                    <a:pt x="2028" y="23422"/>
                  </a:cubicBezTo>
                  <a:lnTo>
                    <a:pt x="2909" y="23422"/>
                  </a:lnTo>
                  <a:cubicBezTo>
                    <a:pt x="3027" y="23422"/>
                    <a:pt x="3144" y="23422"/>
                    <a:pt x="3262" y="23451"/>
                  </a:cubicBezTo>
                  <a:lnTo>
                    <a:pt x="3732" y="23451"/>
                  </a:lnTo>
                  <a:cubicBezTo>
                    <a:pt x="4143" y="23451"/>
                    <a:pt x="4613" y="23451"/>
                    <a:pt x="5112" y="23480"/>
                  </a:cubicBezTo>
                  <a:cubicBezTo>
                    <a:pt x="6052" y="23480"/>
                    <a:pt x="7139" y="23510"/>
                    <a:pt x="8168" y="23510"/>
                  </a:cubicBezTo>
                  <a:cubicBezTo>
                    <a:pt x="10253" y="23510"/>
                    <a:pt x="12192" y="23480"/>
                    <a:pt x="12809" y="23363"/>
                  </a:cubicBezTo>
                  <a:cubicBezTo>
                    <a:pt x="12868" y="23363"/>
                    <a:pt x="13162" y="22863"/>
                    <a:pt x="13573" y="22012"/>
                  </a:cubicBezTo>
                  <a:lnTo>
                    <a:pt x="13573" y="21982"/>
                  </a:lnTo>
                  <a:cubicBezTo>
                    <a:pt x="13984" y="21101"/>
                    <a:pt x="14543" y="19779"/>
                    <a:pt x="15101" y="18222"/>
                  </a:cubicBezTo>
                  <a:cubicBezTo>
                    <a:pt x="16011" y="15725"/>
                    <a:pt x="16893" y="12611"/>
                    <a:pt x="17304" y="9409"/>
                  </a:cubicBezTo>
                  <a:cubicBezTo>
                    <a:pt x="17422" y="8498"/>
                    <a:pt x="17480" y="7558"/>
                    <a:pt x="17510" y="6647"/>
                  </a:cubicBezTo>
                  <a:cubicBezTo>
                    <a:pt x="17833" y="5501"/>
                    <a:pt x="17422" y="4297"/>
                    <a:pt x="16570" y="3533"/>
                  </a:cubicBezTo>
                  <a:cubicBezTo>
                    <a:pt x="16393" y="3386"/>
                    <a:pt x="16188" y="3239"/>
                    <a:pt x="15982" y="3122"/>
                  </a:cubicBezTo>
                  <a:cubicBezTo>
                    <a:pt x="15483" y="2857"/>
                    <a:pt x="14954" y="2593"/>
                    <a:pt x="14425" y="2358"/>
                  </a:cubicBezTo>
                  <a:lnTo>
                    <a:pt x="13456" y="1888"/>
                  </a:lnTo>
                  <a:lnTo>
                    <a:pt x="9578" y="8"/>
                  </a:lnTo>
                  <a:cubicBezTo>
                    <a:pt x="9541" y="3"/>
                    <a:pt x="9499" y="0"/>
                    <a:pt x="9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56" name="Google Shape;1456;p45"/>
            <p:cNvSpPr/>
            <p:nvPr/>
          </p:nvSpPr>
          <p:spPr>
            <a:xfrm>
              <a:off x="1749550" y="2709625"/>
              <a:ext cx="109450" cy="408375"/>
            </a:xfrm>
            <a:custGeom>
              <a:avLst/>
              <a:gdLst/>
              <a:ahLst/>
              <a:cxnLst/>
              <a:rect l="l" t="t" r="r" b="b"/>
              <a:pathLst>
                <a:path w="4378" h="16335" extrusionOk="0">
                  <a:moveTo>
                    <a:pt x="1" y="1"/>
                  </a:moveTo>
                  <a:cubicBezTo>
                    <a:pt x="1146" y="823"/>
                    <a:pt x="1998" y="2322"/>
                    <a:pt x="2263" y="4026"/>
                  </a:cubicBezTo>
                  <a:cubicBezTo>
                    <a:pt x="2351" y="4760"/>
                    <a:pt x="2174" y="6699"/>
                    <a:pt x="1998" y="8550"/>
                  </a:cubicBezTo>
                  <a:cubicBezTo>
                    <a:pt x="1763" y="11223"/>
                    <a:pt x="1499" y="14102"/>
                    <a:pt x="1646" y="16335"/>
                  </a:cubicBezTo>
                  <a:cubicBezTo>
                    <a:pt x="2791" y="13133"/>
                    <a:pt x="3967" y="8814"/>
                    <a:pt x="4055" y="4760"/>
                  </a:cubicBezTo>
                  <a:cubicBezTo>
                    <a:pt x="4378" y="3614"/>
                    <a:pt x="3967" y="2410"/>
                    <a:pt x="3115" y="1646"/>
                  </a:cubicBezTo>
                  <a:cubicBezTo>
                    <a:pt x="2938" y="1499"/>
                    <a:pt x="2733" y="1352"/>
                    <a:pt x="2527" y="1235"/>
                  </a:cubicBezTo>
                  <a:cubicBezTo>
                    <a:pt x="2028" y="970"/>
                    <a:pt x="1499" y="706"/>
                    <a:pt x="970" y="471"/>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57" name="Google Shape;1457;p45"/>
            <p:cNvSpPr/>
            <p:nvPr/>
          </p:nvSpPr>
          <p:spPr>
            <a:xfrm>
              <a:off x="1632050" y="2591400"/>
              <a:ext cx="157175" cy="174850"/>
            </a:xfrm>
            <a:custGeom>
              <a:avLst/>
              <a:gdLst/>
              <a:ahLst/>
              <a:cxnLst/>
              <a:rect l="l" t="t" r="r" b="b"/>
              <a:pathLst>
                <a:path w="6287" h="6994" extrusionOk="0">
                  <a:moveTo>
                    <a:pt x="1763" y="0"/>
                  </a:moveTo>
                  <a:lnTo>
                    <a:pt x="0" y="3819"/>
                  </a:lnTo>
                  <a:cubicBezTo>
                    <a:pt x="545" y="5156"/>
                    <a:pt x="2612" y="6994"/>
                    <a:pt x="4603" y="6994"/>
                  </a:cubicBezTo>
                  <a:cubicBezTo>
                    <a:pt x="4975" y="6994"/>
                    <a:pt x="5344" y="6930"/>
                    <a:pt x="5699" y="6786"/>
                  </a:cubicBezTo>
                  <a:lnTo>
                    <a:pt x="6287" y="1381"/>
                  </a:lnTo>
                  <a:lnTo>
                    <a:pt x="1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58" name="Google Shape;1458;p45"/>
            <p:cNvSpPr/>
            <p:nvPr/>
          </p:nvSpPr>
          <p:spPr>
            <a:xfrm>
              <a:off x="1657000" y="2417725"/>
              <a:ext cx="244600" cy="327900"/>
            </a:xfrm>
            <a:custGeom>
              <a:avLst/>
              <a:gdLst/>
              <a:ahLst/>
              <a:cxnLst/>
              <a:rect l="l" t="t" r="r" b="b"/>
              <a:pathLst>
                <a:path w="9784" h="13116" extrusionOk="0">
                  <a:moveTo>
                    <a:pt x="4104" y="1"/>
                  </a:moveTo>
                  <a:cubicBezTo>
                    <a:pt x="2679" y="1"/>
                    <a:pt x="1202" y="741"/>
                    <a:pt x="236" y="3745"/>
                  </a:cubicBezTo>
                  <a:cubicBezTo>
                    <a:pt x="1" y="4891"/>
                    <a:pt x="559" y="6389"/>
                    <a:pt x="412" y="7270"/>
                  </a:cubicBezTo>
                  <a:cubicBezTo>
                    <a:pt x="265" y="8034"/>
                    <a:pt x="1705" y="7623"/>
                    <a:pt x="2498" y="7917"/>
                  </a:cubicBezTo>
                  <a:lnTo>
                    <a:pt x="2557" y="7917"/>
                  </a:lnTo>
                  <a:cubicBezTo>
                    <a:pt x="2028" y="9503"/>
                    <a:pt x="2704" y="11060"/>
                    <a:pt x="3585" y="11971"/>
                  </a:cubicBezTo>
                  <a:cubicBezTo>
                    <a:pt x="3908" y="12323"/>
                    <a:pt x="4261" y="12558"/>
                    <a:pt x="4613" y="12705"/>
                  </a:cubicBezTo>
                  <a:lnTo>
                    <a:pt x="5671" y="13058"/>
                  </a:lnTo>
                  <a:cubicBezTo>
                    <a:pt x="5797" y="13097"/>
                    <a:pt x="5921" y="13115"/>
                    <a:pt x="6041" y="13115"/>
                  </a:cubicBezTo>
                  <a:cubicBezTo>
                    <a:pt x="6371" y="13115"/>
                    <a:pt x="6676" y="12979"/>
                    <a:pt x="6934" y="12764"/>
                  </a:cubicBezTo>
                  <a:cubicBezTo>
                    <a:pt x="7316" y="12441"/>
                    <a:pt x="7580" y="11971"/>
                    <a:pt x="7727" y="11530"/>
                  </a:cubicBezTo>
                  <a:cubicBezTo>
                    <a:pt x="7727" y="11530"/>
                    <a:pt x="8139" y="9650"/>
                    <a:pt x="8256" y="9327"/>
                  </a:cubicBezTo>
                  <a:lnTo>
                    <a:pt x="8755" y="9327"/>
                  </a:lnTo>
                  <a:cubicBezTo>
                    <a:pt x="8772" y="9328"/>
                    <a:pt x="8788" y="9329"/>
                    <a:pt x="8804" y="9329"/>
                  </a:cubicBezTo>
                  <a:cubicBezTo>
                    <a:pt x="9132" y="9329"/>
                    <a:pt x="9371" y="9047"/>
                    <a:pt x="9343" y="8739"/>
                  </a:cubicBezTo>
                  <a:lnTo>
                    <a:pt x="9167" y="7417"/>
                  </a:lnTo>
                  <a:lnTo>
                    <a:pt x="9137" y="7123"/>
                  </a:lnTo>
                  <a:cubicBezTo>
                    <a:pt x="9137" y="7123"/>
                    <a:pt x="9343" y="6888"/>
                    <a:pt x="9549" y="6624"/>
                  </a:cubicBezTo>
                  <a:cubicBezTo>
                    <a:pt x="9637" y="6242"/>
                    <a:pt x="9696" y="5919"/>
                    <a:pt x="9725" y="5596"/>
                  </a:cubicBezTo>
                  <a:cubicBezTo>
                    <a:pt x="9784" y="4979"/>
                    <a:pt x="9784" y="4391"/>
                    <a:pt x="9666" y="3892"/>
                  </a:cubicBezTo>
                  <a:cubicBezTo>
                    <a:pt x="9314" y="2129"/>
                    <a:pt x="8109" y="1013"/>
                    <a:pt x="6640" y="513"/>
                  </a:cubicBezTo>
                  <a:cubicBezTo>
                    <a:pt x="5916" y="307"/>
                    <a:pt x="5021" y="1"/>
                    <a:pt x="4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59" name="Google Shape;1459;p45"/>
            <p:cNvSpPr/>
            <p:nvPr/>
          </p:nvSpPr>
          <p:spPr>
            <a:xfrm>
              <a:off x="1642325" y="2411925"/>
              <a:ext cx="256350" cy="226500"/>
            </a:xfrm>
            <a:custGeom>
              <a:avLst/>
              <a:gdLst/>
              <a:ahLst/>
              <a:cxnLst/>
              <a:rect l="l" t="t" r="r" b="b"/>
              <a:pathLst>
                <a:path w="10254" h="9060" extrusionOk="0">
                  <a:moveTo>
                    <a:pt x="6111" y="1"/>
                  </a:moveTo>
                  <a:cubicBezTo>
                    <a:pt x="3827" y="1"/>
                    <a:pt x="1757" y="318"/>
                    <a:pt x="941" y="2479"/>
                  </a:cubicBezTo>
                  <a:cubicBezTo>
                    <a:pt x="382" y="3889"/>
                    <a:pt x="0" y="4653"/>
                    <a:pt x="764" y="8677"/>
                  </a:cubicBezTo>
                  <a:cubicBezTo>
                    <a:pt x="1269" y="8946"/>
                    <a:pt x="1672" y="9059"/>
                    <a:pt x="1994" y="9059"/>
                  </a:cubicBezTo>
                  <a:cubicBezTo>
                    <a:pt x="3673" y="9059"/>
                    <a:pt x="3115" y="5975"/>
                    <a:pt x="3114" y="5975"/>
                  </a:cubicBezTo>
                  <a:lnTo>
                    <a:pt x="3114" y="5975"/>
                  </a:lnTo>
                  <a:cubicBezTo>
                    <a:pt x="3115" y="5975"/>
                    <a:pt x="3526" y="7414"/>
                    <a:pt x="3702" y="7825"/>
                  </a:cubicBezTo>
                  <a:cubicBezTo>
                    <a:pt x="4260" y="7972"/>
                    <a:pt x="4260" y="7972"/>
                    <a:pt x="4760" y="8090"/>
                  </a:cubicBezTo>
                  <a:cubicBezTo>
                    <a:pt x="5771" y="5099"/>
                    <a:pt x="5921" y="3165"/>
                    <a:pt x="7527" y="3165"/>
                  </a:cubicBezTo>
                  <a:cubicBezTo>
                    <a:pt x="8161" y="3165"/>
                    <a:pt x="9022" y="3467"/>
                    <a:pt x="10253" y="4124"/>
                  </a:cubicBezTo>
                  <a:cubicBezTo>
                    <a:pt x="10136" y="2097"/>
                    <a:pt x="8491" y="70"/>
                    <a:pt x="6904" y="11"/>
                  </a:cubicBezTo>
                  <a:cubicBezTo>
                    <a:pt x="6638" y="5"/>
                    <a:pt x="6373" y="1"/>
                    <a:pt x="6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60" name="Google Shape;1460;p45"/>
            <p:cNvSpPr/>
            <p:nvPr/>
          </p:nvSpPr>
          <p:spPr>
            <a:xfrm>
              <a:off x="1698150" y="2541350"/>
              <a:ext cx="56575" cy="74825"/>
            </a:xfrm>
            <a:custGeom>
              <a:avLst/>
              <a:gdLst/>
              <a:ahLst/>
              <a:cxnLst/>
              <a:rect l="l" t="t" r="r" b="b"/>
              <a:pathLst>
                <a:path w="2263" h="2993" extrusionOk="0">
                  <a:moveTo>
                    <a:pt x="1198" y="0"/>
                  </a:moveTo>
                  <a:cubicBezTo>
                    <a:pt x="830" y="0"/>
                    <a:pt x="442" y="240"/>
                    <a:pt x="235" y="974"/>
                  </a:cubicBezTo>
                  <a:cubicBezTo>
                    <a:pt x="0" y="1767"/>
                    <a:pt x="411" y="2825"/>
                    <a:pt x="911" y="2972"/>
                  </a:cubicBezTo>
                  <a:cubicBezTo>
                    <a:pt x="962" y="2986"/>
                    <a:pt x="1009" y="2993"/>
                    <a:pt x="1053" y="2993"/>
                  </a:cubicBezTo>
                  <a:cubicBezTo>
                    <a:pt x="1463" y="2993"/>
                    <a:pt x="1580" y="2398"/>
                    <a:pt x="1792" y="1708"/>
                  </a:cubicBezTo>
                  <a:cubicBezTo>
                    <a:pt x="1939" y="1180"/>
                    <a:pt x="2262" y="504"/>
                    <a:pt x="1763" y="181"/>
                  </a:cubicBezTo>
                  <a:cubicBezTo>
                    <a:pt x="1605" y="75"/>
                    <a:pt x="1405"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61" name="Google Shape;1461;p45"/>
            <p:cNvSpPr/>
            <p:nvPr/>
          </p:nvSpPr>
          <p:spPr>
            <a:xfrm>
              <a:off x="1885425" y="2587725"/>
              <a:ext cx="6625" cy="15450"/>
            </a:xfrm>
            <a:custGeom>
              <a:avLst/>
              <a:gdLst/>
              <a:ahLst/>
              <a:cxnLst/>
              <a:rect l="l" t="t" r="r" b="b"/>
              <a:pathLst>
                <a:path w="265" h="618" extrusionOk="0">
                  <a:moveTo>
                    <a:pt x="30" y="617"/>
                  </a:moveTo>
                  <a:lnTo>
                    <a:pt x="30" y="617"/>
                  </a:lnTo>
                  <a:lnTo>
                    <a:pt x="30" y="617"/>
                  </a:lnTo>
                  <a:lnTo>
                    <a:pt x="0" y="323"/>
                  </a:lnTo>
                  <a:cubicBezTo>
                    <a:pt x="0" y="323"/>
                    <a:pt x="118" y="206"/>
                    <a:pt x="265" y="0"/>
                  </a:cubicBezTo>
                  <a:cubicBezTo>
                    <a:pt x="118" y="206"/>
                    <a:pt x="0" y="323"/>
                    <a:pt x="0" y="323"/>
                  </a:cubicBezTo>
                  <a:lnTo>
                    <a:pt x="30" y="617"/>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62" name="Google Shape;1462;p45"/>
            <p:cNvSpPr/>
            <p:nvPr/>
          </p:nvSpPr>
          <p:spPr>
            <a:xfrm>
              <a:off x="1778925" y="2526750"/>
              <a:ext cx="121200" cy="76425"/>
            </a:xfrm>
            <a:custGeom>
              <a:avLst/>
              <a:gdLst/>
              <a:ahLst/>
              <a:cxnLst/>
              <a:rect l="l" t="t" r="r" b="b"/>
              <a:pathLst>
                <a:path w="4848" h="3057" extrusionOk="0">
                  <a:moveTo>
                    <a:pt x="412" y="1"/>
                  </a:moveTo>
                  <a:cubicBezTo>
                    <a:pt x="265" y="353"/>
                    <a:pt x="148" y="765"/>
                    <a:pt x="1" y="1205"/>
                  </a:cubicBezTo>
                  <a:cubicBezTo>
                    <a:pt x="1411" y="1940"/>
                    <a:pt x="2821" y="2616"/>
                    <a:pt x="4290" y="3056"/>
                  </a:cubicBezTo>
                  <a:lnTo>
                    <a:pt x="4260" y="2762"/>
                  </a:lnTo>
                  <a:cubicBezTo>
                    <a:pt x="4260" y="2762"/>
                    <a:pt x="4378" y="2645"/>
                    <a:pt x="4525" y="2439"/>
                  </a:cubicBezTo>
                  <a:cubicBezTo>
                    <a:pt x="4554" y="2380"/>
                    <a:pt x="4613" y="2322"/>
                    <a:pt x="4672" y="2263"/>
                  </a:cubicBezTo>
                  <a:cubicBezTo>
                    <a:pt x="4760" y="1881"/>
                    <a:pt x="4819" y="1558"/>
                    <a:pt x="4848" y="1235"/>
                  </a:cubicBezTo>
                  <a:cubicBezTo>
                    <a:pt x="4701" y="1205"/>
                    <a:pt x="4554" y="1176"/>
                    <a:pt x="4407" y="1117"/>
                  </a:cubicBezTo>
                  <a:cubicBezTo>
                    <a:pt x="3555" y="882"/>
                    <a:pt x="1088" y="118"/>
                    <a:pt x="970" y="60"/>
                  </a:cubicBezTo>
                  <a:lnTo>
                    <a:pt x="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63" name="Google Shape;1463;p45"/>
            <p:cNvSpPr/>
            <p:nvPr/>
          </p:nvSpPr>
          <p:spPr>
            <a:xfrm>
              <a:off x="1699600" y="2516475"/>
              <a:ext cx="89625" cy="40425"/>
            </a:xfrm>
            <a:custGeom>
              <a:avLst/>
              <a:gdLst/>
              <a:ahLst/>
              <a:cxnLst/>
              <a:rect l="l" t="t" r="r" b="b"/>
              <a:pathLst>
                <a:path w="3585" h="1617" extrusionOk="0">
                  <a:moveTo>
                    <a:pt x="1" y="1"/>
                  </a:moveTo>
                  <a:cubicBezTo>
                    <a:pt x="1058" y="500"/>
                    <a:pt x="2116" y="1058"/>
                    <a:pt x="3174" y="1616"/>
                  </a:cubicBezTo>
                  <a:cubicBezTo>
                    <a:pt x="3321" y="1176"/>
                    <a:pt x="3438" y="764"/>
                    <a:pt x="3585" y="412"/>
                  </a:cubicBezTo>
                  <a:lnTo>
                    <a:pt x="295" y="30"/>
                  </a:lnTo>
                  <a:lnTo>
                    <a:pt x="265" y="59"/>
                  </a:lnTo>
                  <a:lnTo>
                    <a:pt x="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64" name="Google Shape;1464;p45"/>
            <p:cNvSpPr/>
            <p:nvPr/>
          </p:nvSpPr>
          <p:spPr>
            <a:xfrm>
              <a:off x="1742200" y="2634725"/>
              <a:ext cx="39700" cy="72000"/>
            </a:xfrm>
            <a:custGeom>
              <a:avLst/>
              <a:gdLst/>
              <a:ahLst/>
              <a:cxnLst/>
              <a:rect l="l" t="t" r="r" b="b"/>
              <a:pathLst>
                <a:path w="1588" h="2880" extrusionOk="0">
                  <a:moveTo>
                    <a:pt x="471" y="0"/>
                  </a:moveTo>
                  <a:lnTo>
                    <a:pt x="471" y="0"/>
                  </a:lnTo>
                  <a:cubicBezTo>
                    <a:pt x="324" y="559"/>
                    <a:pt x="148" y="1117"/>
                    <a:pt x="60" y="1675"/>
                  </a:cubicBezTo>
                  <a:cubicBezTo>
                    <a:pt x="1" y="2086"/>
                    <a:pt x="1" y="2497"/>
                    <a:pt x="60" y="2879"/>
                  </a:cubicBezTo>
                  <a:lnTo>
                    <a:pt x="1587" y="2879"/>
                  </a:lnTo>
                  <a:cubicBezTo>
                    <a:pt x="1528" y="2850"/>
                    <a:pt x="1499" y="2791"/>
                    <a:pt x="1470" y="2762"/>
                  </a:cubicBezTo>
                  <a:cubicBezTo>
                    <a:pt x="1146" y="2380"/>
                    <a:pt x="853" y="1969"/>
                    <a:pt x="676" y="1499"/>
                  </a:cubicBezTo>
                  <a:cubicBezTo>
                    <a:pt x="471" y="1029"/>
                    <a:pt x="383" y="500"/>
                    <a:pt x="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65" name="Google Shape;1465;p45"/>
            <p:cNvSpPr/>
            <p:nvPr/>
          </p:nvSpPr>
          <p:spPr>
            <a:xfrm>
              <a:off x="1774525" y="2598725"/>
              <a:ext cx="53625" cy="150225"/>
            </a:xfrm>
            <a:custGeom>
              <a:avLst/>
              <a:gdLst/>
              <a:ahLst/>
              <a:cxnLst/>
              <a:rect l="l" t="t" r="r" b="b"/>
              <a:pathLst>
                <a:path w="2145" h="6009" extrusionOk="0">
                  <a:moveTo>
                    <a:pt x="764" y="1"/>
                  </a:moveTo>
                  <a:lnTo>
                    <a:pt x="0" y="177"/>
                  </a:lnTo>
                  <a:lnTo>
                    <a:pt x="647" y="5436"/>
                  </a:lnTo>
                  <a:lnTo>
                    <a:pt x="529" y="5700"/>
                  </a:lnTo>
                  <a:cubicBezTo>
                    <a:pt x="500" y="5759"/>
                    <a:pt x="500" y="5818"/>
                    <a:pt x="559" y="5847"/>
                  </a:cubicBezTo>
                  <a:cubicBezTo>
                    <a:pt x="741" y="5961"/>
                    <a:pt x="960" y="6009"/>
                    <a:pt x="1180" y="6009"/>
                  </a:cubicBezTo>
                  <a:cubicBezTo>
                    <a:pt x="1528" y="6009"/>
                    <a:pt x="1882" y="5891"/>
                    <a:pt x="2116" y="5730"/>
                  </a:cubicBezTo>
                  <a:lnTo>
                    <a:pt x="2145" y="5671"/>
                  </a:lnTo>
                  <a:lnTo>
                    <a:pt x="2116" y="5583"/>
                  </a:lnTo>
                  <a:lnTo>
                    <a:pt x="1411" y="5259"/>
                  </a:lnTo>
                  <a:lnTo>
                    <a:pt x="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66" name="Google Shape;1466;p45"/>
            <p:cNvSpPr/>
            <p:nvPr/>
          </p:nvSpPr>
          <p:spPr>
            <a:xfrm>
              <a:off x="1714300" y="2604600"/>
              <a:ext cx="69800" cy="76425"/>
            </a:xfrm>
            <a:custGeom>
              <a:avLst/>
              <a:gdLst/>
              <a:ahLst/>
              <a:cxnLst/>
              <a:rect l="l" t="t" r="r" b="b"/>
              <a:pathLst>
                <a:path w="2792" h="3057" extrusionOk="0">
                  <a:moveTo>
                    <a:pt x="0" y="1"/>
                  </a:moveTo>
                  <a:lnTo>
                    <a:pt x="2791" y="3056"/>
                  </a:lnTo>
                  <a:lnTo>
                    <a:pt x="2791" y="202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67" name="Google Shape;1467;p45"/>
            <p:cNvSpPr/>
            <p:nvPr/>
          </p:nvSpPr>
          <p:spPr>
            <a:xfrm>
              <a:off x="1612950" y="2392275"/>
              <a:ext cx="319500" cy="223975"/>
            </a:xfrm>
            <a:custGeom>
              <a:avLst/>
              <a:gdLst/>
              <a:ahLst/>
              <a:cxnLst/>
              <a:rect l="l" t="t" r="r" b="b"/>
              <a:pathLst>
                <a:path w="12780" h="8959" extrusionOk="0">
                  <a:moveTo>
                    <a:pt x="6084" y="1"/>
                  </a:moveTo>
                  <a:cubicBezTo>
                    <a:pt x="3564" y="1"/>
                    <a:pt x="1288" y="1869"/>
                    <a:pt x="676" y="4557"/>
                  </a:cubicBezTo>
                  <a:lnTo>
                    <a:pt x="647" y="4557"/>
                  </a:lnTo>
                  <a:lnTo>
                    <a:pt x="59" y="6731"/>
                  </a:lnTo>
                  <a:cubicBezTo>
                    <a:pt x="0" y="7025"/>
                    <a:pt x="30" y="7289"/>
                    <a:pt x="147" y="7524"/>
                  </a:cubicBezTo>
                  <a:cubicBezTo>
                    <a:pt x="294" y="7877"/>
                    <a:pt x="588" y="8112"/>
                    <a:pt x="999" y="8171"/>
                  </a:cubicBezTo>
                  <a:lnTo>
                    <a:pt x="5846" y="8935"/>
                  </a:lnTo>
                  <a:cubicBezTo>
                    <a:pt x="5935" y="8951"/>
                    <a:pt x="6023" y="8958"/>
                    <a:pt x="6110" y="8958"/>
                  </a:cubicBezTo>
                  <a:cubicBezTo>
                    <a:pt x="6663" y="8958"/>
                    <a:pt x="7179" y="8645"/>
                    <a:pt x="7433" y="8112"/>
                  </a:cubicBezTo>
                  <a:lnTo>
                    <a:pt x="7756" y="7466"/>
                  </a:lnTo>
                  <a:cubicBezTo>
                    <a:pt x="8018" y="6916"/>
                    <a:pt x="8560" y="6599"/>
                    <a:pt x="9153" y="6599"/>
                  </a:cubicBezTo>
                  <a:cubicBezTo>
                    <a:pt x="9225" y="6599"/>
                    <a:pt x="9298" y="6604"/>
                    <a:pt x="9372" y="6614"/>
                  </a:cubicBezTo>
                  <a:lnTo>
                    <a:pt x="12192" y="7084"/>
                  </a:lnTo>
                  <a:cubicBezTo>
                    <a:pt x="12211" y="7086"/>
                    <a:pt x="12231" y="7087"/>
                    <a:pt x="12250" y="7087"/>
                  </a:cubicBezTo>
                  <a:cubicBezTo>
                    <a:pt x="12490" y="7087"/>
                    <a:pt x="12694" y="6920"/>
                    <a:pt x="12721" y="6702"/>
                  </a:cubicBezTo>
                  <a:cubicBezTo>
                    <a:pt x="12780" y="6291"/>
                    <a:pt x="12780" y="5879"/>
                    <a:pt x="12780" y="5527"/>
                  </a:cubicBezTo>
                  <a:cubicBezTo>
                    <a:pt x="12691" y="2648"/>
                    <a:pt x="10811" y="679"/>
                    <a:pt x="8226" y="268"/>
                  </a:cubicBezTo>
                  <a:lnTo>
                    <a:pt x="6875" y="63"/>
                  </a:lnTo>
                  <a:cubicBezTo>
                    <a:pt x="6609" y="21"/>
                    <a:pt x="6345" y="1"/>
                    <a:pt x="6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68" name="Google Shape;1468;p45"/>
            <p:cNvSpPr/>
            <p:nvPr/>
          </p:nvSpPr>
          <p:spPr>
            <a:xfrm>
              <a:off x="1612950" y="2392275"/>
              <a:ext cx="319500" cy="212350"/>
            </a:xfrm>
            <a:custGeom>
              <a:avLst/>
              <a:gdLst/>
              <a:ahLst/>
              <a:cxnLst/>
              <a:rect l="l" t="t" r="r" b="b"/>
              <a:pathLst>
                <a:path w="12780" h="8494" extrusionOk="0">
                  <a:moveTo>
                    <a:pt x="6084" y="1"/>
                  </a:moveTo>
                  <a:cubicBezTo>
                    <a:pt x="3564" y="1"/>
                    <a:pt x="1288" y="1869"/>
                    <a:pt x="676" y="4557"/>
                  </a:cubicBezTo>
                  <a:lnTo>
                    <a:pt x="647" y="4557"/>
                  </a:lnTo>
                  <a:lnTo>
                    <a:pt x="59" y="6731"/>
                  </a:lnTo>
                  <a:cubicBezTo>
                    <a:pt x="0" y="7025"/>
                    <a:pt x="30" y="7289"/>
                    <a:pt x="147" y="7524"/>
                  </a:cubicBezTo>
                  <a:cubicBezTo>
                    <a:pt x="206" y="7583"/>
                    <a:pt x="265" y="7583"/>
                    <a:pt x="353" y="7613"/>
                  </a:cubicBezTo>
                  <a:lnTo>
                    <a:pt x="5729" y="8494"/>
                  </a:lnTo>
                  <a:lnTo>
                    <a:pt x="5905" y="8494"/>
                  </a:lnTo>
                  <a:cubicBezTo>
                    <a:pt x="6346" y="8494"/>
                    <a:pt x="6728" y="8230"/>
                    <a:pt x="6933" y="7848"/>
                  </a:cubicBezTo>
                  <a:lnTo>
                    <a:pt x="7286" y="7113"/>
                  </a:lnTo>
                  <a:cubicBezTo>
                    <a:pt x="7638" y="6320"/>
                    <a:pt x="8432" y="5821"/>
                    <a:pt x="9284" y="5821"/>
                  </a:cubicBezTo>
                  <a:cubicBezTo>
                    <a:pt x="9401" y="5821"/>
                    <a:pt x="9519" y="5850"/>
                    <a:pt x="9636" y="5850"/>
                  </a:cubicBezTo>
                  <a:lnTo>
                    <a:pt x="12721" y="6349"/>
                  </a:lnTo>
                  <a:cubicBezTo>
                    <a:pt x="12750" y="6085"/>
                    <a:pt x="12780" y="5791"/>
                    <a:pt x="12780" y="5527"/>
                  </a:cubicBezTo>
                  <a:cubicBezTo>
                    <a:pt x="12691" y="2648"/>
                    <a:pt x="10811" y="679"/>
                    <a:pt x="8226" y="268"/>
                  </a:cubicBezTo>
                  <a:lnTo>
                    <a:pt x="6875" y="63"/>
                  </a:lnTo>
                  <a:cubicBezTo>
                    <a:pt x="6609" y="21"/>
                    <a:pt x="6345" y="1"/>
                    <a:pt x="6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69" name="Google Shape;1469;p45"/>
            <p:cNvSpPr/>
            <p:nvPr/>
          </p:nvSpPr>
          <p:spPr>
            <a:xfrm>
              <a:off x="2070500" y="2714775"/>
              <a:ext cx="199050" cy="122675"/>
            </a:xfrm>
            <a:custGeom>
              <a:avLst/>
              <a:gdLst/>
              <a:ahLst/>
              <a:cxnLst/>
              <a:rect l="l" t="t" r="r" b="b"/>
              <a:pathLst>
                <a:path w="7962" h="4907" extrusionOk="0">
                  <a:moveTo>
                    <a:pt x="2263" y="1"/>
                  </a:moveTo>
                  <a:lnTo>
                    <a:pt x="382" y="1763"/>
                  </a:lnTo>
                  <a:lnTo>
                    <a:pt x="0" y="2116"/>
                  </a:lnTo>
                  <a:lnTo>
                    <a:pt x="1998" y="4613"/>
                  </a:lnTo>
                  <a:lnTo>
                    <a:pt x="2263" y="4907"/>
                  </a:lnTo>
                  <a:cubicBezTo>
                    <a:pt x="2263" y="4907"/>
                    <a:pt x="2615" y="4642"/>
                    <a:pt x="3085" y="4290"/>
                  </a:cubicBezTo>
                  <a:cubicBezTo>
                    <a:pt x="3808" y="3734"/>
                    <a:pt x="4821" y="3019"/>
                    <a:pt x="5076" y="3019"/>
                  </a:cubicBezTo>
                  <a:cubicBezTo>
                    <a:pt x="5091" y="3019"/>
                    <a:pt x="5103" y="3022"/>
                    <a:pt x="5112" y="3026"/>
                  </a:cubicBezTo>
                  <a:cubicBezTo>
                    <a:pt x="5482" y="3218"/>
                    <a:pt x="5910" y="3270"/>
                    <a:pt x="6261" y="3270"/>
                  </a:cubicBezTo>
                  <a:cubicBezTo>
                    <a:pt x="6662" y="3270"/>
                    <a:pt x="6963" y="3203"/>
                    <a:pt x="6963" y="3203"/>
                  </a:cubicBezTo>
                  <a:lnTo>
                    <a:pt x="7198" y="3056"/>
                  </a:lnTo>
                  <a:lnTo>
                    <a:pt x="7962" y="2556"/>
                  </a:lnTo>
                  <a:lnTo>
                    <a:pt x="5523" y="147"/>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70" name="Google Shape;1470;p45"/>
            <p:cNvSpPr/>
            <p:nvPr/>
          </p:nvSpPr>
          <p:spPr>
            <a:xfrm>
              <a:off x="1868525" y="2725800"/>
              <a:ext cx="301875" cy="244575"/>
            </a:xfrm>
            <a:custGeom>
              <a:avLst/>
              <a:gdLst/>
              <a:ahLst/>
              <a:cxnLst/>
              <a:rect l="l" t="t" r="r" b="b"/>
              <a:pathLst>
                <a:path w="12075" h="9783" extrusionOk="0">
                  <a:moveTo>
                    <a:pt x="11664" y="0"/>
                  </a:moveTo>
                  <a:lnTo>
                    <a:pt x="1" y="4730"/>
                  </a:lnTo>
                  <a:lnTo>
                    <a:pt x="1499" y="9783"/>
                  </a:lnTo>
                  <a:cubicBezTo>
                    <a:pt x="6082" y="8314"/>
                    <a:pt x="10048" y="6405"/>
                    <a:pt x="12075" y="3349"/>
                  </a:cubicBezTo>
                  <a:lnTo>
                    <a:pt x="11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71" name="Google Shape;1471;p45"/>
            <p:cNvSpPr/>
            <p:nvPr/>
          </p:nvSpPr>
          <p:spPr>
            <a:xfrm>
              <a:off x="2542750" y="2660425"/>
              <a:ext cx="16175" cy="20600"/>
            </a:xfrm>
            <a:custGeom>
              <a:avLst/>
              <a:gdLst/>
              <a:ahLst/>
              <a:cxnLst/>
              <a:rect l="l" t="t" r="r" b="b"/>
              <a:pathLst>
                <a:path w="647" h="824" extrusionOk="0">
                  <a:moveTo>
                    <a:pt x="206" y="1"/>
                  </a:moveTo>
                  <a:lnTo>
                    <a:pt x="0" y="353"/>
                  </a:lnTo>
                  <a:lnTo>
                    <a:pt x="323" y="353"/>
                  </a:lnTo>
                  <a:lnTo>
                    <a:pt x="323" y="559"/>
                  </a:lnTo>
                  <a:cubicBezTo>
                    <a:pt x="323" y="676"/>
                    <a:pt x="411" y="764"/>
                    <a:pt x="500" y="794"/>
                  </a:cubicBezTo>
                  <a:lnTo>
                    <a:pt x="646" y="823"/>
                  </a:lnTo>
                  <a:lnTo>
                    <a:pt x="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72" name="Google Shape;1472;p45"/>
            <p:cNvSpPr/>
            <p:nvPr/>
          </p:nvSpPr>
          <p:spPr>
            <a:xfrm>
              <a:off x="2148350" y="2705975"/>
              <a:ext cx="19125" cy="44825"/>
            </a:xfrm>
            <a:custGeom>
              <a:avLst/>
              <a:gdLst/>
              <a:ahLst/>
              <a:cxnLst/>
              <a:rect l="l" t="t" r="r" b="b"/>
              <a:pathLst>
                <a:path w="765" h="1793" extrusionOk="0">
                  <a:moveTo>
                    <a:pt x="1" y="0"/>
                  </a:moveTo>
                  <a:lnTo>
                    <a:pt x="1" y="1792"/>
                  </a:lnTo>
                  <a:lnTo>
                    <a:pt x="764" y="1792"/>
                  </a:lnTo>
                  <a:lnTo>
                    <a:pt x="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73" name="Google Shape;1473;p45"/>
            <p:cNvSpPr/>
            <p:nvPr/>
          </p:nvSpPr>
          <p:spPr>
            <a:xfrm>
              <a:off x="2140275" y="2719175"/>
              <a:ext cx="607400" cy="18400"/>
            </a:xfrm>
            <a:custGeom>
              <a:avLst/>
              <a:gdLst/>
              <a:ahLst/>
              <a:cxnLst/>
              <a:rect l="l" t="t" r="r" b="b"/>
              <a:pathLst>
                <a:path w="24296" h="736" extrusionOk="0">
                  <a:moveTo>
                    <a:pt x="0" y="1"/>
                  </a:moveTo>
                  <a:lnTo>
                    <a:pt x="0" y="735"/>
                  </a:lnTo>
                  <a:lnTo>
                    <a:pt x="24295" y="735"/>
                  </a:lnTo>
                  <a:lnTo>
                    <a:pt x="24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74" name="Google Shape;1474;p45"/>
            <p:cNvSpPr/>
            <p:nvPr/>
          </p:nvSpPr>
          <p:spPr>
            <a:xfrm>
              <a:off x="2059475" y="2790425"/>
              <a:ext cx="116800" cy="152050"/>
            </a:xfrm>
            <a:custGeom>
              <a:avLst/>
              <a:gdLst/>
              <a:ahLst/>
              <a:cxnLst/>
              <a:rect l="l" t="t" r="r" b="b"/>
              <a:pathLst>
                <a:path w="4672" h="6082" extrusionOk="0">
                  <a:moveTo>
                    <a:pt x="2939" y="0"/>
                  </a:moveTo>
                  <a:cubicBezTo>
                    <a:pt x="1969" y="147"/>
                    <a:pt x="970" y="324"/>
                    <a:pt x="1" y="500"/>
                  </a:cubicBezTo>
                  <a:cubicBezTo>
                    <a:pt x="324" y="2498"/>
                    <a:pt x="1058" y="4378"/>
                    <a:pt x="2175" y="6082"/>
                  </a:cubicBezTo>
                  <a:cubicBezTo>
                    <a:pt x="2997" y="5553"/>
                    <a:pt x="3849" y="4995"/>
                    <a:pt x="4672" y="4466"/>
                  </a:cubicBezTo>
                  <a:cubicBezTo>
                    <a:pt x="3791" y="3114"/>
                    <a:pt x="3203" y="1587"/>
                    <a:pt x="2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75" name="Google Shape;1475;p45"/>
            <p:cNvSpPr/>
            <p:nvPr/>
          </p:nvSpPr>
          <p:spPr>
            <a:xfrm>
              <a:off x="2123375" y="2932175"/>
              <a:ext cx="6650" cy="4425"/>
            </a:xfrm>
            <a:custGeom>
              <a:avLst/>
              <a:gdLst/>
              <a:ahLst/>
              <a:cxnLst/>
              <a:rect l="l" t="t" r="r" b="b"/>
              <a:pathLst>
                <a:path w="266" h="177" extrusionOk="0">
                  <a:moveTo>
                    <a:pt x="1" y="177"/>
                  </a:moveTo>
                  <a:lnTo>
                    <a:pt x="1" y="177"/>
                  </a:lnTo>
                  <a:cubicBezTo>
                    <a:pt x="1" y="147"/>
                    <a:pt x="30" y="147"/>
                    <a:pt x="30" y="147"/>
                  </a:cubicBezTo>
                  <a:cubicBezTo>
                    <a:pt x="30" y="147"/>
                    <a:pt x="1" y="147"/>
                    <a:pt x="1" y="177"/>
                  </a:cubicBezTo>
                  <a:close/>
                  <a:moveTo>
                    <a:pt x="236" y="30"/>
                  </a:moveTo>
                  <a:cubicBezTo>
                    <a:pt x="236" y="0"/>
                    <a:pt x="265" y="0"/>
                    <a:pt x="265" y="0"/>
                  </a:cubicBezTo>
                  <a:lnTo>
                    <a:pt x="265" y="0"/>
                  </a:lnTo>
                  <a:cubicBezTo>
                    <a:pt x="265" y="0"/>
                    <a:pt x="236" y="0"/>
                    <a:pt x="236" y="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76" name="Google Shape;1476;p45"/>
            <p:cNvSpPr/>
            <p:nvPr/>
          </p:nvSpPr>
          <p:spPr>
            <a:xfrm>
              <a:off x="2075650" y="2824950"/>
              <a:ext cx="54375" cy="111650"/>
            </a:xfrm>
            <a:custGeom>
              <a:avLst/>
              <a:gdLst/>
              <a:ahLst/>
              <a:cxnLst/>
              <a:rect l="l" t="t" r="r" b="b"/>
              <a:pathLst>
                <a:path w="2175" h="4466" extrusionOk="0">
                  <a:moveTo>
                    <a:pt x="323" y="0"/>
                  </a:moveTo>
                  <a:lnTo>
                    <a:pt x="0" y="59"/>
                  </a:lnTo>
                  <a:cubicBezTo>
                    <a:pt x="382" y="1616"/>
                    <a:pt x="1028" y="3114"/>
                    <a:pt x="1910" y="4466"/>
                  </a:cubicBezTo>
                  <a:cubicBezTo>
                    <a:pt x="1910" y="4436"/>
                    <a:pt x="1939" y="4436"/>
                    <a:pt x="1939" y="4436"/>
                  </a:cubicBezTo>
                  <a:cubicBezTo>
                    <a:pt x="1998" y="4377"/>
                    <a:pt x="2057" y="4348"/>
                    <a:pt x="2145" y="4319"/>
                  </a:cubicBezTo>
                  <a:cubicBezTo>
                    <a:pt x="2145" y="4289"/>
                    <a:pt x="2174" y="4289"/>
                    <a:pt x="2174" y="4289"/>
                  </a:cubicBezTo>
                  <a:cubicBezTo>
                    <a:pt x="1322" y="2967"/>
                    <a:pt x="705" y="1528"/>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77" name="Google Shape;1477;p45"/>
            <p:cNvSpPr/>
            <p:nvPr/>
          </p:nvSpPr>
          <p:spPr>
            <a:xfrm>
              <a:off x="2141750" y="2919675"/>
              <a:ext cx="6625" cy="4450"/>
            </a:xfrm>
            <a:custGeom>
              <a:avLst/>
              <a:gdLst/>
              <a:ahLst/>
              <a:cxnLst/>
              <a:rect l="l" t="t" r="r" b="b"/>
              <a:pathLst>
                <a:path w="265" h="178" extrusionOk="0">
                  <a:moveTo>
                    <a:pt x="0" y="177"/>
                  </a:moveTo>
                  <a:lnTo>
                    <a:pt x="0" y="177"/>
                  </a:lnTo>
                  <a:cubicBezTo>
                    <a:pt x="88" y="118"/>
                    <a:pt x="176" y="60"/>
                    <a:pt x="265" y="1"/>
                  </a:cubicBezTo>
                  <a:lnTo>
                    <a:pt x="265" y="1"/>
                  </a:lnTo>
                  <a:cubicBezTo>
                    <a:pt x="176" y="60"/>
                    <a:pt x="88" y="118"/>
                    <a:pt x="0" y="17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78" name="Google Shape;1478;p45"/>
            <p:cNvSpPr/>
            <p:nvPr/>
          </p:nvSpPr>
          <p:spPr>
            <a:xfrm>
              <a:off x="2097675" y="2820525"/>
              <a:ext cx="50700" cy="103600"/>
            </a:xfrm>
            <a:custGeom>
              <a:avLst/>
              <a:gdLst/>
              <a:ahLst/>
              <a:cxnLst/>
              <a:rect l="l" t="t" r="r" b="b"/>
              <a:pathLst>
                <a:path w="2028" h="4144" extrusionOk="0">
                  <a:moveTo>
                    <a:pt x="294" y="1"/>
                  </a:moveTo>
                  <a:lnTo>
                    <a:pt x="0" y="60"/>
                  </a:lnTo>
                  <a:cubicBezTo>
                    <a:pt x="353" y="1529"/>
                    <a:pt x="941" y="2909"/>
                    <a:pt x="1763" y="4143"/>
                  </a:cubicBezTo>
                  <a:cubicBezTo>
                    <a:pt x="1851" y="4084"/>
                    <a:pt x="1939" y="4026"/>
                    <a:pt x="2028" y="3967"/>
                  </a:cubicBezTo>
                  <a:cubicBezTo>
                    <a:pt x="1234" y="2762"/>
                    <a:pt x="647" y="141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79" name="Google Shape;1479;p45"/>
            <p:cNvSpPr/>
            <p:nvPr/>
          </p:nvSpPr>
          <p:spPr>
            <a:xfrm>
              <a:off x="2160100" y="2908675"/>
              <a:ext cx="5900" cy="3700"/>
            </a:xfrm>
            <a:custGeom>
              <a:avLst/>
              <a:gdLst/>
              <a:ahLst/>
              <a:cxnLst/>
              <a:rect l="l" t="t" r="r" b="b"/>
              <a:pathLst>
                <a:path w="236" h="148" extrusionOk="0">
                  <a:moveTo>
                    <a:pt x="1" y="147"/>
                  </a:moveTo>
                  <a:cubicBezTo>
                    <a:pt x="1" y="147"/>
                    <a:pt x="1" y="147"/>
                    <a:pt x="1" y="147"/>
                  </a:cubicBezTo>
                  <a:cubicBezTo>
                    <a:pt x="89" y="88"/>
                    <a:pt x="177" y="30"/>
                    <a:pt x="236" y="0"/>
                  </a:cubicBezTo>
                  <a:cubicBezTo>
                    <a:pt x="177" y="30"/>
                    <a:pt x="89" y="88"/>
                    <a:pt x="1" y="1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80" name="Google Shape;1480;p45"/>
            <p:cNvSpPr/>
            <p:nvPr/>
          </p:nvSpPr>
          <p:spPr>
            <a:xfrm>
              <a:off x="2118975" y="2816875"/>
              <a:ext cx="47750" cy="95500"/>
            </a:xfrm>
            <a:custGeom>
              <a:avLst/>
              <a:gdLst/>
              <a:ahLst/>
              <a:cxnLst/>
              <a:rect l="l" t="t" r="r" b="b"/>
              <a:pathLst>
                <a:path w="1910" h="3820" extrusionOk="0">
                  <a:moveTo>
                    <a:pt x="324" y="0"/>
                  </a:moveTo>
                  <a:lnTo>
                    <a:pt x="0" y="59"/>
                  </a:lnTo>
                  <a:cubicBezTo>
                    <a:pt x="324" y="1381"/>
                    <a:pt x="882" y="2673"/>
                    <a:pt x="1646" y="3819"/>
                  </a:cubicBezTo>
                  <a:cubicBezTo>
                    <a:pt x="1734" y="3760"/>
                    <a:pt x="1822" y="3702"/>
                    <a:pt x="1881" y="3672"/>
                  </a:cubicBezTo>
                  <a:cubicBezTo>
                    <a:pt x="1910" y="3643"/>
                    <a:pt x="1910" y="3643"/>
                    <a:pt x="1910" y="3643"/>
                  </a:cubicBezTo>
                  <a:cubicBezTo>
                    <a:pt x="1176" y="2526"/>
                    <a:pt x="647" y="1293"/>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81" name="Google Shape;1481;p45"/>
            <p:cNvSpPr/>
            <p:nvPr/>
          </p:nvSpPr>
          <p:spPr>
            <a:xfrm>
              <a:off x="1997800" y="2779400"/>
              <a:ext cx="22050" cy="40425"/>
            </a:xfrm>
            <a:custGeom>
              <a:avLst/>
              <a:gdLst/>
              <a:ahLst/>
              <a:cxnLst/>
              <a:rect l="l" t="t" r="r" b="b"/>
              <a:pathLst>
                <a:path w="882" h="1617" extrusionOk="0">
                  <a:moveTo>
                    <a:pt x="441" y="1"/>
                  </a:moveTo>
                  <a:cubicBezTo>
                    <a:pt x="353" y="295"/>
                    <a:pt x="0" y="1029"/>
                    <a:pt x="735" y="1617"/>
                  </a:cubicBezTo>
                  <a:cubicBezTo>
                    <a:pt x="881" y="1528"/>
                    <a:pt x="323" y="1176"/>
                    <a:pt x="617" y="324"/>
                  </a:cubicBezTo>
                  <a:cubicBezTo>
                    <a:pt x="646" y="265"/>
                    <a:pt x="793" y="206"/>
                    <a:pt x="764" y="148"/>
                  </a:cubicBezTo>
                  <a:cubicBezTo>
                    <a:pt x="735" y="60"/>
                    <a:pt x="529"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82" name="Google Shape;1482;p45"/>
            <p:cNvSpPr/>
            <p:nvPr/>
          </p:nvSpPr>
          <p:spPr>
            <a:xfrm>
              <a:off x="1937575" y="2662625"/>
              <a:ext cx="17650" cy="10325"/>
            </a:xfrm>
            <a:custGeom>
              <a:avLst/>
              <a:gdLst/>
              <a:ahLst/>
              <a:cxnLst/>
              <a:rect l="l" t="t" r="r" b="b"/>
              <a:pathLst>
                <a:path w="706" h="413" extrusionOk="0">
                  <a:moveTo>
                    <a:pt x="0" y="1"/>
                  </a:moveTo>
                  <a:lnTo>
                    <a:pt x="0" y="412"/>
                  </a:lnTo>
                  <a:lnTo>
                    <a:pt x="705" y="412"/>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83" name="Google Shape;1483;p45"/>
            <p:cNvSpPr/>
            <p:nvPr/>
          </p:nvSpPr>
          <p:spPr>
            <a:xfrm>
              <a:off x="1966200" y="2642075"/>
              <a:ext cx="5175" cy="16900"/>
            </a:xfrm>
            <a:custGeom>
              <a:avLst/>
              <a:gdLst/>
              <a:ahLst/>
              <a:cxnLst/>
              <a:rect l="l" t="t" r="r" b="b"/>
              <a:pathLst>
                <a:path w="207" h="676" extrusionOk="0">
                  <a:moveTo>
                    <a:pt x="1" y="0"/>
                  </a:moveTo>
                  <a:lnTo>
                    <a:pt x="1" y="676"/>
                  </a:lnTo>
                  <a:lnTo>
                    <a:pt x="207" y="676"/>
                  </a:lnTo>
                  <a:lnTo>
                    <a:pt x="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84" name="Google Shape;1484;p45"/>
            <p:cNvSpPr/>
            <p:nvPr/>
          </p:nvSpPr>
          <p:spPr>
            <a:xfrm>
              <a:off x="1947125" y="2647950"/>
              <a:ext cx="26450" cy="27200"/>
            </a:xfrm>
            <a:custGeom>
              <a:avLst/>
              <a:gdLst/>
              <a:ahLst/>
              <a:cxnLst/>
              <a:rect l="l" t="t" r="r" b="b"/>
              <a:pathLst>
                <a:path w="1058" h="1088" extrusionOk="0">
                  <a:moveTo>
                    <a:pt x="0" y="0"/>
                  </a:moveTo>
                  <a:lnTo>
                    <a:pt x="0" y="1087"/>
                  </a:lnTo>
                  <a:lnTo>
                    <a:pt x="1058" y="1087"/>
                  </a:lnTo>
                  <a:lnTo>
                    <a:pt x="1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85" name="Google Shape;1485;p45"/>
            <p:cNvSpPr/>
            <p:nvPr/>
          </p:nvSpPr>
          <p:spPr>
            <a:xfrm>
              <a:off x="1888350" y="2641325"/>
              <a:ext cx="261500" cy="268100"/>
            </a:xfrm>
            <a:custGeom>
              <a:avLst/>
              <a:gdLst/>
              <a:ahLst/>
              <a:cxnLst/>
              <a:rect l="l" t="t" r="r" b="b"/>
              <a:pathLst>
                <a:path w="10460" h="10724" extrusionOk="0">
                  <a:moveTo>
                    <a:pt x="4840" y="527"/>
                  </a:moveTo>
                  <a:cubicBezTo>
                    <a:pt x="4862" y="527"/>
                    <a:pt x="4885" y="528"/>
                    <a:pt x="4907" y="530"/>
                  </a:cubicBezTo>
                  <a:lnTo>
                    <a:pt x="9490" y="823"/>
                  </a:lnTo>
                  <a:cubicBezTo>
                    <a:pt x="9842" y="853"/>
                    <a:pt x="10077" y="1117"/>
                    <a:pt x="10077" y="1440"/>
                  </a:cubicBezTo>
                  <a:lnTo>
                    <a:pt x="10077" y="1499"/>
                  </a:lnTo>
                  <a:cubicBezTo>
                    <a:pt x="10077" y="1793"/>
                    <a:pt x="9842" y="2028"/>
                    <a:pt x="9549" y="2028"/>
                  </a:cubicBezTo>
                  <a:lnTo>
                    <a:pt x="4231" y="2028"/>
                  </a:lnTo>
                  <a:cubicBezTo>
                    <a:pt x="3879" y="2028"/>
                    <a:pt x="3614" y="1675"/>
                    <a:pt x="3761" y="1323"/>
                  </a:cubicBezTo>
                  <a:lnTo>
                    <a:pt x="3849" y="1176"/>
                  </a:lnTo>
                  <a:cubicBezTo>
                    <a:pt x="4017" y="785"/>
                    <a:pt x="4422" y="527"/>
                    <a:pt x="4840" y="527"/>
                  </a:cubicBezTo>
                  <a:close/>
                  <a:moveTo>
                    <a:pt x="6288" y="5964"/>
                  </a:moveTo>
                  <a:cubicBezTo>
                    <a:pt x="6493" y="5964"/>
                    <a:pt x="6670" y="6141"/>
                    <a:pt x="6670" y="6346"/>
                  </a:cubicBezTo>
                  <a:lnTo>
                    <a:pt x="6670" y="6875"/>
                  </a:lnTo>
                  <a:cubicBezTo>
                    <a:pt x="6670" y="7081"/>
                    <a:pt x="6493" y="7257"/>
                    <a:pt x="6288" y="7257"/>
                  </a:cubicBezTo>
                  <a:lnTo>
                    <a:pt x="4290" y="7257"/>
                  </a:lnTo>
                  <a:cubicBezTo>
                    <a:pt x="4026" y="7257"/>
                    <a:pt x="3849" y="6993"/>
                    <a:pt x="3937" y="6758"/>
                  </a:cubicBezTo>
                  <a:lnTo>
                    <a:pt x="4172" y="6199"/>
                  </a:lnTo>
                  <a:cubicBezTo>
                    <a:pt x="4231" y="6053"/>
                    <a:pt x="4349" y="5964"/>
                    <a:pt x="4525" y="5964"/>
                  </a:cubicBezTo>
                  <a:close/>
                  <a:moveTo>
                    <a:pt x="3262" y="1"/>
                  </a:moveTo>
                  <a:cubicBezTo>
                    <a:pt x="3232" y="148"/>
                    <a:pt x="3232" y="206"/>
                    <a:pt x="3232" y="295"/>
                  </a:cubicBezTo>
                  <a:cubicBezTo>
                    <a:pt x="3232" y="706"/>
                    <a:pt x="2909" y="1029"/>
                    <a:pt x="2498" y="1029"/>
                  </a:cubicBezTo>
                  <a:cubicBezTo>
                    <a:pt x="2292" y="1029"/>
                    <a:pt x="2498" y="1029"/>
                    <a:pt x="1910" y="1058"/>
                  </a:cubicBezTo>
                  <a:lnTo>
                    <a:pt x="1646" y="2028"/>
                  </a:lnTo>
                  <a:lnTo>
                    <a:pt x="1147" y="2615"/>
                  </a:lnTo>
                  <a:lnTo>
                    <a:pt x="1147" y="5024"/>
                  </a:lnTo>
                  <a:cubicBezTo>
                    <a:pt x="1276" y="4981"/>
                    <a:pt x="1393" y="4962"/>
                    <a:pt x="1501" y="4962"/>
                  </a:cubicBezTo>
                  <a:cubicBezTo>
                    <a:pt x="1685" y="4962"/>
                    <a:pt x="1839" y="5020"/>
                    <a:pt x="1969" y="5112"/>
                  </a:cubicBezTo>
                  <a:cubicBezTo>
                    <a:pt x="2145" y="5230"/>
                    <a:pt x="2234" y="5406"/>
                    <a:pt x="2263" y="5612"/>
                  </a:cubicBezTo>
                  <a:cubicBezTo>
                    <a:pt x="2263" y="5729"/>
                    <a:pt x="2234" y="5876"/>
                    <a:pt x="2145" y="5994"/>
                  </a:cubicBezTo>
                  <a:lnTo>
                    <a:pt x="1" y="10107"/>
                  </a:lnTo>
                  <a:lnTo>
                    <a:pt x="2557" y="10724"/>
                  </a:lnTo>
                  <a:lnTo>
                    <a:pt x="2615" y="10430"/>
                  </a:lnTo>
                  <a:lnTo>
                    <a:pt x="2439" y="10107"/>
                  </a:lnTo>
                  <a:lnTo>
                    <a:pt x="3232" y="8403"/>
                  </a:lnTo>
                  <a:lnTo>
                    <a:pt x="3673" y="8373"/>
                  </a:lnTo>
                  <a:lnTo>
                    <a:pt x="3702" y="8227"/>
                  </a:lnTo>
                  <a:lnTo>
                    <a:pt x="3526" y="7815"/>
                  </a:lnTo>
                  <a:lnTo>
                    <a:pt x="3644" y="7521"/>
                  </a:lnTo>
                  <a:lnTo>
                    <a:pt x="6816" y="7521"/>
                  </a:lnTo>
                  <a:lnTo>
                    <a:pt x="10254" y="6875"/>
                  </a:lnTo>
                  <a:lnTo>
                    <a:pt x="10254" y="6640"/>
                  </a:lnTo>
                  <a:lnTo>
                    <a:pt x="10019" y="6523"/>
                  </a:lnTo>
                  <a:cubicBezTo>
                    <a:pt x="10019" y="5847"/>
                    <a:pt x="10019" y="6082"/>
                    <a:pt x="10019" y="5553"/>
                  </a:cubicBezTo>
                  <a:lnTo>
                    <a:pt x="10459" y="5201"/>
                  </a:lnTo>
                  <a:lnTo>
                    <a:pt x="10459" y="2028"/>
                  </a:lnTo>
                  <a:lnTo>
                    <a:pt x="10401" y="1499"/>
                  </a:lnTo>
                  <a:cubicBezTo>
                    <a:pt x="10342" y="1000"/>
                    <a:pt x="9960" y="618"/>
                    <a:pt x="9460" y="588"/>
                  </a:cubicBezTo>
                  <a:lnTo>
                    <a:pt x="40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86" name="Google Shape;1486;p45"/>
            <p:cNvSpPr/>
            <p:nvPr/>
          </p:nvSpPr>
          <p:spPr>
            <a:xfrm>
              <a:off x="1897900" y="2813200"/>
              <a:ext cx="76425" cy="87425"/>
            </a:xfrm>
            <a:custGeom>
              <a:avLst/>
              <a:gdLst/>
              <a:ahLst/>
              <a:cxnLst/>
              <a:rect l="l" t="t" r="r" b="b"/>
              <a:pathLst>
                <a:path w="3057" h="3497" extrusionOk="0">
                  <a:moveTo>
                    <a:pt x="1617" y="0"/>
                  </a:moveTo>
                  <a:lnTo>
                    <a:pt x="1" y="3055"/>
                  </a:lnTo>
                  <a:lnTo>
                    <a:pt x="1910" y="3496"/>
                  </a:lnTo>
                  <a:lnTo>
                    <a:pt x="1763" y="3261"/>
                  </a:lnTo>
                  <a:lnTo>
                    <a:pt x="3056" y="470"/>
                  </a:lnTo>
                  <a:lnTo>
                    <a:pt x="1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87" name="Google Shape;1487;p45"/>
            <p:cNvSpPr/>
            <p:nvPr/>
          </p:nvSpPr>
          <p:spPr>
            <a:xfrm>
              <a:off x="1576950" y="2706700"/>
              <a:ext cx="340075" cy="131775"/>
            </a:xfrm>
            <a:custGeom>
              <a:avLst/>
              <a:gdLst/>
              <a:ahLst/>
              <a:cxnLst/>
              <a:rect l="l" t="t" r="r" b="b"/>
              <a:pathLst>
                <a:path w="13603" h="5271" extrusionOk="0">
                  <a:moveTo>
                    <a:pt x="500" y="0"/>
                  </a:moveTo>
                  <a:cubicBezTo>
                    <a:pt x="236" y="0"/>
                    <a:pt x="30" y="206"/>
                    <a:pt x="60" y="470"/>
                  </a:cubicBezTo>
                  <a:cubicBezTo>
                    <a:pt x="1" y="2086"/>
                    <a:pt x="206" y="3555"/>
                    <a:pt x="647" y="4848"/>
                  </a:cubicBezTo>
                  <a:cubicBezTo>
                    <a:pt x="673" y="5104"/>
                    <a:pt x="854" y="5270"/>
                    <a:pt x="1075" y="5270"/>
                  </a:cubicBezTo>
                  <a:cubicBezTo>
                    <a:pt x="1108" y="5270"/>
                    <a:pt x="1142" y="5267"/>
                    <a:pt x="1176" y="5259"/>
                  </a:cubicBezTo>
                  <a:lnTo>
                    <a:pt x="13603" y="2409"/>
                  </a:lnTo>
                  <a:lnTo>
                    <a:pt x="13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88" name="Google Shape;1488;p45"/>
            <p:cNvSpPr/>
            <p:nvPr/>
          </p:nvSpPr>
          <p:spPr>
            <a:xfrm>
              <a:off x="1641600" y="2713300"/>
              <a:ext cx="268825" cy="10325"/>
            </a:xfrm>
            <a:custGeom>
              <a:avLst/>
              <a:gdLst/>
              <a:ahLst/>
              <a:cxnLst/>
              <a:rect l="l" t="t" r="r" b="b"/>
              <a:pathLst>
                <a:path w="10753" h="413" extrusionOk="0">
                  <a:moveTo>
                    <a:pt x="0" y="1"/>
                  </a:moveTo>
                  <a:cubicBezTo>
                    <a:pt x="0" y="30"/>
                    <a:pt x="0" y="30"/>
                    <a:pt x="29" y="60"/>
                  </a:cubicBezTo>
                  <a:cubicBezTo>
                    <a:pt x="3672" y="177"/>
                    <a:pt x="10752" y="412"/>
                    <a:pt x="10752" y="412"/>
                  </a:cubicBezTo>
                  <a:lnTo>
                    <a:pt x="10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89" name="Google Shape;1489;p45"/>
            <p:cNvSpPr/>
            <p:nvPr/>
          </p:nvSpPr>
          <p:spPr>
            <a:xfrm>
              <a:off x="1908925" y="2706700"/>
              <a:ext cx="221100" cy="22050"/>
            </a:xfrm>
            <a:custGeom>
              <a:avLst/>
              <a:gdLst/>
              <a:ahLst/>
              <a:cxnLst/>
              <a:rect l="l" t="t" r="r" b="b"/>
              <a:pathLst>
                <a:path w="8844" h="882" extrusionOk="0">
                  <a:moveTo>
                    <a:pt x="441" y="0"/>
                  </a:moveTo>
                  <a:cubicBezTo>
                    <a:pt x="206" y="0"/>
                    <a:pt x="0" y="206"/>
                    <a:pt x="0" y="441"/>
                  </a:cubicBezTo>
                  <a:cubicBezTo>
                    <a:pt x="0" y="676"/>
                    <a:pt x="206" y="882"/>
                    <a:pt x="441" y="882"/>
                  </a:cubicBezTo>
                  <a:lnTo>
                    <a:pt x="8402" y="882"/>
                  </a:lnTo>
                  <a:cubicBezTo>
                    <a:pt x="8637" y="882"/>
                    <a:pt x="8843" y="676"/>
                    <a:pt x="8843" y="441"/>
                  </a:cubicBezTo>
                  <a:cubicBezTo>
                    <a:pt x="8843" y="206"/>
                    <a:pt x="8637" y="0"/>
                    <a:pt x="8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90" name="Google Shape;1490;p45"/>
            <p:cNvSpPr/>
            <p:nvPr/>
          </p:nvSpPr>
          <p:spPr>
            <a:xfrm>
              <a:off x="2028625" y="2738275"/>
              <a:ext cx="121225" cy="9575"/>
            </a:xfrm>
            <a:custGeom>
              <a:avLst/>
              <a:gdLst/>
              <a:ahLst/>
              <a:cxnLst/>
              <a:rect l="l" t="t" r="r" b="b"/>
              <a:pathLst>
                <a:path w="4849" h="383" extrusionOk="0">
                  <a:moveTo>
                    <a:pt x="177" y="1"/>
                  </a:moveTo>
                  <a:cubicBezTo>
                    <a:pt x="60" y="1"/>
                    <a:pt x="1" y="89"/>
                    <a:pt x="1" y="177"/>
                  </a:cubicBezTo>
                  <a:lnTo>
                    <a:pt x="1" y="206"/>
                  </a:lnTo>
                  <a:cubicBezTo>
                    <a:pt x="1" y="294"/>
                    <a:pt x="60" y="383"/>
                    <a:pt x="177" y="383"/>
                  </a:cubicBezTo>
                  <a:lnTo>
                    <a:pt x="4848" y="383"/>
                  </a:lnTo>
                  <a:lnTo>
                    <a:pt x="48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91" name="Google Shape;1491;p45"/>
            <p:cNvSpPr/>
            <p:nvPr/>
          </p:nvSpPr>
          <p:spPr>
            <a:xfrm>
              <a:off x="2059475" y="2743425"/>
              <a:ext cx="8100" cy="32325"/>
            </a:xfrm>
            <a:custGeom>
              <a:avLst/>
              <a:gdLst/>
              <a:ahLst/>
              <a:cxnLst/>
              <a:rect l="l" t="t" r="r" b="b"/>
              <a:pathLst>
                <a:path w="324" h="1293" extrusionOk="0">
                  <a:moveTo>
                    <a:pt x="1" y="0"/>
                  </a:moveTo>
                  <a:lnTo>
                    <a:pt x="1" y="1117"/>
                  </a:lnTo>
                  <a:cubicBezTo>
                    <a:pt x="1" y="1205"/>
                    <a:pt x="60" y="1293"/>
                    <a:pt x="148" y="1293"/>
                  </a:cubicBezTo>
                  <a:cubicBezTo>
                    <a:pt x="236" y="1293"/>
                    <a:pt x="324" y="1205"/>
                    <a:pt x="324" y="1117"/>
                  </a:cubicBezTo>
                  <a:lnTo>
                    <a:pt x="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92" name="Google Shape;1492;p45"/>
            <p:cNvSpPr/>
            <p:nvPr/>
          </p:nvSpPr>
          <p:spPr>
            <a:xfrm>
              <a:off x="2035250" y="2751500"/>
              <a:ext cx="14700" cy="15450"/>
            </a:xfrm>
            <a:custGeom>
              <a:avLst/>
              <a:gdLst/>
              <a:ahLst/>
              <a:cxnLst/>
              <a:rect l="l" t="t" r="r" b="b"/>
              <a:pathLst>
                <a:path w="588" h="618" extrusionOk="0">
                  <a:moveTo>
                    <a:pt x="294" y="0"/>
                  </a:moveTo>
                  <a:cubicBezTo>
                    <a:pt x="118" y="0"/>
                    <a:pt x="0" y="147"/>
                    <a:pt x="0" y="324"/>
                  </a:cubicBezTo>
                  <a:cubicBezTo>
                    <a:pt x="0" y="470"/>
                    <a:pt x="118" y="617"/>
                    <a:pt x="294" y="617"/>
                  </a:cubicBezTo>
                  <a:cubicBezTo>
                    <a:pt x="470" y="617"/>
                    <a:pt x="588" y="470"/>
                    <a:pt x="588" y="324"/>
                  </a:cubicBezTo>
                  <a:cubicBezTo>
                    <a:pt x="588" y="147"/>
                    <a:pt x="470"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93" name="Google Shape;1493;p45"/>
            <p:cNvSpPr/>
            <p:nvPr/>
          </p:nvSpPr>
          <p:spPr>
            <a:xfrm>
              <a:off x="1962550" y="2741225"/>
              <a:ext cx="13225" cy="12500"/>
            </a:xfrm>
            <a:custGeom>
              <a:avLst/>
              <a:gdLst/>
              <a:ahLst/>
              <a:cxnLst/>
              <a:rect l="l" t="t" r="r" b="b"/>
              <a:pathLst>
                <a:path w="529" h="500" extrusionOk="0">
                  <a:moveTo>
                    <a:pt x="264" y="0"/>
                  </a:moveTo>
                  <a:cubicBezTo>
                    <a:pt x="118" y="0"/>
                    <a:pt x="0" y="118"/>
                    <a:pt x="0" y="265"/>
                  </a:cubicBezTo>
                  <a:cubicBezTo>
                    <a:pt x="0" y="382"/>
                    <a:pt x="118" y="500"/>
                    <a:pt x="264" y="500"/>
                  </a:cubicBezTo>
                  <a:cubicBezTo>
                    <a:pt x="411" y="500"/>
                    <a:pt x="529" y="382"/>
                    <a:pt x="529" y="265"/>
                  </a:cubicBezTo>
                  <a:cubicBezTo>
                    <a:pt x="529" y="118"/>
                    <a:pt x="411" y="0"/>
                    <a:pt x="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94" name="Google Shape;1494;p45"/>
            <p:cNvSpPr/>
            <p:nvPr/>
          </p:nvSpPr>
          <p:spPr>
            <a:xfrm>
              <a:off x="1928750" y="2728725"/>
              <a:ext cx="26475" cy="14725"/>
            </a:xfrm>
            <a:custGeom>
              <a:avLst/>
              <a:gdLst/>
              <a:ahLst/>
              <a:cxnLst/>
              <a:rect l="l" t="t" r="r" b="b"/>
              <a:pathLst>
                <a:path w="1059" h="589" extrusionOk="0">
                  <a:moveTo>
                    <a:pt x="1" y="1"/>
                  </a:moveTo>
                  <a:lnTo>
                    <a:pt x="1" y="588"/>
                  </a:lnTo>
                  <a:lnTo>
                    <a:pt x="1058" y="588"/>
                  </a:lnTo>
                  <a:lnTo>
                    <a:pt x="10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95" name="Google Shape;1495;p45"/>
            <p:cNvSpPr/>
            <p:nvPr/>
          </p:nvSpPr>
          <p:spPr>
            <a:xfrm>
              <a:off x="1937575" y="2769125"/>
              <a:ext cx="130000" cy="12500"/>
            </a:xfrm>
            <a:custGeom>
              <a:avLst/>
              <a:gdLst/>
              <a:ahLst/>
              <a:cxnLst/>
              <a:rect l="l" t="t" r="r" b="b"/>
              <a:pathLst>
                <a:path w="5200" h="500" extrusionOk="0">
                  <a:moveTo>
                    <a:pt x="0" y="0"/>
                  </a:moveTo>
                  <a:cubicBezTo>
                    <a:pt x="176" y="118"/>
                    <a:pt x="265" y="294"/>
                    <a:pt x="294" y="500"/>
                  </a:cubicBezTo>
                  <a:lnTo>
                    <a:pt x="4789" y="500"/>
                  </a:lnTo>
                  <a:cubicBezTo>
                    <a:pt x="5024" y="500"/>
                    <a:pt x="5200" y="324"/>
                    <a:pt x="5200" y="89"/>
                  </a:cubicBezTo>
                  <a:lnTo>
                    <a:pt x="52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96" name="Google Shape;1496;p45"/>
            <p:cNvSpPr/>
            <p:nvPr/>
          </p:nvSpPr>
          <p:spPr>
            <a:xfrm>
              <a:off x="1917000" y="2686875"/>
              <a:ext cx="30150" cy="15450"/>
            </a:xfrm>
            <a:custGeom>
              <a:avLst/>
              <a:gdLst/>
              <a:ahLst/>
              <a:cxnLst/>
              <a:rect l="l" t="t" r="r" b="b"/>
              <a:pathLst>
                <a:path w="1206" h="618" extrusionOk="0">
                  <a:moveTo>
                    <a:pt x="1" y="0"/>
                  </a:moveTo>
                  <a:lnTo>
                    <a:pt x="1" y="617"/>
                  </a:lnTo>
                  <a:lnTo>
                    <a:pt x="1205" y="617"/>
                  </a:lnTo>
                  <a:lnTo>
                    <a:pt x="1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97" name="Google Shape;1497;p45"/>
            <p:cNvSpPr/>
            <p:nvPr/>
          </p:nvSpPr>
          <p:spPr>
            <a:xfrm>
              <a:off x="1937575" y="2636200"/>
              <a:ext cx="25725" cy="25725"/>
            </a:xfrm>
            <a:custGeom>
              <a:avLst/>
              <a:gdLst/>
              <a:ahLst/>
              <a:cxnLst/>
              <a:rect l="l" t="t" r="r" b="b"/>
              <a:pathLst>
                <a:path w="1029" h="1029" extrusionOk="0">
                  <a:moveTo>
                    <a:pt x="529" y="0"/>
                  </a:moveTo>
                  <a:cubicBezTo>
                    <a:pt x="235" y="0"/>
                    <a:pt x="0" y="235"/>
                    <a:pt x="0" y="500"/>
                  </a:cubicBezTo>
                  <a:cubicBezTo>
                    <a:pt x="0" y="793"/>
                    <a:pt x="235" y="1028"/>
                    <a:pt x="529" y="1028"/>
                  </a:cubicBezTo>
                  <a:cubicBezTo>
                    <a:pt x="793" y="1028"/>
                    <a:pt x="1028" y="793"/>
                    <a:pt x="1028" y="500"/>
                  </a:cubicBezTo>
                  <a:cubicBezTo>
                    <a:pt x="1028" y="235"/>
                    <a:pt x="793" y="0"/>
                    <a:pt x="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98" name="Google Shape;1498;p45"/>
            <p:cNvSpPr/>
            <p:nvPr/>
          </p:nvSpPr>
          <p:spPr>
            <a:xfrm>
              <a:off x="1942700" y="2640600"/>
              <a:ext cx="16200" cy="16175"/>
            </a:xfrm>
            <a:custGeom>
              <a:avLst/>
              <a:gdLst/>
              <a:ahLst/>
              <a:cxnLst/>
              <a:rect l="l" t="t" r="r" b="b"/>
              <a:pathLst>
                <a:path w="648" h="647" extrusionOk="0">
                  <a:moveTo>
                    <a:pt x="324" y="0"/>
                  </a:moveTo>
                  <a:cubicBezTo>
                    <a:pt x="148" y="0"/>
                    <a:pt x="1" y="147"/>
                    <a:pt x="1" y="324"/>
                  </a:cubicBezTo>
                  <a:cubicBezTo>
                    <a:pt x="1" y="500"/>
                    <a:pt x="148" y="647"/>
                    <a:pt x="324" y="647"/>
                  </a:cubicBezTo>
                  <a:cubicBezTo>
                    <a:pt x="500" y="647"/>
                    <a:pt x="647" y="500"/>
                    <a:pt x="647" y="324"/>
                  </a:cubicBezTo>
                  <a:cubicBezTo>
                    <a:pt x="647" y="147"/>
                    <a:pt x="500"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499" name="Google Shape;1499;p45"/>
            <p:cNvSpPr/>
            <p:nvPr/>
          </p:nvSpPr>
          <p:spPr>
            <a:xfrm>
              <a:off x="2158625" y="2699350"/>
              <a:ext cx="26475" cy="58050"/>
            </a:xfrm>
            <a:custGeom>
              <a:avLst/>
              <a:gdLst/>
              <a:ahLst/>
              <a:cxnLst/>
              <a:rect l="l" t="t" r="r" b="b"/>
              <a:pathLst>
                <a:path w="1059" h="2322" extrusionOk="0">
                  <a:moveTo>
                    <a:pt x="1" y="1"/>
                  </a:moveTo>
                  <a:lnTo>
                    <a:pt x="1" y="2321"/>
                  </a:lnTo>
                  <a:lnTo>
                    <a:pt x="1058" y="2321"/>
                  </a:lnTo>
                  <a:lnTo>
                    <a:pt x="10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00" name="Google Shape;1500;p45"/>
            <p:cNvSpPr/>
            <p:nvPr/>
          </p:nvSpPr>
          <p:spPr>
            <a:xfrm>
              <a:off x="2176250" y="2690550"/>
              <a:ext cx="330525" cy="75650"/>
            </a:xfrm>
            <a:custGeom>
              <a:avLst/>
              <a:gdLst/>
              <a:ahLst/>
              <a:cxnLst/>
              <a:rect l="l" t="t" r="r" b="b"/>
              <a:pathLst>
                <a:path w="13221" h="3026" extrusionOk="0">
                  <a:moveTo>
                    <a:pt x="353" y="0"/>
                  </a:moveTo>
                  <a:cubicBezTo>
                    <a:pt x="177" y="0"/>
                    <a:pt x="1" y="147"/>
                    <a:pt x="1" y="353"/>
                  </a:cubicBezTo>
                  <a:lnTo>
                    <a:pt x="1" y="2673"/>
                  </a:lnTo>
                  <a:cubicBezTo>
                    <a:pt x="1" y="2850"/>
                    <a:pt x="177" y="3026"/>
                    <a:pt x="353" y="3026"/>
                  </a:cubicBezTo>
                  <a:lnTo>
                    <a:pt x="442" y="2997"/>
                  </a:lnTo>
                  <a:lnTo>
                    <a:pt x="1323" y="2997"/>
                  </a:lnTo>
                  <a:lnTo>
                    <a:pt x="1793" y="2967"/>
                  </a:lnTo>
                  <a:lnTo>
                    <a:pt x="2469" y="2967"/>
                  </a:lnTo>
                  <a:lnTo>
                    <a:pt x="2645" y="2938"/>
                  </a:lnTo>
                  <a:lnTo>
                    <a:pt x="3320" y="2938"/>
                  </a:lnTo>
                  <a:lnTo>
                    <a:pt x="3791" y="2908"/>
                  </a:lnTo>
                  <a:lnTo>
                    <a:pt x="4466" y="2908"/>
                  </a:lnTo>
                  <a:lnTo>
                    <a:pt x="4672" y="2879"/>
                  </a:lnTo>
                  <a:lnTo>
                    <a:pt x="5318" y="2879"/>
                  </a:lnTo>
                  <a:lnTo>
                    <a:pt x="5818" y="2850"/>
                  </a:lnTo>
                  <a:lnTo>
                    <a:pt x="6493" y="2850"/>
                  </a:lnTo>
                  <a:lnTo>
                    <a:pt x="6670" y="2820"/>
                  </a:lnTo>
                  <a:lnTo>
                    <a:pt x="7345" y="2820"/>
                  </a:lnTo>
                  <a:lnTo>
                    <a:pt x="7815" y="2791"/>
                  </a:lnTo>
                  <a:lnTo>
                    <a:pt x="8697" y="2791"/>
                  </a:lnTo>
                  <a:lnTo>
                    <a:pt x="9167" y="2762"/>
                  </a:lnTo>
                  <a:lnTo>
                    <a:pt x="9343" y="2762"/>
                  </a:lnTo>
                  <a:lnTo>
                    <a:pt x="9842" y="2732"/>
                  </a:lnTo>
                  <a:lnTo>
                    <a:pt x="10694" y="2732"/>
                  </a:lnTo>
                  <a:lnTo>
                    <a:pt x="11164" y="2703"/>
                  </a:lnTo>
                  <a:lnTo>
                    <a:pt x="11840" y="2703"/>
                  </a:lnTo>
                  <a:lnTo>
                    <a:pt x="12046" y="2673"/>
                  </a:lnTo>
                  <a:lnTo>
                    <a:pt x="12898" y="2673"/>
                  </a:lnTo>
                  <a:cubicBezTo>
                    <a:pt x="13074" y="2644"/>
                    <a:pt x="13221" y="2497"/>
                    <a:pt x="13221" y="2321"/>
                  </a:cubicBezTo>
                  <a:lnTo>
                    <a:pt x="13221" y="705"/>
                  </a:lnTo>
                  <a:cubicBezTo>
                    <a:pt x="13221" y="529"/>
                    <a:pt x="13074" y="382"/>
                    <a:pt x="12898" y="353"/>
                  </a:cubicBezTo>
                  <a:lnTo>
                    <a:pt x="12046" y="353"/>
                  </a:lnTo>
                  <a:lnTo>
                    <a:pt x="11840" y="323"/>
                  </a:lnTo>
                  <a:lnTo>
                    <a:pt x="11164" y="323"/>
                  </a:lnTo>
                  <a:lnTo>
                    <a:pt x="10694" y="294"/>
                  </a:lnTo>
                  <a:lnTo>
                    <a:pt x="10019" y="294"/>
                  </a:lnTo>
                  <a:lnTo>
                    <a:pt x="9842" y="264"/>
                  </a:lnTo>
                  <a:lnTo>
                    <a:pt x="9167" y="264"/>
                  </a:lnTo>
                  <a:lnTo>
                    <a:pt x="8697" y="235"/>
                  </a:lnTo>
                  <a:lnTo>
                    <a:pt x="7815" y="235"/>
                  </a:lnTo>
                  <a:lnTo>
                    <a:pt x="7345" y="206"/>
                  </a:lnTo>
                  <a:lnTo>
                    <a:pt x="7140" y="206"/>
                  </a:lnTo>
                  <a:lnTo>
                    <a:pt x="6670" y="176"/>
                  </a:lnTo>
                  <a:lnTo>
                    <a:pt x="5818" y="176"/>
                  </a:lnTo>
                  <a:lnTo>
                    <a:pt x="5318" y="147"/>
                  </a:lnTo>
                  <a:lnTo>
                    <a:pt x="4672" y="147"/>
                  </a:lnTo>
                  <a:lnTo>
                    <a:pt x="4466" y="118"/>
                  </a:lnTo>
                  <a:lnTo>
                    <a:pt x="3791" y="118"/>
                  </a:lnTo>
                  <a:lnTo>
                    <a:pt x="3320" y="88"/>
                  </a:lnTo>
                  <a:lnTo>
                    <a:pt x="2645" y="88"/>
                  </a:lnTo>
                  <a:lnTo>
                    <a:pt x="2469" y="59"/>
                  </a:lnTo>
                  <a:lnTo>
                    <a:pt x="1793" y="59"/>
                  </a:lnTo>
                  <a:lnTo>
                    <a:pt x="1323" y="29"/>
                  </a:lnTo>
                  <a:lnTo>
                    <a:pt x="442" y="29"/>
                  </a:lnTo>
                  <a:lnTo>
                    <a:pt x="3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01" name="Google Shape;1501;p45"/>
            <p:cNvSpPr/>
            <p:nvPr/>
          </p:nvSpPr>
          <p:spPr>
            <a:xfrm>
              <a:off x="2688150" y="2715500"/>
              <a:ext cx="59525" cy="25750"/>
            </a:xfrm>
            <a:custGeom>
              <a:avLst/>
              <a:gdLst/>
              <a:ahLst/>
              <a:cxnLst/>
              <a:rect l="l" t="t" r="r" b="b"/>
              <a:pathLst>
                <a:path w="2381" h="1030" extrusionOk="0">
                  <a:moveTo>
                    <a:pt x="207" y="1"/>
                  </a:moveTo>
                  <a:cubicBezTo>
                    <a:pt x="89" y="1"/>
                    <a:pt x="1" y="89"/>
                    <a:pt x="1" y="207"/>
                  </a:cubicBezTo>
                  <a:lnTo>
                    <a:pt x="1" y="823"/>
                  </a:lnTo>
                  <a:cubicBezTo>
                    <a:pt x="1" y="941"/>
                    <a:pt x="89" y="1029"/>
                    <a:pt x="207" y="1029"/>
                  </a:cubicBezTo>
                  <a:lnTo>
                    <a:pt x="2175" y="1029"/>
                  </a:lnTo>
                  <a:cubicBezTo>
                    <a:pt x="2292" y="1029"/>
                    <a:pt x="2380" y="941"/>
                    <a:pt x="2380" y="823"/>
                  </a:cubicBezTo>
                  <a:lnTo>
                    <a:pt x="2380" y="207"/>
                  </a:lnTo>
                  <a:cubicBezTo>
                    <a:pt x="2380" y="89"/>
                    <a:pt x="2292" y="1"/>
                    <a:pt x="2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02" name="Google Shape;1502;p45"/>
            <p:cNvSpPr/>
            <p:nvPr/>
          </p:nvSpPr>
          <p:spPr>
            <a:xfrm>
              <a:off x="2693300" y="2719925"/>
              <a:ext cx="49225" cy="5900"/>
            </a:xfrm>
            <a:custGeom>
              <a:avLst/>
              <a:gdLst/>
              <a:ahLst/>
              <a:cxnLst/>
              <a:rect l="l" t="t" r="r" b="b"/>
              <a:pathLst>
                <a:path w="1969" h="236" extrusionOk="0">
                  <a:moveTo>
                    <a:pt x="147" y="0"/>
                  </a:moveTo>
                  <a:cubicBezTo>
                    <a:pt x="59" y="0"/>
                    <a:pt x="1" y="30"/>
                    <a:pt x="1" y="118"/>
                  </a:cubicBezTo>
                  <a:cubicBezTo>
                    <a:pt x="1" y="176"/>
                    <a:pt x="59" y="235"/>
                    <a:pt x="147" y="235"/>
                  </a:cubicBezTo>
                  <a:lnTo>
                    <a:pt x="1851" y="235"/>
                  </a:lnTo>
                  <a:cubicBezTo>
                    <a:pt x="1910" y="235"/>
                    <a:pt x="1969" y="176"/>
                    <a:pt x="1969" y="118"/>
                  </a:cubicBezTo>
                  <a:cubicBezTo>
                    <a:pt x="1969" y="30"/>
                    <a:pt x="1910" y="0"/>
                    <a:pt x="1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03" name="Google Shape;1503;p45"/>
            <p:cNvSpPr/>
            <p:nvPr/>
          </p:nvSpPr>
          <p:spPr>
            <a:xfrm>
              <a:off x="2693300" y="2731675"/>
              <a:ext cx="49225" cy="5900"/>
            </a:xfrm>
            <a:custGeom>
              <a:avLst/>
              <a:gdLst/>
              <a:ahLst/>
              <a:cxnLst/>
              <a:rect l="l" t="t" r="r" b="b"/>
              <a:pathLst>
                <a:path w="1969" h="236" extrusionOk="0">
                  <a:moveTo>
                    <a:pt x="147" y="0"/>
                  </a:moveTo>
                  <a:cubicBezTo>
                    <a:pt x="59" y="0"/>
                    <a:pt x="1" y="30"/>
                    <a:pt x="1" y="118"/>
                  </a:cubicBezTo>
                  <a:cubicBezTo>
                    <a:pt x="1" y="176"/>
                    <a:pt x="59" y="235"/>
                    <a:pt x="147" y="235"/>
                  </a:cubicBezTo>
                  <a:lnTo>
                    <a:pt x="1851" y="235"/>
                  </a:lnTo>
                  <a:cubicBezTo>
                    <a:pt x="1910" y="235"/>
                    <a:pt x="1969" y="176"/>
                    <a:pt x="1969" y="118"/>
                  </a:cubicBezTo>
                  <a:cubicBezTo>
                    <a:pt x="1969" y="30"/>
                    <a:pt x="1910" y="0"/>
                    <a:pt x="1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04" name="Google Shape;1504;p45"/>
            <p:cNvSpPr/>
            <p:nvPr/>
          </p:nvSpPr>
          <p:spPr>
            <a:xfrm>
              <a:off x="2187275" y="2691275"/>
              <a:ext cx="306275" cy="74200"/>
            </a:xfrm>
            <a:custGeom>
              <a:avLst/>
              <a:gdLst/>
              <a:ahLst/>
              <a:cxnLst/>
              <a:rect l="l" t="t" r="r" b="b"/>
              <a:pathLst>
                <a:path w="12251" h="2968" extrusionOk="0">
                  <a:moveTo>
                    <a:pt x="1" y="0"/>
                  </a:moveTo>
                  <a:lnTo>
                    <a:pt x="1" y="2968"/>
                  </a:lnTo>
                  <a:lnTo>
                    <a:pt x="206" y="2968"/>
                  </a:lnTo>
                  <a:lnTo>
                    <a:pt x="206" y="1646"/>
                  </a:lnTo>
                  <a:lnTo>
                    <a:pt x="676" y="1646"/>
                  </a:lnTo>
                  <a:lnTo>
                    <a:pt x="676" y="2968"/>
                  </a:lnTo>
                  <a:lnTo>
                    <a:pt x="882" y="2968"/>
                  </a:lnTo>
                  <a:lnTo>
                    <a:pt x="882" y="1646"/>
                  </a:lnTo>
                  <a:lnTo>
                    <a:pt x="1352" y="1646"/>
                  </a:lnTo>
                  <a:lnTo>
                    <a:pt x="1352" y="2938"/>
                  </a:lnTo>
                  <a:lnTo>
                    <a:pt x="1528" y="2938"/>
                  </a:lnTo>
                  <a:lnTo>
                    <a:pt x="1528" y="1646"/>
                  </a:lnTo>
                  <a:lnTo>
                    <a:pt x="2028" y="1646"/>
                  </a:lnTo>
                  <a:lnTo>
                    <a:pt x="2028" y="2938"/>
                  </a:lnTo>
                  <a:lnTo>
                    <a:pt x="2204" y="2909"/>
                  </a:lnTo>
                  <a:lnTo>
                    <a:pt x="2204" y="1646"/>
                  </a:lnTo>
                  <a:lnTo>
                    <a:pt x="2703" y="1646"/>
                  </a:lnTo>
                  <a:lnTo>
                    <a:pt x="2703" y="2909"/>
                  </a:lnTo>
                  <a:lnTo>
                    <a:pt x="2879" y="2909"/>
                  </a:lnTo>
                  <a:lnTo>
                    <a:pt x="2879" y="1646"/>
                  </a:lnTo>
                  <a:lnTo>
                    <a:pt x="3350" y="1646"/>
                  </a:lnTo>
                  <a:lnTo>
                    <a:pt x="3350" y="2879"/>
                  </a:lnTo>
                  <a:lnTo>
                    <a:pt x="3555" y="2879"/>
                  </a:lnTo>
                  <a:lnTo>
                    <a:pt x="3555" y="1646"/>
                  </a:lnTo>
                  <a:lnTo>
                    <a:pt x="4025" y="1646"/>
                  </a:lnTo>
                  <a:lnTo>
                    <a:pt x="4025" y="2879"/>
                  </a:lnTo>
                  <a:lnTo>
                    <a:pt x="4231" y="2850"/>
                  </a:lnTo>
                  <a:lnTo>
                    <a:pt x="4231" y="1646"/>
                  </a:lnTo>
                  <a:lnTo>
                    <a:pt x="4701" y="1646"/>
                  </a:lnTo>
                  <a:lnTo>
                    <a:pt x="4701" y="2850"/>
                  </a:lnTo>
                  <a:lnTo>
                    <a:pt x="4877" y="2850"/>
                  </a:lnTo>
                  <a:lnTo>
                    <a:pt x="4877" y="1646"/>
                  </a:lnTo>
                  <a:lnTo>
                    <a:pt x="5377" y="1646"/>
                  </a:lnTo>
                  <a:lnTo>
                    <a:pt x="5377" y="2821"/>
                  </a:lnTo>
                  <a:lnTo>
                    <a:pt x="5553" y="2821"/>
                  </a:lnTo>
                  <a:lnTo>
                    <a:pt x="5553" y="1646"/>
                  </a:lnTo>
                  <a:lnTo>
                    <a:pt x="6052" y="1646"/>
                  </a:lnTo>
                  <a:lnTo>
                    <a:pt x="6052" y="2821"/>
                  </a:lnTo>
                  <a:lnTo>
                    <a:pt x="6229" y="2791"/>
                  </a:lnTo>
                  <a:lnTo>
                    <a:pt x="6229" y="1646"/>
                  </a:lnTo>
                  <a:lnTo>
                    <a:pt x="6699" y="1646"/>
                  </a:lnTo>
                  <a:lnTo>
                    <a:pt x="6699" y="2791"/>
                  </a:lnTo>
                  <a:lnTo>
                    <a:pt x="6904" y="2791"/>
                  </a:lnTo>
                  <a:lnTo>
                    <a:pt x="6904" y="1646"/>
                  </a:lnTo>
                  <a:lnTo>
                    <a:pt x="7374" y="1646"/>
                  </a:lnTo>
                  <a:lnTo>
                    <a:pt x="7374" y="2762"/>
                  </a:lnTo>
                  <a:lnTo>
                    <a:pt x="7580" y="2762"/>
                  </a:lnTo>
                  <a:lnTo>
                    <a:pt x="7580" y="1646"/>
                  </a:lnTo>
                  <a:lnTo>
                    <a:pt x="8050" y="1646"/>
                  </a:lnTo>
                  <a:lnTo>
                    <a:pt x="8050" y="2762"/>
                  </a:lnTo>
                  <a:lnTo>
                    <a:pt x="8256" y="2762"/>
                  </a:lnTo>
                  <a:lnTo>
                    <a:pt x="8256" y="1646"/>
                  </a:lnTo>
                  <a:lnTo>
                    <a:pt x="8726" y="1646"/>
                  </a:lnTo>
                  <a:lnTo>
                    <a:pt x="8726" y="2733"/>
                  </a:lnTo>
                  <a:lnTo>
                    <a:pt x="8902" y="2733"/>
                  </a:lnTo>
                  <a:lnTo>
                    <a:pt x="8902" y="1646"/>
                  </a:lnTo>
                  <a:lnTo>
                    <a:pt x="9401" y="1646"/>
                  </a:lnTo>
                  <a:lnTo>
                    <a:pt x="9401" y="2703"/>
                  </a:lnTo>
                  <a:lnTo>
                    <a:pt x="9578" y="2703"/>
                  </a:lnTo>
                  <a:lnTo>
                    <a:pt x="9578" y="1646"/>
                  </a:lnTo>
                  <a:lnTo>
                    <a:pt x="10048" y="1646"/>
                  </a:lnTo>
                  <a:lnTo>
                    <a:pt x="10048" y="2703"/>
                  </a:lnTo>
                  <a:lnTo>
                    <a:pt x="10253" y="2703"/>
                  </a:lnTo>
                  <a:lnTo>
                    <a:pt x="10253" y="1646"/>
                  </a:lnTo>
                  <a:lnTo>
                    <a:pt x="10723" y="1646"/>
                  </a:lnTo>
                  <a:lnTo>
                    <a:pt x="10723" y="2674"/>
                  </a:lnTo>
                  <a:lnTo>
                    <a:pt x="10929" y="2674"/>
                  </a:lnTo>
                  <a:lnTo>
                    <a:pt x="10929" y="1646"/>
                  </a:lnTo>
                  <a:lnTo>
                    <a:pt x="11399" y="1646"/>
                  </a:lnTo>
                  <a:lnTo>
                    <a:pt x="11399" y="2674"/>
                  </a:lnTo>
                  <a:lnTo>
                    <a:pt x="11605" y="2644"/>
                  </a:lnTo>
                  <a:lnTo>
                    <a:pt x="11605" y="1646"/>
                  </a:lnTo>
                  <a:lnTo>
                    <a:pt x="12075" y="1646"/>
                  </a:lnTo>
                  <a:lnTo>
                    <a:pt x="12075" y="2644"/>
                  </a:lnTo>
                  <a:lnTo>
                    <a:pt x="12251" y="2644"/>
                  </a:lnTo>
                  <a:lnTo>
                    <a:pt x="12251" y="1646"/>
                  </a:lnTo>
                  <a:lnTo>
                    <a:pt x="12251" y="1322"/>
                  </a:lnTo>
                  <a:lnTo>
                    <a:pt x="12251" y="324"/>
                  </a:lnTo>
                  <a:lnTo>
                    <a:pt x="12075" y="324"/>
                  </a:lnTo>
                  <a:lnTo>
                    <a:pt x="12075" y="1322"/>
                  </a:lnTo>
                  <a:lnTo>
                    <a:pt x="11605" y="1322"/>
                  </a:lnTo>
                  <a:lnTo>
                    <a:pt x="11605" y="324"/>
                  </a:lnTo>
                  <a:lnTo>
                    <a:pt x="11399" y="294"/>
                  </a:lnTo>
                  <a:lnTo>
                    <a:pt x="11399" y="1322"/>
                  </a:lnTo>
                  <a:lnTo>
                    <a:pt x="10929" y="1322"/>
                  </a:lnTo>
                  <a:lnTo>
                    <a:pt x="10929" y="294"/>
                  </a:lnTo>
                  <a:lnTo>
                    <a:pt x="10723" y="294"/>
                  </a:lnTo>
                  <a:lnTo>
                    <a:pt x="10723" y="1322"/>
                  </a:lnTo>
                  <a:lnTo>
                    <a:pt x="10253" y="1322"/>
                  </a:lnTo>
                  <a:lnTo>
                    <a:pt x="10253" y="265"/>
                  </a:lnTo>
                  <a:lnTo>
                    <a:pt x="10048" y="265"/>
                  </a:lnTo>
                  <a:lnTo>
                    <a:pt x="10048" y="1322"/>
                  </a:lnTo>
                  <a:lnTo>
                    <a:pt x="9578" y="1322"/>
                  </a:lnTo>
                  <a:lnTo>
                    <a:pt x="9578" y="265"/>
                  </a:lnTo>
                  <a:lnTo>
                    <a:pt x="9401" y="235"/>
                  </a:lnTo>
                  <a:lnTo>
                    <a:pt x="9401" y="1322"/>
                  </a:lnTo>
                  <a:lnTo>
                    <a:pt x="8902" y="1322"/>
                  </a:lnTo>
                  <a:lnTo>
                    <a:pt x="8902" y="235"/>
                  </a:lnTo>
                  <a:lnTo>
                    <a:pt x="8726" y="235"/>
                  </a:lnTo>
                  <a:lnTo>
                    <a:pt x="8726" y="1322"/>
                  </a:lnTo>
                  <a:lnTo>
                    <a:pt x="8256" y="1322"/>
                  </a:lnTo>
                  <a:lnTo>
                    <a:pt x="8256" y="206"/>
                  </a:lnTo>
                  <a:lnTo>
                    <a:pt x="8050" y="206"/>
                  </a:lnTo>
                  <a:lnTo>
                    <a:pt x="8050" y="1322"/>
                  </a:lnTo>
                  <a:lnTo>
                    <a:pt x="7580" y="1322"/>
                  </a:lnTo>
                  <a:lnTo>
                    <a:pt x="7580" y="206"/>
                  </a:lnTo>
                  <a:lnTo>
                    <a:pt x="7374" y="206"/>
                  </a:lnTo>
                  <a:lnTo>
                    <a:pt x="7374" y="1322"/>
                  </a:lnTo>
                  <a:lnTo>
                    <a:pt x="6904" y="1322"/>
                  </a:lnTo>
                  <a:lnTo>
                    <a:pt x="6904" y="177"/>
                  </a:lnTo>
                  <a:lnTo>
                    <a:pt x="6699" y="177"/>
                  </a:lnTo>
                  <a:lnTo>
                    <a:pt x="6699" y="1322"/>
                  </a:lnTo>
                  <a:lnTo>
                    <a:pt x="6229" y="1322"/>
                  </a:lnTo>
                  <a:lnTo>
                    <a:pt x="6229" y="147"/>
                  </a:lnTo>
                  <a:lnTo>
                    <a:pt x="6052" y="147"/>
                  </a:lnTo>
                  <a:lnTo>
                    <a:pt x="6052" y="1322"/>
                  </a:lnTo>
                  <a:lnTo>
                    <a:pt x="5553" y="1322"/>
                  </a:lnTo>
                  <a:lnTo>
                    <a:pt x="5553" y="147"/>
                  </a:lnTo>
                  <a:lnTo>
                    <a:pt x="5377" y="147"/>
                  </a:lnTo>
                  <a:lnTo>
                    <a:pt x="5377" y="1322"/>
                  </a:lnTo>
                  <a:lnTo>
                    <a:pt x="4877" y="1322"/>
                  </a:lnTo>
                  <a:lnTo>
                    <a:pt x="4877" y="118"/>
                  </a:lnTo>
                  <a:lnTo>
                    <a:pt x="4701" y="118"/>
                  </a:lnTo>
                  <a:lnTo>
                    <a:pt x="4701" y="1322"/>
                  </a:lnTo>
                  <a:lnTo>
                    <a:pt x="4231" y="1322"/>
                  </a:lnTo>
                  <a:lnTo>
                    <a:pt x="4231" y="118"/>
                  </a:lnTo>
                  <a:lnTo>
                    <a:pt x="4025" y="89"/>
                  </a:lnTo>
                  <a:lnTo>
                    <a:pt x="4025" y="1322"/>
                  </a:lnTo>
                  <a:lnTo>
                    <a:pt x="3555" y="1322"/>
                  </a:lnTo>
                  <a:lnTo>
                    <a:pt x="3555" y="89"/>
                  </a:lnTo>
                  <a:lnTo>
                    <a:pt x="3350" y="89"/>
                  </a:lnTo>
                  <a:lnTo>
                    <a:pt x="3350" y="1322"/>
                  </a:lnTo>
                  <a:lnTo>
                    <a:pt x="2879" y="1322"/>
                  </a:lnTo>
                  <a:lnTo>
                    <a:pt x="2879" y="59"/>
                  </a:lnTo>
                  <a:lnTo>
                    <a:pt x="2703" y="59"/>
                  </a:lnTo>
                  <a:lnTo>
                    <a:pt x="2703" y="1322"/>
                  </a:lnTo>
                  <a:lnTo>
                    <a:pt x="2204" y="1322"/>
                  </a:lnTo>
                  <a:lnTo>
                    <a:pt x="2204" y="59"/>
                  </a:lnTo>
                  <a:lnTo>
                    <a:pt x="2028" y="30"/>
                  </a:lnTo>
                  <a:lnTo>
                    <a:pt x="2028" y="1322"/>
                  </a:lnTo>
                  <a:lnTo>
                    <a:pt x="1528" y="1322"/>
                  </a:lnTo>
                  <a:lnTo>
                    <a:pt x="1528" y="30"/>
                  </a:lnTo>
                  <a:lnTo>
                    <a:pt x="1352" y="30"/>
                  </a:lnTo>
                  <a:lnTo>
                    <a:pt x="1352" y="1322"/>
                  </a:lnTo>
                  <a:lnTo>
                    <a:pt x="882" y="1322"/>
                  </a:lnTo>
                  <a:lnTo>
                    <a:pt x="882" y="0"/>
                  </a:lnTo>
                  <a:lnTo>
                    <a:pt x="676" y="0"/>
                  </a:lnTo>
                  <a:lnTo>
                    <a:pt x="676" y="1322"/>
                  </a:lnTo>
                  <a:lnTo>
                    <a:pt x="206" y="1322"/>
                  </a:lnTo>
                  <a:lnTo>
                    <a:pt x="2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05" name="Google Shape;1505;p45"/>
            <p:cNvSpPr/>
            <p:nvPr/>
          </p:nvSpPr>
          <p:spPr>
            <a:xfrm>
              <a:off x="2506750" y="2656750"/>
              <a:ext cx="55850" cy="63200"/>
            </a:xfrm>
            <a:custGeom>
              <a:avLst/>
              <a:gdLst/>
              <a:ahLst/>
              <a:cxnLst/>
              <a:rect l="l" t="t" r="r" b="b"/>
              <a:pathLst>
                <a:path w="2234" h="2528" extrusionOk="0">
                  <a:moveTo>
                    <a:pt x="1998" y="265"/>
                  </a:moveTo>
                  <a:lnTo>
                    <a:pt x="1998" y="2263"/>
                  </a:lnTo>
                  <a:lnTo>
                    <a:pt x="265" y="2263"/>
                  </a:lnTo>
                  <a:lnTo>
                    <a:pt x="265" y="2145"/>
                  </a:lnTo>
                  <a:lnTo>
                    <a:pt x="1734" y="265"/>
                  </a:lnTo>
                  <a:close/>
                  <a:moveTo>
                    <a:pt x="1587" y="1"/>
                  </a:moveTo>
                  <a:lnTo>
                    <a:pt x="1" y="2057"/>
                  </a:lnTo>
                  <a:lnTo>
                    <a:pt x="1" y="2527"/>
                  </a:lnTo>
                  <a:lnTo>
                    <a:pt x="2233" y="2527"/>
                  </a:lnTo>
                  <a:lnTo>
                    <a:pt x="2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06" name="Google Shape;1506;p45"/>
            <p:cNvSpPr/>
            <p:nvPr/>
          </p:nvSpPr>
          <p:spPr>
            <a:xfrm>
              <a:off x="2513375" y="2694200"/>
              <a:ext cx="43350" cy="14725"/>
            </a:xfrm>
            <a:custGeom>
              <a:avLst/>
              <a:gdLst/>
              <a:ahLst/>
              <a:cxnLst/>
              <a:rect l="l" t="t" r="r" b="b"/>
              <a:pathLst>
                <a:path w="1734" h="589" extrusionOk="0">
                  <a:moveTo>
                    <a:pt x="206" y="1"/>
                  </a:moveTo>
                  <a:lnTo>
                    <a:pt x="0" y="589"/>
                  </a:lnTo>
                  <a:lnTo>
                    <a:pt x="1733" y="589"/>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07" name="Google Shape;1507;p45"/>
            <p:cNvSpPr/>
            <p:nvPr/>
          </p:nvSpPr>
          <p:spPr>
            <a:xfrm>
              <a:off x="2067550" y="2781600"/>
              <a:ext cx="66125" cy="38225"/>
            </a:xfrm>
            <a:custGeom>
              <a:avLst/>
              <a:gdLst/>
              <a:ahLst/>
              <a:cxnLst/>
              <a:rect l="l" t="t" r="r" b="b"/>
              <a:pathLst>
                <a:path w="2645" h="1529" extrusionOk="0">
                  <a:moveTo>
                    <a:pt x="2645" y="1"/>
                  </a:moveTo>
                  <a:lnTo>
                    <a:pt x="2439" y="853"/>
                  </a:lnTo>
                  <a:lnTo>
                    <a:pt x="1" y="1529"/>
                  </a:lnTo>
                  <a:lnTo>
                    <a:pt x="2645" y="1029"/>
                  </a:lnTo>
                  <a:lnTo>
                    <a:pt x="2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08" name="Google Shape;1508;p45"/>
            <p:cNvSpPr/>
            <p:nvPr/>
          </p:nvSpPr>
          <p:spPr>
            <a:xfrm>
              <a:off x="2070500" y="2750775"/>
              <a:ext cx="72000" cy="13225"/>
            </a:xfrm>
            <a:custGeom>
              <a:avLst/>
              <a:gdLst/>
              <a:ahLst/>
              <a:cxnLst/>
              <a:rect l="l" t="t" r="r" b="b"/>
              <a:pathLst>
                <a:path w="2880" h="529" extrusionOk="0">
                  <a:moveTo>
                    <a:pt x="0" y="0"/>
                  </a:moveTo>
                  <a:lnTo>
                    <a:pt x="0" y="529"/>
                  </a:lnTo>
                  <a:lnTo>
                    <a:pt x="265" y="235"/>
                  </a:lnTo>
                  <a:lnTo>
                    <a:pt x="28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09" name="Google Shape;1509;p45"/>
            <p:cNvSpPr/>
            <p:nvPr/>
          </p:nvSpPr>
          <p:spPr>
            <a:xfrm>
              <a:off x="1897900" y="2790425"/>
              <a:ext cx="88900" cy="99175"/>
            </a:xfrm>
            <a:custGeom>
              <a:avLst/>
              <a:gdLst/>
              <a:ahLst/>
              <a:cxnLst/>
              <a:rect l="l" t="t" r="r" b="b"/>
              <a:pathLst>
                <a:path w="3556" h="3967" extrusionOk="0">
                  <a:moveTo>
                    <a:pt x="2116" y="0"/>
                  </a:moveTo>
                  <a:lnTo>
                    <a:pt x="1628" y="916"/>
                  </a:lnTo>
                  <a:lnTo>
                    <a:pt x="1628" y="916"/>
                  </a:lnTo>
                  <a:lnTo>
                    <a:pt x="1763" y="970"/>
                  </a:lnTo>
                  <a:lnTo>
                    <a:pt x="2116" y="353"/>
                  </a:lnTo>
                  <a:lnTo>
                    <a:pt x="3555" y="0"/>
                  </a:lnTo>
                  <a:close/>
                  <a:moveTo>
                    <a:pt x="1617" y="911"/>
                  </a:moveTo>
                  <a:lnTo>
                    <a:pt x="1" y="3966"/>
                  </a:lnTo>
                  <a:lnTo>
                    <a:pt x="1628" y="916"/>
                  </a:lnTo>
                  <a:lnTo>
                    <a:pt x="1628" y="916"/>
                  </a:lnTo>
                  <a:lnTo>
                    <a:pt x="1617" y="9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10" name="Google Shape;1510;p45"/>
            <p:cNvSpPr/>
            <p:nvPr/>
          </p:nvSpPr>
          <p:spPr>
            <a:xfrm>
              <a:off x="1897900" y="2813200"/>
              <a:ext cx="44100" cy="76400"/>
            </a:xfrm>
            <a:custGeom>
              <a:avLst/>
              <a:gdLst/>
              <a:ahLst/>
              <a:cxnLst/>
              <a:rect l="l" t="t" r="r" b="b"/>
              <a:pathLst>
                <a:path w="1764" h="3056" extrusionOk="0">
                  <a:moveTo>
                    <a:pt x="1617" y="0"/>
                  </a:moveTo>
                  <a:lnTo>
                    <a:pt x="1" y="3055"/>
                  </a:lnTo>
                  <a:lnTo>
                    <a:pt x="1" y="3055"/>
                  </a:lnTo>
                  <a:lnTo>
                    <a:pt x="1763" y="59"/>
                  </a:lnTo>
                  <a:lnTo>
                    <a:pt x="1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11" name="Google Shape;1511;p45"/>
            <p:cNvSpPr/>
            <p:nvPr/>
          </p:nvSpPr>
          <p:spPr>
            <a:xfrm>
              <a:off x="2182875" y="2697150"/>
              <a:ext cx="316550" cy="9575"/>
            </a:xfrm>
            <a:custGeom>
              <a:avLst/>
              <a:gdLst/>
              <a:ahLst/>
              <a:cxnLst/>
              <a:rect l="l" t="t" r="r" b="b"/>
              <a:pathLst>
                <a:path w="12662" h="383" extrusionOk="0">
                  <a:moveTo>
                    <a:pt x="88" y="0"/>
                  </a:moveTo>
                  <a:lnTo>
                    <a:pt x="0" y="89"/>
                  </a:lnTo>
                  <a:lnTo>
                    <a:pt x="0" y="382"/>
                  </a:lnTo>
                  <a:lnTo>
                    <a:pt x="177" y="382"/>
                  </a:lnTo>
                  <a:lnTo>
                    <a:pt x="177" y="0"/>
                  </a:lnTo>
                  <a:close/>
                  <a:moveTo>
                    <a:pt x="382" y="30"/>
                  </a:moveTo>
                  <a:lnTo>
                    <a:pt x="382" y="382"/>
                  </a:lnTo>
                  <a:lnTo>
                    <a:pt x="852" y="382"/>
                  </a:lnTo>
                  <a:lnTo>
                    <a:pt x="852" y="30"/>
                  </a:lnTo>
                  <a:close/>
                  <a:moveTo>
                    <a:pt x="1058" y="30"/>
                  </a:moveTo>
                  <a:lnTo>
                    <a:pt x="1058" y="382"/>
                  </a:lnTo>
                  <a:lnTo>
                    <a:pt x="1528" y="382"/>
                  </a:lnTo>
                  <a:lnTo>
                    <a:pt x="1528" y="59"/>
                  </a:lnTo>
                  <a:lnTo>
                    <a:pt x="1058" y="30"/>
                  </a:lnTo>
                  <a:close/>
                  <a:moveTo>
                    <a:pt x="1704" y="59"/>
                  </a:moveTo>
                  <a:lnTo>
                    <a:pt x="1704" y="382"/>
                  </a:lnTo>
                  <a:lnTo>
                    <a:pt x="2204" y="382"/>
                  </a:lnTo>
                  <a:lnTo>
                    <a:pt x="2204" y="59"/>
                  </a:lnTo>
                  <a:close/>
                  <a:moveTo>
                    <a:pt x="2380" y="59"/>
                  </a:moveTo>
                  <a:lnTo>
                    <a:pt x="2380" y="382"/>
                  </a:lnTo>
                  <a:lnTo>
                    <a:pt x="2879" y="382"/>
                  </a:lnTo>
                  <a:lnTo>
                    <a:pt x="2879" y="89"/>
                  </a:lnTo>
                  <a:lnTo>
                    <a:pt x="2380" y="59"/>
                  </a:lnTo>
                  <a:close/>
                  <a:moveTo>
                    <a:pt x="3055" y="89"/>
                  </a:moveTo>
                  <a:lnTo>
                    <a:pt x="3055" y="382"/>
                  </a:lnTo>
                  <a:lnTo>
                    <a:pt x="3526" y="382"/>
                  </a:lnTo>
                  <a:lnTo>
                    <a:pt x="3526" y="118"/>
                  </a:lnTo>
                  <a:lnTo>
                    <a:pt x="3055" y="89"/>
                  </a:lnTo>
                  <a:close/>
                  <a:moveTo>
                    <a:pt x="3731" y="118"/>
                  </a:moveTo>
                  <a:lnTo>
                    <a:pt x="3731" y="382"/>
                  </a:lnTo>
                  <a:lnTo>
                    <a:pt x="4201" y="382"/>
                  </a:lnTo>
                  <a:lnTo>
                    <a:pt x="4201" y="118"/>
                  </a:lnTo>
                  <a:close/>
                  <a:moveTo>
                    <a:pt x="4407" y="118"/>
                  </a:moveTo>
                  <a:lnTo>
                    <a:pt x="4407" y="382"/>
                  </a:lnTo>
                  <a:lnTo>
                    <a:pt x="4877" y="382"/>
                  </a:lnTo>
                  <a:lnTo>
                    <a:pt x="4877" y="147"/>
                  </a:lnTo>
                  <a:lnTo>
                    <a:pt x="4407" y="118"/>
                  </a:lnTo>
                  <a:close/>
                  <a:moveTo>
                    <a:pt x="5053" y="147"/>
                  </a:moveTo>
                  <a:lnTo>
                    <a:pt x="5053" y="382"/>
                  </a:lnTo>
                  <a:lnTo>
                    <a:pt x="5553" y="382"/>
                  </a:lnTo>
                  <a:lnTo>
                    <a:pt x="5553" y="147"/>
                  </a:lnTo>
                  <a:close/>
                  <a:moveTo>
                    <a:pt x="5729" y="177"/>
                  </a:moveTo>
                  <a:lnTo>
                    <a:pt x="5729" y="382"/>
                  </a:lnTo>
                  <a:lnTo>
                    <a:pt x="6228" y="382"/>
                  </a:lnTo>
                  <a:lnTo>
                    <a:pt x="6228" y="177"/>
                  </a:lnTo>
                  <a:close/>
                  <a:moveTo>
                    <a:pt x="6405" y="177"/>
                  </a:moveTo>
                  <a:lnTo>
                    <a:pt x="6405" y="382"/>
                  </a:lnTo>
                  <a:lnTo>
                    <a:pt x="6875" y="382"/>
                  </a:lnTo>
                  <a:lnTo>
                    <a:pt x="6875" y="206"/>
                  </a:lnTo>
                  <a:lnTo>
                    <a:pt x="6405" y="177"/>
                  </a:lnTo>
                  <a:close/>
                  <a:moveTo>
                    <a:pt x="7080" y="206"/>
                  </a:moveTo>
                  <a:lnTo>
                    <a:pt x="7080" y="382"/>
                  </a:lnTo>
                  <a:lnTo>
                    <a:pt x="7550" y="382"/>
                  </a:lnTo>
                  <a:lnTo>
                    <a:pt x="7550" y="206"/>
                  </a:lnTo>
                  <a:close/>
                  <a:moveTo>
                    <a:pt x="7756" y="236"/>
                  </a:moveTo>
                  <a:lnTo>
                    <a:pt x="7756" y="382"/>
                  </a:lnTo>
                  <a:lnTo>
                    <a:pt x="8226" y="382"/>
                  </a:lnTo>
                  <a:lnTo>
                    <a:pt x="8226" y="236"/>
                  </a:lnTo>
                  <a:close/>
                  <a:moveTo>
                    <a:pt x="8432" y="236"/>
                  </a:moveTo>
                  <a:lnTo>
                    <a:pt x="8432" y="382"/>
                  </a:lnTo>
                  <a:lnTo>
                    <a:pt x="8902" y="382"/>
                  </a:lnTo>
                  <a:lnTo>
                    <a:pt x="8902" y="265"/>
                  </a:lnTo>
                  <a:lnTo>
                    <a:pt x="8432" y="236"/>
                  </a:lnTo>
                  <a:close/>
                  <a:moveTo>
                    <a:pt x="9078" y="265"/>
                  </a:moveTo>
                  <a:lnTo>
                    <a:pt x="9078" y="382"/>
                  </a:lnTo>
                  <a:lnTo>
                    <a:pt x="9577" y="382"/>
                  </a:lnTo>
                  <a:lnTo>
                    <a:pt x="9577" y="265"/>
                  </a:lnTo>
                  <a:close/>
                  <a:moveTo>
                    <a:pt x="9754" y="265"/>
                  </a:moveTo>
                  <a:lnTo>
                    <a:pt x="9754" y="382"/>
                  </a:lnTo>
                  <a:lnTo>
                    <a:pt x="10224" y="382"/>
                  </a:lnTo>
                  <a:lnTo>
                    <a:pt x="10224" y="294"/>
                  </a:lnTo>
                  <a:lnTo>
                    <a:pt x="9754" y="265"/>
                  </a:lnTo>
                  <a:close/>
                  <a:moveTo>
                    <a:pt x="10429" y="294"/>
                  </a:moveTo>
                  <a:lnTo>
                    <a:pt x="10429" y="382"/>
                  </a:lnTo>
                  <a:lnTo>
                    <a:pt x="10899" y="382"/>
                  </a:lnTo>
                  <a:lnTo>
                    <a:pt x="10899" y="324"/>
                  </a:lnTo>
                  <a:lnTo>
                    <a:pt x="10429" y="294"/>
                  </a:lnTo>
                  <a:close/>
                  <a:moveTo>
                    <a:pt x="11105" y="324"/>
                  </a:moveTo>
                  <a:lnTo>
                    <a:pt x="11105" y="382"/>
                  </a:lnTo>
                  <a:lnTo>
                    <a:pt x="11575" y="382"/>
                  </a:lnTo>
                  <a:lnTo>
                    <a:pt x="11575" y="324"/>
                  </a:lnTo>
                  <a:close/>
                  <a:moveTo>
                    <a:pt x="11781" y="324"/>
                  </a:moveTo>
                  <a:lnTo>
                    <a:pt x="11781" y="382"/>
                  </a:lnTo>
                  <a:lnTo>
                    <a:pt x="12251" y="382"/>
                  </a:lnTo>
                  <a:lnTo>
                    <a:pt x="12251" y="353"/>
                  </a:lnTo>
                  <a:lnTo>
                    <a:pt x="11781" y="324"/>
                  </a:lnTo>
                  <a:close/>
                  <a:moveTo>
                    <a:pt x="12427" y="353"/>
                  </a:moveTo>
                  <a:lnTo>
                    <a:pt x="12427" y="382"/>
                  </a:lnTo>
                  <a:lnTo>
                    <a:pt x="12662" y="382"/>
                  </a:lnTo>
                  <a:lnTo>
                    <a:pt x="12633" y="35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12" name="Google Shape;1512;p45"/>
            <p:cNvSpPr/>
            <p:nvPr/>
          </p:nvSpPr>
          <p:spPr>
            <a:xfrm>
              <a:off x="2187275" y="2697150"/>
              <a:ext cx="306275" cy="9575"/>
            </a:xfrm>
            <a:custGeom>
              <a:avLst/>
              <a:gdLst/>
              <a:ahLst/>
              <a:cxnLst/>
              <a:rect l="l" t="t" r="r" b="b"/>
              <a:pathLst>
                <a:path w="12251" h="383" extrusionOk="0">
                  <a:moveTo>
                    <a:pt x="1" y="0"/>
                  </a:moveTo>
                  <a:lnTo>
                    <a:pt x="1" y="382"/>
                  </a:lnTo>
                  <a:lnTo>
                    <a:pt x="206" y="382"/>
                  </a:lnTo>
                  <a:lnTo>
                    <a:pt x="206" y="30"/>
                  </a:lnTo>
                  <a:lnTo>
                    <a:pt x="1" y="0"/>
                  </a:lnTo>
                  <a:close/>
                  <a:moveTo>
                    <a:pt x="676" y="30"/>
                  </a:moveTo>
                  <a:lnTo>
                    <a:pt x="676" y="382"/>
                  </a:lnTo>
                  <a:lnTo>
                    <a:pt x="882" y="382"/>
                  </a:lnTo>
                  <a:lnTo>
                    <a:pt x="882" y="30"/>
                  </a:lnTo>
                  <a:close/>
                  <a:moveTo>
                    <a:pt x="1352" y="59"/>
                  </a:moveTo>
                  <a:lnTo>
                    <a:pt x="1352" y="382"/>
                  </a:lnTo>
                  <a:lnTo>
                    <a:pt x="1528" y="382"/>
                  </a:lnTo>
                  <a:lnTo>
                    <a:pt x="1528" y="59"/>
                  </a:lnTo>
                  <a:close/>
                  <a:moveTo>
                    <a:pt x="2028" y="59"/>
                  </a:moveTo>
                  <a:lnTo>
                    <a:pt x="2028" y="382"/>
                  </a:lnTo>
                  <a:lnTo>
                    <a:pt x="2204" y="382"/>
                  </a:lnTo>
                  <a:lnTo>
                    <a:pt x="2204" y="59"/>
                  </a:lnTo>
                  <a:close/>
                  <a:moveTo>
                    <a:pt x="2703" y="89"/>
                  </a:moveTo>
                  <a:lnTo>
                    <a:pt x="2703" y="382"/>
                  </a:lnTo>
                  <a:lnTo>
                    <a:pt x="2879" y="382"/>
                  </a:lnTo>
                  <a:lnTo>
                    <a:pt x="2879" y="89"/>
                  </a:lnTo>
                  <a:close/>
                  <a:moveTo>
                    <a:pt x="3350" y="118"/>
                  </a:moveTo>
                  <a:lnTo>
                    <a:pt x="3350" y="382"/>
                  </a:lnTo>
                  <a:lnTo>
                    <a:pt x="3555" y="382"/>
                  </a:lnTo>
                  <a:lnTo>
                    <a:pt x="3555" y="118"/>
                  </a:lnTo>
                  <a:close/>
                  <a:moveTo>
                    <a:pt x="4025" y="118"/>
                  </a:moveTo>
                  <a:lnTo>
                    <a:pt x="4025" y="382"/>
                  </a:lnTo>
                  <a:lnTo>
                    <a:pt x="4231" y="382"/>
                  </a:lnTo>
                  <a:lnTo>
                    <a:pt x="4231" y="118"/>
                  </a:lnTo>
                  <a:close/>
                  <a:moveTo>
                    <a:pt x="4701" y="147"/>
                  </a:moveTo>
                  <a:lnTo>
                    <a:pt x="4701" y="382"/>
                  </a:lnTo>
                  <a:lnTo>
                    <a:pt x="4877" y="382"/>
                  </a:lnTo>
                  <a:lnTo>
                    <a:pt x="4877" y="147"/>
                  </a:lnTo>
                  <a:close/>
                  <a:moveTo>
                    <a:pt x="5377" y="147"/>
                  </a:moveTo>
                  <a:lnTo>
                    <a:pt x="5377" y="382"/>
                  </a:lnTo>
                  <a:lnTo>
                    <a:pt x="5553" y="382"/>
                  </a:lnTo>
                  <a:lnTo>
                    <a:pt x="5553" y="177"/>
                  </a:lnTo>
                  <a:lnTo>
                    <a:pt x="5377" y="147"/>
                  </a:lnTo>
                  <a:close/>
                  <a:moveTo>
                    <a:pt x="6052" y="177"/>
                  </a:moveTo>
                  <a:lnTo>
                    <a:pt x="6052" y="382"/>
                  </a:lnTo>
                  <a:lnTo>
                    <a:pt x="6229" y="382"/>
                  </a:lnTo>
                  <a:lnTo>
                    <a:pt x="6229" y="177"/>
                  </a:lnTo>
                  <a:close/>
                  <a:moveTo>
                    <a:pt x="6699" y="206"/>
                  </a:moveTo>
                  <a:lnTo>
                    <a:pt x="6699" y="382"/>
                  </a:lnTo>
                  <a:lnTo>
                    <a:pt x="6904" y="382"/>
                  </a:lnTo>
                  <a:lnTo>
                    <a:pt x="6904" y="206"/>
                  </a:lnTo>
                  <a:close/>
                  <a:moveTo>
                    <a:pt x="7374" y="206"/>
                  </a:moveTo>
                  <a:lnTo>
                    <a:pt x="7374" y="382"/>
                  </a:lnTo>
                  <a:lnTo>
                    <a:pt x="7580" y="382"/>
                  </a:lnTo>
                  <a:lnTo>
                    <a:pt x="7580" y="236"/>
                  </a:lnTo>
                  <a:lnTo>
                    <a:pt x="7551" y="236"/>
                  </a:lnTo>
                  <a:lnTo>
                    <a:pt x="7374" y="206"/>
                  </a:lnTo>
                  <a:close/>
                  <a:moveTo>
                    <a:pt x="8050" y="236"/>
                  </a:moveTo>
                  <a:lnTo>
                    <a:pt x="8050" y="382"/>
                  </a:lnTo>
                  <a:lnTo>
                    <a:pt x="8256" y="382"/>
                  </a:lnTo>
                  <a:lnTo>
                    <a:pt x="8256" y="236"/>
                  </a:lnTo>
                  <a:close/>
                  <a:moveTo>
                    <a:pt x="8726" y="265"/>
                  </a:moveTo>
                  <a:lnTo>
                    <a:pt x="8726" y="382"/>
                  </a:lnTo>
                  <a:lnTo>
                    <a:pt x="8902" y="382"/>
                  </a:lnTo>
                  <a:lnTo>
                    <a:pt x="8902" y="265"/>
                  </a:lnTo>
                  <a:close/>
                  <a:moveTo>
                    <a:pt x="9401" y="265"/>
                  </a:moveTo>
                  <a:lnTo>
                    <a:pt x="9401" y="382"/>
                  </a:lnTo>
                  <a:lnTo>
                    <a:pt x="9578" y="382"/>
                  </a:lnTo>
                  <a:lnTo>
                    <a:pt x="9578" y="265"/>
                  </a:lnTo>
                  <a:close/>
                  <a:moveTo>
                    <a:pt x="10048" y="294"/>
                  </a:moveTo>
                  <a:lnTo>
                    <a:pt x="10048" y="382"/>
                  </a:lnTo>
                  <a:lnTo>
                    <a:pt x="10253" y="382"/>
                  </a:lnTo>
                  <a:lnTo>
                    <a:pt x="10253" y="294"/>
                  </a:lnTo>
                  <a:close/>
                  <a:moveTo>
                    <a:pt x="10723" y="324"/>
                  </a:moveTo>
                  <a:lnTo>
                    <a:pt x="10723" y="382"/>
                  </a:lnTo>
                  <a:lnTo>
                    <a:pt x="10929" y="382"/>
                  </a:lnTo>
                  <a:lnTo>
                    <a:pt x="10929" y="324"/>
                  </a:lnTo>
                  <a:close/>
                  <a:moveTo>
                    <a:pt x="11399" y="324"/>
                  </a:moveTo>
                  <a:lnTo>
                    <a:pt x="11399" y="382"/>
                  </a:lnTo>
                  <a:lnTo>
                    <a:pt x="11605" y="382"/>
                  </a:lnTo>
                  <a:lnTo>
                    <a:pt x="11605" y="324"/>
                  </a:lnTo>
                  <a:close/>
                  <a:moveTo>
                    <a:pt x="12075" y="353"/>
                  </a:moveTo>
                  <a:lnTo>
                    <a:pt x="12075" y="382"/>
                  </a:lnTo>
                  <a:lnTo>
                    <a:pt x="12251" y="382"/>
                  </a:lnTo>
                  <a:lnTo>
                    <a:pt x="12251" y="35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13" name="Google Shape;1513;p45"/>
            <p:cNvSpPr/>
            <p:nvPr/>
          </p:nvSpPr>
          <p:spPr>
            <a:xfrm>
              <a:off x="2273200" y="2732900"/>
              <a:ext cx="45325" cy="45575"/>
            </a:xfrm>
            <a:custGeom>
              <a:avLst/>
              <a:gdLst/>
              <a:ahLst/>
              <a:cxnLst/>
              <a:rect l="l" t="t" r="r" b="b"/>
              <a:pathLst>
                <a:path w="1813" h="1823" extrusionOk="0">
                  <a:moveTo>
                    <a:pt x="632" y="0"/>
                  </a:moveTo>
                  <a:cubicBezTo>
                    <a:pt x="476" y="0"/>
                    <a:pt x="324" y="52"/>
                    <a:pt x="206" y="157"/>
                  </a:cubicBezTo>
                  <a:cubicBezTo>
                    <a:pt x="59" y="304"/>
                    <a:pt x="1" y="480"/>
                    <a:pt x="30" y="686"/>
                  </a:cubicBezTo>
                  <a:cubicBezTo>
                    <a:pt x="30" y="744"/>
                    <a:pt x="59" y="833"/>
                    <a:pt x="89" y="891"/>
                  </a:cubicBezTo>
                  <a:cubicBezTo>
                    <a:pt x="118" y="979"/>
                    <a:pt x="177" y="1068"/>
                    <a:pt x="236" y="1126"/>
                  </a:cubicBezTo>
                  <a:cubicBezTo>
                    <a:pt x="236" y="1126"/>
                    <a:pt x="294" y="1214"/>
                    <a:pt x="383" y="1303"/>
                  </a:cubicBezTo>
                  <a:cubicBezTo>
                    <a:pt x="471" y="1391"/>
                    <a:pt x="559" y="1479"/>
                    <a:pt x="618" y="1508"/>
                  </a:cubicBezTo>
                  <a:lnTo>
                    <a:pt x="676" y="1596"/>
                  </a:lnTo>
                  <a:cubicBezTo>
                    <a:pt x="844" y="1754"/>
                    <a:pt x="1029" y="1823"/>
                    <a:pt x="1198" y="1823"/>
                  </a:cubicBezTo>
                  <a:cubicBezTo>
                    <a:pt x="1534" y="1823"/>
                    <a:pt x="1812" y="1556"/>
                    <a:pt x="1793" y="1185"/>
                  </a:cubicBezTo>
                  <a:cubicBezTo>
                    <a:pt x="1793" y="1097"/>
                    <a:pt x="1763" y="1009"/>
                    <a:pt x="1734" y="921"/>
                  </a:cubicBezTo>
                  <a:lnTo>
                    <a:pt x="1705" y="862"/>
                  </a:lnTo>
                  <a:cubicBezTo>
                    <a:pt x="1675" y="803"/>
                    <a:pt x="1646" y="774"/>
                    <a:pt x="1616" y="715"/>
                  </a:cubicBezTo>
                  <a:lnTo>
                    <a:pt x="1558" y="627"/>
                  </a:lnTo>
                  <a:lnTo>
                    <a:pt x="1176" y="245"/>
                  </a:lnTo>
                  <a:cubicBezTo>
                    <a:pt x="1029" y="82"/>
                    <a:pt x="828"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14" name="Google Shape;1514;p45"/>
            <p:cNvSpPr/>
            <p:nvPr/>
          </p:nvSpPr>
          <p:spPr>
            <a:xfrm>
              <a:off x="2302575" y="2729025"/>
              <a:ext cx="41650" cy="41650"/>
            </a:xfrm>
            <a:custGeom>
              <a:avLst/>
              <a:gdLst/>
              <a:ahLst/>
              <a:cxnLst/>
              <a:rect l="l" t="t" r="r" b="b"/>
              <a:pathLst>
                <a:path w="1666" h="1666" extrusionOk="0">
                  <a:moveTo>
                    <a:pt x="577" y="1"/>
                  </a:moveTo>
                  <a:cubicBezTo>
                    <a:pt x="440" y="1"/>
                    <a:pt x="309" y="46"/>
                    <a:pt x="206" y="136"/>
                  </a:cubicBezTo>
                  <a:lnTo>
                    <a:pt x="206" y="165"/>
                  </a:lnTo>
                  <a:cubicBezTo>
                    <a:pt x="60" y="282"/>
                    <a:pt x="1" y="429"/>
                    <a:pt x="30" y="606"/>
                  </a:cubicBezTo>
                  <a:cubicBezTo>
                    <a:pt x="30" y="694"/>
                    <a:pt x="60" y="753"/>
                    <a:pt x="89" y="811"/>
                  </a:cubicBezTo>
                  <a:cubicBezTo>
                    <a:pt x="118" y="899"/>
                    <a:pt x="148" y="958"/>
                    <a:pt x="206" y="1017"/>
                  </a:cubicBezTo>
                  <a:cubicBezTo>
                    <a:pt x="206" y="1017"/>
                    <a:pt x="295" y="1105"/>
                    <a:pt x="353" y="1164"/>
                  </a:cubicBezTo>
                  <a:cubicBezTo>
                    <a:pt x="441" y="1252"/>
                    <a:pt x="530" y="1340"/>
                    <a:pt x="559" y="1369"/>
                  </a:cubicBezTo>
                  <a:lnTo>
                    <a:pt x="618" y="1458"/>
                  </a:lnTo>
                  <a:cubicBezTo>
                    <a:pt x="773" y="1603"/>
                    <a:pt x="941" y="1665"/>
                    <a:pt x="1096" y="1665"/>
                  </a:cubicBezTo>
                  <a:cubicBezTo>
                    <a:pt x="1409" y="1665"/>
                    <a:pt x="1666" y="1410"/>
                    <a:pt x="1646" y="1076"/>
                  </a:cubicBezTo>
                  <a:cubicBezTo>
                    <a:pt x="1646" y="1017"/>
                    <a:pt x="1617" y="929"/>
                    <a:pt x="1587" y="841"/>
                  </a:cubicBezTo>
                  <a:lnTo>
                    <a:pt x="1558" y="782"/>
                  </a:lnTo>
                  <a:lnTo>
                    <a:pt x="1470" y="664"/>
                  </a:lnTo>
                  <a:lnTo>
                    <a:pt x="1411" y="576"/>
                  </a:lnTo>
                  <a:lnTo>
                    <a:pt x="1088" y="224"/>
                  </a:lnTo>
                  <a:cubicBezTo>
                    <a:pt x="939" y="75"/>
                    <a:pt x="753"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15" name="Google Shape;1515;p45"/>
            <p:cNvSpPr/>
            <p:nvPr/>
          </p:nvSpPr>
          <p:spPr>
            <a:xfrm>
              <a:off x="2240150" y="2739500"/>
              <a:ext cx="50475" cy="50075"/>
            </a:xfrm>
            <a:custGeom>
              <a:avLst/>
              <a:gdLst/>
              <a:ahLst/>
              <a:cxnLst/>
              <a:rect l="l" t="t" r="r" b="b"/>
              <a:pathLst>
                <a:path w="2019" h="2003" extrusionOk="0">
                  <a:moveTo>
                    <a:pt x="640" y="1"/>
                  </a:moveTo>
                  <a:cubicBezTo>
                    <a:pt x="485" y="1"/>
                    <a:pt x="340" y="53"/>
                    <a:pt x="236" y="157"/>
                  </a:cubicBezTo>
                  <a:lnTo>
                    <a:pt x="206" y="187"/>
                  </a:lnTo>
                  <a:cubicBezTo>
                    <a:pt x="59" y="304"/>
                    <a:pt x="1" y="480"/>
                    <a:pt x="30" y="686"/>
                  </a:cubicBezTo>
                  <a:cubicBezTo>
                    <a:pt x="30" y="862"/>
                    <a:pt x="118" y="1009"/>
                    <a:pt x="236" y="1156"/>
                  </a:cubicBezTo>
                  <a:lnTo>
                    <a:pt x="500" y="1421"/>
                  </a:lnTo>
                  <a:lnTo>
                    <a:pt x="853" y="1802"/>
                  </a:lnTo>
                  <a:lnTo>
                    <a:pt x="882" y="1802"/>
                  </a:lnTo>
                  <a:cubicBezTo>
                    <a:pt x="1041" y="1944"/>
                    <a:pt x="1207" y="2003"/>
                    <a:pt x="1362" y="2003"/>
                  </a:cubicBezTo>
                  <a:cubicBezTo>
                    <a:pt x="1723" y="2003"/>
                    <a:pt x="2019" y="1682"/>
                    <a:pt x="1998" y="1332"/>
                  </a:cubicBezTo>
                  <a:cubicBezTo>
                    <a:pt x="1998" y="1215"/>
                    <a:pt x="1940" y="1068"/>
                    <a:pt x="1851" y="950"/>
                  </a:cubicBezTo>
                  <a:lnTo>
                    <a:pt x="1822" y="921"/>
                  </a:lnTo>
                  <a:lnTo>
                    <a:pt x="1558" y="627"/>
                  </a:lnTo>
                  <a:lnTo>
                    <a:pt x="1352" y="422"/>
                  </a:lnTo>
                  <a:lnTo>
                    <a:pt x="1205" y="245"/>
                  </a:lnTo>
                  <a:cubicBezTo>
                    <a:pt x="1042" y="82"/>
                    <a:pt x="833"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16" name="Google Shape;1516;p45"/>
            <p:cNvSpPr/>
            <p:nvPr/>
          </p:nvSpPr>
          <p:spPr>
            <a:xfrm>
              <a:off x="2218125" y="2754975"/>
              <a:ext cx="44075" cy="42500"/>
            </a:xfrm>
            <a:custGeom>
              <a:avLst/>
              <a:gdLst/>
              <a:ahLst/>
              <a:cxnLst/>
              <a:rect l="l" t="t" r="r" b="b"/>
              <a:pathLst>
                <a:path w="1763" h="1700" extrusionOk="0">
                  <a:moveTo>
                    <a:pt x="621" y="1"/>
                  </a:moveTo>
                  <a:cubicBezTo>
                    <a:pt x="536" y="1"/>
                    <a:pt x="456" y="23"/>
                    <a:pt x="382" y="67"/>
                  </a:cubicBezTo>
                  <a:lnTo>
                    <a:pt x="235" y="155"/>
                  </a:lnTo>
                  <a:lnTo>
                    <a:pt x="235" y="185"/>
                  </a:lnTo>
                  <a:cubicBezTo>
                    <a:pt x="0" y="390"/>
                    <a:pt x="0" y="772"/>
                    <a:pt x="206" y="978"/>
                  </a:cubicBezTo>
                  <a:lnTo>
                    <a:pt x="735" y="1536"/>
                  </a:lnTo>
                  <a:cubicBezTo>
                    <a:pt x="823" y="1595"/>
                    <a:pt x="911" y="1653"/>
                    <a:pt x="999" y="1683"/>
                  </a:cubicBezTo>
                  <a:cubicBezTo>
                    <a:pt x="1046" y="1694"/>
                    <a:pt x="1092" y="1700"/>
                    <a:pt x="1138" y="1700"/>
                  </a:cubicBezTo>
                  <a:cubicBezTo>
                    <a:pt x="1439" y="1700"/>
                    <a:pt x="1708" y="1464"/>
                    <a:pt x="1734" y="1183"/>
                  </a:cubicBezTo>
                  <a:cubicBezTo>
                    <a:pt x="1763" y="1037"/>
                    <a:pt x="1734" y="890"/>
                    <a:pt x="1587" y="743"/>
                  </a:cubicBezTo>
                  <a:lnTo>
                    <a:pt x="1058" y="185"/>
                  </a:lnTo>
                  <a:cubicBezTo>
                    <a:pt x="1029" y="155"/>
                    <a:pt x="970" y="96"/>
                    <a:pt x="911" y="67"/>
                  </a:cubicBezTo>
                  <a:lnTo>
                    <a:pt x="882" y="67"/>
                  </a:lnTo>
                  <a:cubicBezTo>
                    <a:pt x="794" y="23"/>
                    <a:pt x="70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17" name="Google Shape;1517;p45"/>
            <p:cNvSpPr/>
            <p:nvPr/>
          </p:nvSpPr>
          <p:spPr>
            <a:xfrm>
              <a:off x="1787000" y="2786750"/>
              <a:ext cx="95500" cy="122675"/>
            </a:xfrm>
            <a:custGeom>
              <a:avLst/>
              <a:gdLst/>
              <a:ahLst/>
              <a:cxnLst/>
              <a:rect l="l" t="t" r="r" b="b"/>
              <a:pathLst>
                <a:path w="3820" h="4907" extrusionOk="0">
                  <a:moveTo>
                    <a:pt x="3820" y="1"/>
                  </a:moveTo>
                  <a:lnTo>
                    <a:pt x="1" y="1763"/>
                  </a:lnTo>
                  <a:lnTo>
                    <a:pt x="941" y="4907"/>
                  </a:lnTo>
                  <a:lnTo>
                    <a:pt x="3820" y="3379"/>
                  </a:lnTo>
                  <a:lnTo>
                    <a:pt x="3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18" name="Google Shape;1518;p45"/>
            <p:cNvSpPr/>
            <p:nvPr/>
          </p:nvSpPr>
          <p:spPr>
            <a:xfrm>
              <a:off x="1902325" y="2834750"/>
              <a:ext cx="85950" cy="50625"/>
            </a:xfrm>
            <a:custGeom>
              <a:avLst/>
              <a:gdLst/>
              <a:ahLst/>
              <a:cxnLst/>
              <a:rect l="l" t="t" r="r" b="b"/>
              <a:pathLst>
                <a:path w="3438" h="2025" extrusionOk="0">
                  <a:moveTo>
                    <a:pt x="730" y="1"/>
                  </a:moveTo>
                  <a:cubicBezTo>
                    <a:pt x="458" y="1"/>
                    <a:pt x="209" y="180"/>
                    <a:pt x="118" y="431"/>
                  </a:cubicBezTo>
                  <a:lnTo>
                    <a:pt x="118" y="460"/>
                  </a:lnTo>
                  <a:cubicBezTo>
                    <a:pt x="0" y="783"/>
                    <a:pt x="176" y="1165"/>
                    <a:pt x="529" y="1283"/>
                  </a:cubicBezTo>
                  <a:lnTo>
                    <a:pt x="2203" y="1870"/>
                  </a:lnTo>
                  <a:lnTo>
                    <a:pt x="2468" y="1988"/>
                  </a:lnTo>
                  <a:cubicBezTo>
                    <a:pt x="2541" y="2012"/>
                    <a:pt x="2616" y="2024"/>
                    <a:pt x="2690" y="2024"/>
                  </a:cubicBezTo>
                  <a:cubicBezTo>
                    <a:pt x="2968" y="2024"/>
                    <a:pt x="3227" y="1855"/>
                    <a:pt x="3320" y="1576"/>
                  </a:cubicBezTo>
                  <a:lnTo>
                    <a:pt x="3320" y="1547"/>
                  </a:lnTo>
                  <a:cubicBezTo>
                    <a:pt x="3437" y="1224"/>
                    <a:pt x="3261" y="842"/>
                    <a:pt x="2908" y="725"/>
                  </a:cubicBezTo>
                  <a:lnTo>
                    <a:pt x="2762" y="666"/>
                  </a:lnTo>
                  <a:lnTo>
                    <a:pt x="970" y="49"/>
                  </a:lnTo>
                  <a:cubicBezTo>
                    <a:pt x="890" y="16"/>
                    <a:pt x="809" y="1"/>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19" name="Google Shape;1519;p45"/>
            <p:cNvSpPr/>
            <p:nvPr/>
          </p:nvSpPr>
          <p:spPr>
            <a:xfrm>
              <a:off x="1894225" y="2866625"/>
              <a:ext cx="76425" cy="44900"/>
            </a:xfrm>
            <a:custGeom>
              <a:avLst/>
              <a:gdLst/>
              <a:ahLst/>
              <a:cxnLst/>
              <a:rect l="l" t="t" r="r" b="b"/>
              <a:pathLst>
                <a:path w="3057" h="1796" extrusionOk="0">
                  <a:moveTo>
                    <a:pt x="660" y="0"/>
                  </a:moveTo>
                  <a:cubicBezTo>
                    <a:pt x="420" y="0"/>
                    <a:pt x="188" y="159"/>
                    <a:pt x="118" y="390"/>
                  </a:cubicBezTo>
                  <a:lnTo>
                    <a:pt x="118" y="419"/>
                  </a:lnTo>
                  <a:cubicBezTo>
                    <a:pt x="1" y="713"/>
                    <a:pt x="177" y="1065"/>
                    <a:pt x="471" y="1153"/>
                  </a:cubicBezTo>
                  <a:lnTo>
                    <a:pt x="1969" y="1682"/>
                  </a:lnTo>
                  <a:lnTo>
                    <a:pt x="2204" y="1770"/>
                  </a:lnTo>
                  <a:cubicBezTo>
                    <a:pt x="2266" y="1787"/>
                    <a:pt x="2328" y="1796"/>
                    <a:pt x="2389" y="1796"/>
                  </a:cubicBezTo>
                  <a:cubicBezTo>
                    <a:pt x="2644" y="1796"/>
                    <a:pt x="2873" y="1650"/>
                    <a:pt x="2968" y="1388"/>
                  </a:cubicBezTo>
                  <a:cubicBezTo>
                    <a:pt x="3056" y="1095"/>
                    <a:pt x="2909" y="742"/>
                    <a:pt x="2615" y="654"/>
                  </a:cubicBezTo>
                  <a:lnTo>
                    <a:pt x="2498" y="595"/>
                  </a:lnTo>
                  <a:lnTo>
                    <a:pt x="2469" y="595"/>
                  </a:lnTo>
                  <a:lnTo>
                    <a:pt x="853" y="37"/>
                  </a:lnTo>
                  <a:cubicBezTo>
                    <a:pt x="790" y="12"/>
                    <a:pt x="725" y="0"/>
                    <a:pt x="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20" name="Google Shape;1520;p45"/>
            <p:cNvSpPr/>
            <p:nvPr/>
          </p:nvSpPr>
          <p:spPr>
            <a:xfrm>
              <a:off x="1914075" y="2783075"/>
              <a:ext cx="119725" cy="37475"/>
            </a:xfrm>
            <a:custGeom>
              <a:avLst/>
              <a:gdLst/>
              <a:ahLst/>
              <a:cxnLst/>
              <a:rect l="l" t="t" r="r" b="b"/>
              <a:pathLst>
                <a:path w="4789" h="1499" extrusionOk="0">
                  <a:moveTo>
                    <a:pt x="646" y="1"/>
                  </a:moveTo>
                  <a:cubicBezTo>
                    <a:pt x="294" y="30"/>
                    <a:pt x="0" y="353"/>
                    <a:pt x="29" y="706"/>
                  </a:cubicBezTo>
                  <a:lnTo>
                    <a:pt x="29" y="735"/>
                  </a:lnTo>
                  <a:cubicBezTo>
                    <a:pt x="57" y="1071"/>
                    <a:pt x="326" y="1354"/>
                    <a:pt x="682" y="1354"/>
                  </a:cubicBezTo>
                  <a:cubicBezTo>
                    <a:pt x="699" y="1354"/>
                    <a:pt x="717" y="1353"/>
                    <a:pt x="735" y="1352"/>
                  </a:cubicBezTo>
                  <a:lnTo>
                    <a:pt x="4172" y="1499"/>
                  </a:lnTo>
                  <a:cubicBezTo>
                    <a:pt x="4524" y="1470"/>
                    <a:pt x="4789" y="1146"/>
                    <a:pt x="4789" y="794"/>
                  </a:cubicBezTo>
                  <a:cubicBezTo>
                    <a:pt x="4789" y="794"/>
                    <a:pt x="4713" y="164"/>
                    <a:pt x="4212" y="164"/>
                  </a:cubicBezTo>
                  <a:cubicBezTo>
                    <a:pt x="4172" y="164"/>
                    <a:pt x="4129" y="168"/>
                    <a:pt x="4084" y="177"/>
                  </a:cubicBezTo>
                  <a:lnTo>
                    <a:pt x="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21" name="Google Shape;1521;p45"/>
            <p:cNvSpPr/>
            <p:nvPr/>
          </p:nvSpPr>
          <p:spPr>
            <a:xfrm>
              <a:off x="1900100" y="2796350"/>
              <a:ext cx="102850" cy="58675"/>
            </a:xfrm>
            <a:custGeom>
              <a:avLst/>
              <a:gdLst/>
              <a:ahLst/>
              <a:cxnLst/>
              <a:rect l="l" t="t" r="r" b="b"/>
              <a:pathLst>
                <a:path w="4114" h="2347" extrusionOk="0">
                  <a:moveTo>
                    <a:pt x="707" y="0"/>
                  </a:moveTo>
                  <a:cubicBezTo>
                    <a:pt x="460" y="0"/>
                    <a:pt x="219" y="143"/>
                    <a:pt x="89" y="380"/>
                  </a:cubicBezTo>
                  <a:lnTo>
                    <a:pt x="89" y="410"/>
                  </a:lnTo>
                  <a:cubicBezTo>
                    <a:pt x="89" y="439"/>
                    <a:pt x="60" y="498"/>
                    <a:pt x="60" y="527"/>
                  </a:cubicBezTo>
                  <a:cubicBezTo>
                    <a:pt x="1" y="704"/>
                    <a:pt x="60" y="909"/>
                    <a:pt x="148" y="1056"/>
                  </a:cubicBezTo>
                  <a:cubicBezTo>
                    <a:pt x="236" y="1144"/>
                    <a:pt x="324" y="1232"/>
                    <a:pt x="442" y="1262"/>
                  </a:cubicBezTo>
                  <a:lnTo>
                    <a:pt x="2939" y="2202"/>
                  </a:lnTo>
                  <a:lnTo>
                    <a:pt x="3144" y="2290"/>
                  </a:lnTo>
                  <a:cubicBezTo>
                    <a:pt x="3228" y="2328"/>
                    <a:pt x="3316" y="2346"/>
                    <a:pt x="3403" y="2346"/>
                  </a:cubicBezTo>
                  <a:cubicBezTo>
                    <a:pt x="3650" y="2346"/>
                    <a:pt x="3888" y="2198"/>
                    <a:pt x="3996" y="1937"/>
                  </a:cubicBezTo>
                  <a:lnTo>
                    <a:pt x="4026" y="1937"/>
                  </a:lnTo>
                  <a:cubicBezTo>
                    <a:pt x="4114" y="1732"/>
                    <a:pt x="4084" y="1497"/>
                    <a:pt x="3967" y="1320"/>
                  </a:cubicBezTo>
                  <a:cubicBezTo>
                    <a:pt x="3938" y="1232"/>
                    <a:pt x="3849" y="1144"/>
                    <a:pt x="3732" y="1085"/>
                  </a:cubicBezTo>
                  <a:lnTo>
                    <a:pt x="3673" y="1056"/>
                  </a:lnTo>
                  <a:lnTo>
                    <a:pt x="3291" y="909"/>
                  </a:lnTo>
                  <a:lnTo>
                    <a:pt x="3203" y="880"/>
                  </a:lnTo>
                  <a:lnTo>
                    <a:pt x="2204" y="498"/>
                  </a:lnTo>
                  <a:lnTo>
                    <a:pt x="1910" y="410"/>
                  </a:lnTo>
                  <a:lnTo>
                    <a:pt x="1881" y="380"/>
                  </a:lnTo>
                  <a:lnTo>
                    <a:pt x="1059" y="87"/>
                  </a:lnTo>
                  <a:lnTo>
                    <a:pt x="1029" y="57"/>
                  </a:lnTo>
                  <a:lnTo>
                    <a:pt x="970" y="57"/>
                  </a:lnTo>
                  <a:cubicBezTo>
                    <a:pt x="885" y="18"/>
                    <a:pt x="796"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22" name="Google Shape;1522;p45"/>
            <p:cNvSpPr/>
            <p:nvPr/>
          </p:nvSpPr>
          <p:spPr>
            <a:xfrm>
              <a:off x="1853100" y="2776275"/>
              <a:ext cx="146925" cy="132500"/>
            </a:xfrm>
            <a:custGeom>
              <a:avLst/>
              <a:gdLst/>
              <a:ahLst/>
              <a:cxnLst/>
              <a:rect l="l" t="t" r="r" b="b"/>
              <a:pathLst>
                <a:path w="5877" h="5300" extrusionOk="0">
                  <a:moveTo>
                    <a:pt x="2267" y="1"/>
                  </a:moveTo>
                  <a:cubicBezTo>
                    <a:pt x="1650" y="1"/>
                    <a:pt x="1116" y="113"/>
                    <a:pt x="823" y="449"/>
                  </a:cubicBezTo>
                  <a:cubicBezTo>
                    <a:pt x="236" y="1125"/>
                    <a:pt x="1" y="3974"/>
                    <a:pt x="324" y="4268"/>
                  </a:cubicBezTo>
                  <a:cubicBezTo>
                    <a:pt x="588" y="4503"/>
                    <a:pt x="911" y="4709"/>
                    <a:pt x="1293" y="4767"/>
                  </a:cubicBezTo>
                  <a:lnTo>
                    <a:pt x="2792" y="5061"/>
                  </a:lnTo>
                  <a:lnTo>
                    <a:pt x="3497" y="5267"/>
                  </a:lnTo>
                  <a:lnTo>
                    <a:pt x="3614" y="5296"/>
                  </a:lnTo>
                  <a:cubicBezTo>
                    <a:pt x="3633" y="5298"/>
                    <a:pt x="3653" y="5299"/>
                    <a:pt x="3672" y="5299"/>
                  </a:cubicBezTo>
                  <a:cubicBezTo>
                    <a:pt x="3916" y="5299"/>
                    <a:pt x="4149" y="5130"/>
                    <a:pt x="4231" y="4885"/>
                  </a:cubicBezTo>
                  <a:lnTo>
                    <a:pt x="4231" y="4856"/>
                  </a:lnTo>
                  <a:cubicBezTo>
                    <a:pt x="4319" y="4562"/>
                    <a:pt x="4143" y="4239"/>
                    <a:pt x="3820" y="4121"/>
                  </a:cubicBezTo>
                  <a:lnTo>
                    <a:pt x="3820" y="4121"/>
                  </a:lnTo>
                  <a:lnTo>
                    <a:pt x="4025" y="4180"/>
                  </a:lnTo>
                  <a:lnTo>
                    <a:pt x="4114" y="4209"/>
                  </a:lnTo>
                  <a:lnTo>
                    <a:pt x="4172" y="4209"/>
                  </a:lnTo>
                  <a:cubicBezTo>
                    <a:pt x="4194" y="4211"/>
                    <a:pt x="4215" y="4212"/>
                    <a:pt x="4236" y="4212"/>
                  </a:cubicBezTo>
                  <a:cubicBezTo>
                    <a:pt x="4507" y="4212"/>
                    <a:pt x="4766" y="4039"/>
                    <a:pt x="4848" y="3739"/>
                  </a:cubicBezTo>
                  <a:lnTo>
                    <a:pt x="4877" y="3739"/>
                  </a:lnTo>
                  <a:cubicBezTo>
                    <a:pt x="4966" y="3387"/>
                    <a:pt x="4760" y="3034"/>
                    <a:pt x="4437" y="2917"/>
                  </a:cubicBezTo>
                  <a:lnTo>
                    <a:pt x="4437" y="2917"/>
                  </a:lnTo>
                  <a:lnTo>
                    <a:pt x="4613" y="2975"/>
                  </a:lnTo>
                  <a:lnTo>
                    <a:pt x="4731" y="3005"/>
                  </a:lnTo>
                  <a:lnTo>
                    <a:pt x="4819" y="3005"/>
                  </a:lnTo>
                  <a:cubicBezTo>
                    <a:pt x="5083" y="3005"/>
                    <a:pt x="5347" y="2829"/>
                    <a:pt x="5436" y="2535"/>
                  </a:cubicBezTo>
                  <a:lnTo>
                    <a:pt x="5436" y="2505"/>
                  </a:lnTo>
                  <a:cubicBezTo>
                    <a:pt x="5494" y="2388"/>
                    <a:pt x="5494" y="2270"/>
                    <a:pt x="5436" y="2123"/>
                  </a:cubicBezTo>
                  <a:cubicBezTo>
                    <a:pt x="5406" y="2065"/>
                    <a:pt x="5377" y="1977"/>
                    <a:pt x="5318" y="1888"/>
                  </a:cubicBezTo>
                  <a:cubicBezTo>
                    <a:pt x="5237" y="1807"/>
                    <a:pt x="5155" y="1751"/>
                    <a:pt x="5028" y="1696"/>
                  </a:cubicBezTo>
                  <a:lnTo>
                    <a:pt x="5028" y="1696"/>
                  </a:lnTo>
                  <a:cubicBezTo>
                    <a:pt x="5076" y="1712"/>
                    <a:pt x="5123" y="1712"/>
                    <a:pt x="5171" y="1712"/>
                  </a:cubicBezTo>
                  <a:cubicBezTo>
                    <a:pt x="5230" y="1712"/>
                    <a:pt x="5318" y="1712"/>
                    <a:pt x="5377" y="1683"/>
                  </a:cubicBezTo>
                  <a:cubicBezTo>
                    <a:pt x="5582" y="1653"/>
                    <a:pt x="5759" y="1477"/>
                    <a:pt x="5818" y="1242"/>
                  </a:cubicBezTo>
                  <a:cubicBezTo>
                    <a:pt x="5847" y="1154"/>
                    <a:pt x="5876" y="1066"/>
                    <a:pt x="5847" y="978"/>
                  </a:cubicBezTo>
                  <a:cubicBezTo>
                    <a:pt x="5818" y="772"/>
                    <a:pt x="5700" y="596"/>
                    <a:pt x="5553" y="478"/>
                  </a:cubicBezTo>
                  <a:cubicBezTo>
                    <a:pt x="5494" y="449"/>
                    <a:pt x="5436" y="420"/>
                    <a:pt x="5377" y="420"/>
                  </a:cubicBezTo>
                  <a:cubicBezTo>
                    <a:pt x="4617" y="327"/>
                    <a:pt x="3320" y="1"/>
                    <a:pt x="2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23" name="Google Shape;1523;p45"/>
            <p:cNvSpPr/>
            <p:nvPr/>
          </p:nvSpPr>
          <p:spPr>
            <a:xfrm>
              <a:off x="1411700" y="3228875"/>
              <a:ext cx="216700" cy="534625"/>
            </a:xfrm>
            <a:custGeom>
              <a:avLst/>
              <a:gdLst/>
              <a:ahLst/>
              <a:cxnLst/>
              <a:rect l="l" t="t" r="r" b="b"/>
              <a:pathLst>
                <a:path w="8668" h="21385" extrusionOk="0">
                  <a:moveTo>
                    <a:pt x="1617" y="1"/>
                  </a:moveTo>
                  <a:cubicBezTo>
                    <a:pt x="1558" y="89"/>
                    <a:pt x="1470" y="177"/>
                    <a:pt x="1382" y="265"/>
                  </a:cubicBezTo>
                  <a:cubicBezTo>
                    <a:pt x="471" y="1499"/>
                    <a:pt x="1" y="4466"/>
                    <a:pt x="912" y="7316"/>
                  </a:cubicBezTo>
                  <a:cubicBezTo>
                    <a:pt x="30" y="12134"/>
                    <a:pt x="265" y="16981"/>
                    <a:pt x="823" y="19214"/>
                  </a:cubicBezTo>
                  <a:cubicBezTo>
                    <a:pt x="912" y="19537"/>
                    <a:pt x="1000" y="19801"/>
                    <a:pt x="1088" y="20007"/>
                  </a:cubicBezTo>
                  <a:cubicBezTo>
                    <a:pt x="1117" y="20477"/>
                    <a:pt x="1440" y="20800"/>
                    <a:pt x="1940" y="21035"/>
                  </a:cubicBezTo>
                  <a:cubicBezTo>
                    <a:pt x="2440" y="21268"/>
                    <a:pt x="3109" y="21384"/>
                    <a:pt x="3819" y="21384"/>
                  </a:cubicBezTo>
                  <a:cubicBezTo>
                    <a:pt x="5526" y="21384"/>
                    <a:pt x="7462" y="20710"/>
                    <a:pt x="7815" y="19361"/>
                  </a:cubicBezTo>
                  <a:lnTo>
                    <a:pt x="7874" y="17862"/>
                  </a:lnTo>
                  <a:lnTo>
                    <a:pt x="8550" y="1235"/>
                  </a:lnTo>
                  <a:cubicBezTo>
                    <a:pt x="8667" y="148"/>
                    <a:pt x="1617" y="1"/>
                    <a:pt x="1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24" name="Google Shape;1524;p45"/>
            <p:cNvSpPr/>
            <p:nvPr/>
          </p:nvSpPr>
          <p:spPr>
            <a:xfrm>
              <a:off x="1334600" y="3546525"/>
              <a:ext cx="274700" cy="594325"/>
            </a:xfrm>
            <a:custGeom>
              <a:avLst/>
              <a:gdLst/>
              <a:ahLst/>
              <a:cxnLst/>
              <a:rect l="l" t="t" r="r" b="b"/>
              <a:pathLst>
                <a:path w="10988" h="23773" extrusionOk="0">
                  <a:moveTo>
                    <a:pt x="7725" y="1"/>
                  </a:moveTo>
                  <a:cubicBezTo>
                    <a:pt x="6961" y="1"/>
                    <a:pt x="6298" y="589"/>
                    <a:pt x="5758" y="1425"/>
                  </a:cubicBezTo>
                  <a:cubicBezTo>
                    <a:pt x="4818" y="2836"/>
                    <a:pt x="4201" y="4980"/>
                    <a:pt x="4025" y="6331"/>
                  </a:cubicBezTo>
                  <a:cubicBezTo>
                    <a:pt x="3966" y="6390"/>
                    <a:pt x="3937" y="6449"/>
                    <a:pt x="3907" y="6508"/>
                  </a:cubicBezTo>
                  <a:cubicBezTo>
                    <a:pt x="2262" y="9651"/>
                    <a:pt x="735" y="15350"/>
                    <a:pt x="0" y="21608"/>
                  </a:cubicBezTo>
                  <a:cubicBezTo>
                    <a:pt x="30" y="21931"/>
                    <a:pt x="412" y="22313"/>
                    <a:pt x="999" y="22665"/>
                  </a:cubicBezTo>
                  <a:cubicBezTo>
                    <a:pt x="1410" y="22900"/>
                    <a:pt x="1910" y="23135"/>
                    <a:pt x="2468" y="23312"/>
                  </a:cubicBezTo>
                  <a:cubicBezTo>
                    <a:pt x="3260" y="23584"/>
                    <a:pt x="4156" y="23773"/>
                    <a:pt x="4929" y="23773"/>
                  </a:cubicBezTo>
                  <a:cubicBezTo>
                    <a:pt x="5073" y="23773"/>
                    <a:pt x="5213" y="23766"/>
                    <a:pt x="5347" y="23752"/>
                  </a:cubicBezTo>
                  <a:cubicBezTo>
                    <a:pt x="6111" y="23694"/>
                    <a:pt x="6698" y="23370"/>
                    <a:pt x="6845" y="22724"/>
                  </a:cubicBezTo>
                  <a:lnTo>
                    <a:pt x="10899" y="6655"/>
                  </a:lnTo>
                  <a:lnTo>
                    <a:pt x="10929" y="6537"/>
                  </a:lnTo>
                  <a:cubicBezTo>
                    <a:pt x="10987" y="6126"/>
                    <a:pt x="10987" y="5656"/>
                    <a:pt x="10958" y="5156"/>
                  </a:cubicBezTo>
                  <a:cubicBezTo>
                    <a:pt x="10811" y="2953"/>
                    <a:pt x="9724" y="250"/>
                    <a:pt x="7991" y="15"/>
                  </a:cubicBezTo>
                  <a:lnTo>
                    <a:pt x="7932" y="15"/>
                  </a:lnTo>
                  <a:cubicBezTo>
                    <a:pt x="7862" y="6"/>
                    <a:pt x="7793" y="1"/>
                    <a:pt x="7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25" name="Google Shape;1525;p45"/>
            <p:cNvSpPr/>
            <p:nvPr/>
          </p:nvSpPr>
          <p:spPr>
            <a:xfrm>
              <a:off x="1457975" y="3188500"/>
              <a:ext cx="27950" cy="80800"/>
            </a:xfrm>
            <a:custGeom>
              <a:avLst/>
              <a:gdLst/>
              <a:ahLst/>
              <a:cxnLst/>
              <a:rect l="l" t="t" r="r" b="b"/>
              <a:pathLst>
                <a:path w="1118" h="3232" extrusionOk="0">
                  <a:moveTo>
                    <a:pt x="471" y="0"/>
                  </a:moveTo>
                  <a:lnTo>
                    <a:pt x="1" y="3143"/>
                  </a:lnTo>
                  <a:lnTo>
                    <a:pt x="647" y="3232"/>
                  </a:lnTo>
                  <a:lnTo>
                    <a:pt x="1117" y="88"/>
                  </a:lnTo>
                  <a:lnTo>
                    <a:pt x="4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26" name="Google Shape;1526;p45"/>
            <p:cNvSpPr/>
            <p:nvPr/>
          </p:nvSpPr>
          <p:spPr>
            <a:xfrm>
              <a:off x="1384525" y="2661900"/>
              <a:ext cx="284275" cy="478150"/>
            </a:xfrm>
            <a:custGeom>
              <a:avLst/>
              <a:gdLst/>
              <a:ahLst/>
              <a:cxnLst/>
              <a:rect l="l" t="t" r="r" b="b"/>
              <a:pathLst>
                <a:path w="11371" h="19126" extrusionOk="0">
                  <a:moveTo>
                    <a:pt x="9637" y="0"/>
                  </a:moveTo>
                  <a:lnTo>
                    <a:pt x="7404" y="30"/>
                  </a:lnTo>
                  <a:cubicBezTo>
                    <a:pt x="8726" y="3643"/>
                    <a:pt x="8844" y="7874"/>
                    <a:pt x="7610" y="10929"/>
                  </a:cubicBezTo>
                  <a:cubicBezTo>
                    <a:pt x="6346" y="14043"/>
                    <a:pt x="3497" y="16187"/>
                    <a:pt x="1" y="16716"/>
                  </a:cubicBezTo>
                  <a:lnTo>
                    <a:pt x="353" y="19125"/>
                  </a:lnTo>
                  <a:cubicBezTo>
                    <a:pt x="4731" y="18508"/>
                    <a:pt x="8285" y="15776"/>
                    <a:pt x="9872" y="11869"/>
                  </a:cubicBezTo>
                  <a:cubicBezTo>
                    <a:pt x="11370" y="8167"/>
                    <a:pt x="11194" y="4231"/>
                    <a:pt x="96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27" name="Google Shape;1527;p45"/>
            <p:cNvSpPr/>
            <p:nvPr/>
          </p:nvSpPr>
          <p:spPr>
            <a:xfrm>
              <a:off x="1383800" y="2709625"/>
              <a:ext cx="88150" cy="433350"/>
            </a:xfrm>
            <a:custGeom>
              <a:avLst/>
              <a:gdLst/>
              <a:ahLst/>
              <a:cxnLst/>
              <a:rect l="l" t="t" r="r" b="b"/>
              <a:pathLst>
                <a:path w="3526" h="17334" extrusionOk="0">
                  <a:moveTo>
                    <a:pt x="3467" y="1"/>
                  </a:moveTo>
                  <a:cubicBezTo>
                    <a:pt x="265" y="2469"/>
                    <a:pt x="1" y="8080"/>
                    <a:pt x="1" y="14807"/>
                  </a:cubicBezTo>
                  <a:cubicBezTo>
                    <a:pt x="1" y="15600"/>
                    <a:pt x="1" y="16394"/>
                    <a:pt x="30" y="17216"/>
                  </a:cubicBezTo>
                  <a:lnTo>
                    <a:pt x="471" y="17304"/>
                  </a:lnTo>
                  <a:cubicBezTo>
                    <a:pt x="647" y="17334"/>
                    <a:pt x="823" y="17334"/>
                    <a:pt x="970" y="17334"/>
                  </a:cubicBezTo>
                  <a:cubicBezTo>
                    <a:pt x="1323" y="17334"/>
                    <a:pt x="1675" y="17275"/>
                    <a:pt x="1969" y="17157"/>
                  </a:cubicBezTo>
                  <a:cubicBezTo>
                    <a:pt x="1969" y="17069"/>
                    <a:pt x="1939" y="16981"/>
                    <a:pt x="1939" y="16893"/>
                  </a:cubicBezTo>
                  <a:cubicBezTo>
                    <a:pt x="1440" y="17040"/>
                    <a:pt x="911" y="17157"/>
                    <a:pt x="382" y="17216"/>
                  </a:cubicBezTo>
                  <a:lnTo>
                    <a:pt x="30" y="14807"/>
                  </a:lnTo>
                  <a:cubicBezTo>
                    <a:pt x="588" y="14719"/>
                    <a:pt x="1146" y="14602"/>
                    <a:pt x="1646" y="14425"/>
                  </a:cubicBezTo>
                  <a:cubicBezTo>
                    <a:pt x="1176" y="9108"/>
                    <a:pt x="1381" y="2439"/>
                    <a:pt x="3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28" name="Google Shape;1528;p45"/>
            <p:cNvSpPr/>
            <p:nvPr/>
          </p:nvSpPr>
          <p:spPr>
            <a:xfrm>
              <a:off x="1413175" y="2709625"/>
              <a:ext cx="393675" cy="500175"/>
            </a:xfrm>
            <a:custGeom>
              <a:avLst/>
              <a:gdLst/>
              <a:ahLst/>
              <a:cxnLst/>
              <a:rect l="l" t="t" r="r" b="b"/>
              <a:pathLst>
                <a:path w="15747" h="20007" extrusionOk="0">
                  <a:moveTo>
                    <a:pt x="2351" y="1"/>
                  </a:moveTo>
                  <a:cubicBezTo>
                    <a:pt x="206" y="2439"/>
                    <a:pt x="1" y="9108"/>
                    <a:pt x="471" y="14425"/>
                  </a:cubicBezTo>
                  <a:cubicBezTo>
                    <a:pt x="3232" y="13573"/>
                    <a:pt x="5406" y="11634"/>
                    <a:pt x="6464" y="9020"/>
                  </a:cubicBezTo>
                  <a:cubicBezTo>
                    <a:pt x="6934" y="7815"/>
                    <a:pt x="7228" y="6435"/>
                    <a:pt x="7316" y="4995"/>
                  </a:cubicBezTo>
                  <a:cubicBezTo>
                    <a:pt x="7257" y="4936"/>
                    <a:pt x="7198" y="4848"/>
                    <a:pt x="7198" y="4731"/>
                  </a:cubicBezTo>
                  <a:cubicBezTo>
                    <a:pt x="6787" y="3497"/>
                    <a:pt x="6581" y="2087"/>
                    <a:pt x="6611" y="559"/>
                  </a:cubicBezTo>
                  <a:lnTo>
                    <a:pt x="5200" y="383"/>
                  </a:lnTo>
                  <a:lnTo>
                    <a:pt x="2351" y="1"/>
                  </a:lnTo>
                  <a:close/>
                  <a:moveTo>
                    <a:pt x="15747" y="4349"/>
                  </a:moveTo>
                  <a:lnTo>
                    <a:pt x="9695" y="5906"/>
                  </a:lnTo>
                  <a:cubicBezTo>
                    <a:pt x="9578" y="7287"/>
                    <a:pt x="9255" y="8638"/>
                    <a:pt x="8726" y="9960"/>
                  </a:cubicBezTo>
                  <a:cubicBezTo>
                    <a:pt x="7345" y="13397"/>
                    <a:pt x="4407" y="15894"/>
                    <a:pt x="764" y="16893"/>
                  </a:cubicBezTo>
                  <a:cubicBezTo>
                    <a:pt x="764" y="16981"/>
                    <a:pt x="794" y="17069"/>
                    <a:pt x="794" y="17157"/>
                  </a:cubicBezTo>
                  <a:cubicBezTo>
                    <a:pt x="911" y="17892"/>
                    <a:pt x="1029" y="18568"/>
                    <a:pt x="1146" y="19155"/>
                  </a:cubicBezTo>
                  <a:cubicBezTo>
                    <a:pt x="1381" y="19214"/>
                    <a:pt x="1616" y="19273"/>
                    <a:pt x="1851" y="19302"/>
                  </a:cubicBezTo>
                  <a:lnTo>
                    <a:pt x="1910" y="19331"/>
                  </a:lnTo>
                  <a:cubicBezTo>
                    <a:pt x="2028" y="19361"/>
                    <a:pt x="2116" y="19361"/>
                    <a:pt x="2233" y="19390"/>
                  </a:cubicBezTo>
                  <a:lnTo>
                    <a:pt x="2263" y="19155"/>
                  </a:lnTo>
                  <a:lnTo>
                    <a:pt x="2909" y="19243"/>
                  </a:lnTo>
                  <a:lnTo>
                    <a:pt x="2850" y="19537"/>
                  </a:lnTo>
                  <a:lnTo>
                    <a:pt x="2909" y="19537"/>
                  </a:lnTo>
                  <a:cubicBezTo>
                    <a:pt x="3732" y="19713"/>
                    <a:pt x="4554" y="19860"/>
                    <a:pt x="5347" y="20007"/>
                  </a:cubicBezTo>
                  <a:cubicBezTo>
                    <a:pt x="6611" y="15689"/>
                    <a:pt x="12369" y="13867"/>
                    <a:pt x="15277" y="10518"/>
                  </a:cubicBezTo>
                  <a:cubicBezTo>
                    <a:pt x="15336" y="9872"/>
                    <a:pt x="15394" y="9196"/>
                    <a:pt x="15453" y="8550"/>
                  </a:cubicBezTo>
                  <a:cubicBezTo>
                    <a:pt x="15512" y="8050"/>
                    <a:pt x="15571" y="7522"/>
                    <a:pt x="15600" y="7022"/>
                  </a:cubicBezTo>
                  <a:lnTo>
                    <a:pt x="14954" y="4848"/>
                  </a:lnTo>
                  <a:lnTo>
                    <a:pt x="15747" y="4496"/>
                  </a:lnTo>
                  <a:cubicBezTo>
                    <a:pt x="15747" y="4437"/>
                    <a:pt x="15747" y="4378"/>
                    <a:pt x="15747" y="43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29" name="Google Shape;1529;p45"/>
            <p:cNvSpPr/>
            <p:nvPr/>
          </p:nvSpPr>
          <p:spPr>
            <a:xfrm>
              <a:off x="1795075" y="2813200"/>
              <a:ext cx="39700" cy="159400"/>
            </a:xfrm>
            <a:custGeom>
              <a:avLst/>
              <a:gdLst/>
              <a:ahLst/>
              <a:cxnLst/>
              <a:rect l="l" t="t" r="r" b="b"/>
              <a:pathLst>
                <a:path w="1588" h="6376" extrusionOk="0">
                  <a:moveTo>
                    <a:pt x="1205" y="0"/>
                  </a:moveTo>
                  <a:lnTo>
                    <a:pt x="471" y="206"/>
                  </a:lnTo>
                  <a:cubicBezTo>
                    <a:pt x="471" y="235"/>
                    <a:pt x="471" y="294"/>
                    <a:pt x="471" y="353"/>
                  </a:cubicBezTo>
                  <a:lnTo>
                    <a:pt x="1205" y="0"/>
                  </a:lnTo>
                  <a:close/>
                  <a:moveTo>
                    <a:pt x="324" y="2879"/>
                  </a:moveTo>
                  <a:cubicBezTo>
                    <a:pt x="295" y="3379"/>
                    <a:pt x="236" y="3907"/>
                    <a:pt x="177" y="4407"/>
                  </a:cubicBezTo>
                  <a:cubicBezTo>
                    <a:pt x="118" y="5053"/>
                    <a:pt x="60" y="5729"/>
                    <a:pt x="1" y="6375"/>
                  </a:cubicBezTo>
                  <a:cubicBezTo>
                    <a:pt x="794" y="5494"/>
                    <a:pt x="1352" y="4495"/>
                    <a:pt x="1587" y="3349"/>
                  </a:cubicBezTo>
                  <a:lnTo>
                    <a:pt x="1587" y="3349"/>
                  </a:lnTo>
                  <a:lnTo>
                    <a:pt x="618" y="3849"/>
                  </a:lnTo>
                  <a:lnTo>
                    <a:pt x="324" y="28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30" name="Google Shape;1530;p45"/>
            <p:cNvSpPr/>
            <p:nvPr/>
          </p:nvSpPr>
          <p:spPr>
            <a:xfrm>
              <a:off x="1577700" y="2723600"/>
              <a:ext cx="19850" cy="110925"/>
            </a:xfrm>
            <a:custGeom>
              <a:avLst/>
              <a:gdLst/>
              <a:ahLst/>
              <a:cxnLst/>
              <a:rect l="l" t="t" r="r" b="b"/>
              <a:pathLst>
                <a:path w="794" h="4437" extrusionOk="0">
                  <a:moveTo>
                    <a:pt x="30" y="0"/>
                  </a:moveTo>
                  <a:cubicBezTo>
                    <a:pt x="0" y="1528"/>
                    <a:pt x="206" y="2938"/>
                    <a:pt x="617" y="4172"/>
                  </a:cubicBezTo>
                  <a:cubicBezTo>
                    <a:pt x="617" y="4289"/>
                    <a:pt x="676" y="4377"/>
                    <a:pt x="735" y="4436"/>
                  </a:cubicBezTo>
                  <a:cubicBezTo>
                    <a:pt x="793" y="3349"/>
                    <a:pt x="735" y="2233"/>
                    <a:pt x="558" y="1087"/>
                  </a:cubicBez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31" name="Google Shape;1531;p45"/>
            <p:cNvSpPr/>
            <p:nvPr/>
          </p:nvSpPr>
          <p:spPr>
            <a:xfrm>
              <a:off x="1787000" y="2813200"/>
              <a:ext cx="47775" cy="96225"/>
            </a:xfrm>
            <a:custGeom>
              <a:avLst/>
              <a:gdLst/>
              <a:ahLst/>
              <a:cxnLst/>
              <a:rect l="l" t="t" r="r" b="b"/>
              <a:pathLst>
                <a:path w="1911" h="3849" extrusionOk="0">
                  <a:moveTo>
                    <a:pt x="1528" y="0"/>
                  </a:moveTo>
                  <a:lnTo>
                    <a:pt x="794" y="353"/>
                  </a:lnTo>
                  <a:lnTo>
                    <a:pt x="1" y="705"/>
                  </a:lnTo>
                  <a:lnTo>
                    <a:pt x="647" y="2879"/>
                  </a:lnTo>
                  <a:lnTo>
                    <a:pt x="941" y="3849"/>
                  </a:lnTo>
                  <a:lnTo>
                    <a:pt x="1910" y="3349"/>
                  </a:lnTo>
                  <a:lnTo>
                    <a:pt x="1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32" name="Google Shape;1532;p45"/>
            <p:cNvSpPr/>
            <p:nvPr/>
          </p:nvSpPr>
          <p:spPr>
            <a:xfrm>
              <a:off x="1469000" y="3188500"/>
              <a:ext cx="16925" cy="9550"/>
            </a:xfrm>
            <a:custGeom>
              <a:avLst/>
              <a:gdLst/>
              <a:ahLst/>
              <a:cxnLst/>
              <a:rect l="l" t="t" r="r" b="b"/>
              <a:pathLst>
                <a:path w="677" h="382" extrusionOk="0">
                  <a:moveTo>
                    <a:pt x="30" y="0"/>
                  </a:moveTo>
                  <a:lnTo>
                    <a:pt x="0" y="235"/>
                  </a:lnTo>
                  <a:cubicBezTo>
                    <a:pt x="206" y="294"/>
                    <a:pt x="412" y="323"/>
                    <a:pt x="617" y="382"/>
                  </a:cubicBezTo>
                  <a:lnTo>
                    <a:pt x="676" y="88"/>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33" name="Google Shape;1533;p45"/>
            <p:cNvSpPr/>
            <p:nvPr/>
          </p:nvSpPr>
          <p:spPr>
            <a:xfrm>
              <a:off x="1384525" y="2750775"/>
              <a:ext cx="271050" cy="389275"/>
            </a:xfrm>
            <a:custGeom>
              <a:avLst/>
              <a:gdLst/>
              <a:ahLst/>
              <a:cxnLst/>
              <a:rect l="l" t="t" r="r" b="b"/>
              <a:pathLst>
                <a:path w="10842" h="15571" extrusionOk="0">
                  <a:moveTo>
                    <a:pt x="8285" y="0"/>
                  </a:moveTo>
                  <a:lnTo>
                    <a:pt x="8285" y="0"/>
                  </a:lnTo>
                  <a:cubicBezTo>
                    <a:pt x="8462" y="1146"/>
                    <a:pt x="8520" y="2262"/>
                    <a:pt x="8462" y="3349"/>
                  </a:cubicBezTo>
                  <a:cubicBezTo>
                    <a:pt x="8374" y="4789"/>
                    <a:pt x="8080" y="6169"/>
                    <a:pt x="7610" y="7374"/>
                  </a:cubicBezTo>
                  <a:cubicBezTo>
                    <a:pt x="6552" y="9988"/>
                    <a:pt x="4378" y="11927"/>
                    <a:pt x="1617" y="12779"/>
                  </a:cubicBezTo>
                  <a:cubicBezTo>
                    <a:pt x="1117" y="12956"/>
                    <a:pt x="559" y="13073"/>
                    <a:pt x="1" y="13161"/>
                  </a:cubicBezTo>
                  <a:lnTo>
                    <a:pt x="353" y="15570"/>
                  </a:lnTo>
                  <a:cubicBezTo>
                    <a:pt x="882" y="15511"/>
                    <a:pt x="1411" y="15394"/>
                    <a:pt x="1910" y="15247"/>
                  </a:cubicBezTo>
                  <a:cubicBezTo>
                    <a:pt x="5553" y="14248"/>
                    <a:pt x="8491" y="11751"/>
                    <a:pt x="9872" y="8314"/>
                  </a:cubicBezTo>
                  <a:cubicBezTo>
                    <a:pt x="10401" y="6992"/>
                    <a:pt x="10724" y="5641"/>
                    <a:pt x="10841" y="4260"/>
                  </a:cubicBezTo>
                  <a:lnTo>
                    <a:pt x="10841" y="4260"/>
                  </a:lnTo>
                  <a:lnTo>
                    <a:pt x="10459" y="4377"/>
                  </a:lnTo>
                  <a:lnTo>
                    <a:pt x="8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34" name="Google Shape;1534;p45"/>
            <p:cNvSpPr/>
            <p:nvPr/>
          </p:nvSpPr>
          <p:spPr>
            <a:xfrm>
              <a:off x="1533625" y="2813200"/>
              <a:ext cx="301150" cy="244575"/>
            </a:xfrm>
            <a:custGeom>
              <a:avLst/>
              <a:gdLst/>
              <a:ahLst/>
              <a:cxnLst/>
              <a:rect l="l" t="t" r="r" b="b"/>
              <a:pathLst>
                <a:path w="12046" h="9783" extrusionOk="0">
                  <a:moveTo>
                    <a:pt x="11663" y="0"/>
                  </a:moveTo>
                  <a:lnTo>
                    <a:pt x="1" y="4730"/>
                  </a:lnTo>
                  <a:lnTo>
                    <a:pt x="1469" y="9783"/>
                  </a:lnTo>
                  <a:cubicBezTo>
                    <a:pt x="6082" y="8314"/>
                    <a:pt x="10018" y="6404"/>
                    <a:pt x="12045" y="3349"/>
                  </a:cubicBezTo>
                  <a:lnTo>
                    <a:pt x="116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35" name="Google Shape;1535;p45"/>
            <p:cNvSpPr/>
            <p:nvPr/>
          </p:nvSpPr>
          <p:spPr>
            <a:xfrm>
              <a:off x="1452100" y="2689300"/>
              <a:ext cx="210825" cy="368475"/>
            </a:xfrm>
            <a:custGeom>
              <a:avLst/>
              <a:gdLst/>
              <a:ahLst/>
              <a:cxnLst/>
              <a:rect l="l" t="t" r="r" b="b"/>
              <a:pathLst>
                <a:path w="8433" h="14739" extrusionOk="0">
                  <a:moveTo>
                    <a:pt x="2902" y="0"/>
                  </a:moveTo>
                  <a:cubicBezTo>
                    <a:pt x="2651" y="0"/>
                    <a:pt x="2397" y="35"/>
                    <a:pt x="2145" y="109"/>
                  </a:cubicBezTo>
                  <a:lnTo>
                    <a:pt x="2116" y="138"/>
                  </a:lnTo>
                  <a:cubicBezTo>
                    <a:pt x="794" y="520"/>
                    <a:pt x="1" y="1842"/>
                    <a:pt x="236" y="3193"/>
                  </a:cubicBezTo>
                  <a:cubicBezTo>
                    <a:pt x="1176" y="8100"/>
                    <a:pt x="2586" y="13211"/>
                    <a:pt x="4730" y="14739"/>
                  </a:cubicBezTo>
                  <a:lnTo>
                    <a:pt x="8432" y="12271"/>
                  </a:lnTo>
                  <a:lnTo>
                    <a:pt x="5494" y="1901"/>
                  </a:lnTo>
                  <a:cubicBezTo>
                    <a:pt x="5132" y="742"/>
                    <a:pt x="4057" y="0"/>
                    <a:pt x="2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36" name="Google Shape;1536;p45"/>
            <p:cNvSpPr/>
            <p:nvPr/>
          </p:nvSpPr>
          <p:spPr>
            <a:xfrm>
              <a:off x="1419800" y="3250175"/>
              <a:ext cx="101375" cy="459050"/>
            </a:xfrm>
            <a:custGeom>
              <a:avLst/>
              <a:gdLst/>
              <a:ahLst/>
              <a:cxnLst/>
              <a:rect l="l" t="t" r="r" b="b"/>
              <a:pathLst>
                <a:path w="4055" h="18362" extrusionOk="0">
                  <a:moveTo>
                    <a:pt x="2644" y="441"/>
                  </a:moveTo>
                  <a:lnTo>
                    <a:pt x="2673" y="3115"/>
                  </a:lnTo>
                  <a:cubicBezTo>
                    <a:pt x="2967" y="2233"/>
                    <a:pt x="3467" y="1411"/>
                    <a:pt x="4054" y="735"/>
                  </a:cubicBezTo>
                  <a:cubicBezTo>
                    <a:pt x="3702" y="676"/>
                    <a:pt x="3349" y="618"/>
                    <a:pt x="2997" y="530"/>
                  </a:cubicBezTo>
                  <a:cubicBezTo>
                    <a:pt x="2879" y="500"/>
                    <a:pt x="2762" y="471"/>
                    <a:pt x="2644" y="441"/>
                  </a:cubicBezTo>
                  <a:close/>
                  <a:moveTo>
                    <a:pt x="735" y="1"/>
                  </a:moveTo>
                  <a:cubicBezTo>
                    <a:pt x="353" y="794"/>
                    <a:pt x="88" y="1969"/>
                    <a:pt x="88" y="3291"/>
                  </a:cubicBezTo>
                  <a:cubicBezTo>
                    <a:pt x="88" y="4290"/>
                    <a:pt x="235" y="5406"/>
                    <a:pt x="588" y="6464"/>
                  </a:cubicBezTo>
                  <a:cubicBezTo>
                    <a:pt x="176" y="8755"/>
                    <a:pt x="0" y="11047"/>
                    <a:pt x="0" y="13044"/>
                  </a:cubicBezTo>
                  <a:cubicBezTo>
                    <a:pt x="0" y="15277"/>
                    <a:pt x="206" y="17187"/>
                    <a:pt x="499" y="18362"/>
                  </a:cubicBezTo>
                  <a:cubicBezTo>
                    <a:pt x="529" y="18303"/>
                    <a:pt x="558" y="18244"/>
                    <a:pt x="617" y="18185"/>
                  </a:cubicBezTo>
                  <a:cubicBezTo>
                    <a:pt x="793" y="16834"/>
                    <a:pt x="1410" y="14690"/>
                    <a:pt x="2350" y="13279"/>
                  </a:cubicBezTo>
                  <a:cubicBezTo>
                    <a:pt x="2233" y="12574"/>
                    <a:pt x="2203" y="11899"/>
                    <a:pt x="2233" y="11194"/>
                  </a:cubicBezTo>
                  <a:cubicBezTo>
                    <a:pt x="1440" y="9989"/>
                    <a:pt x="1528" y="8256"/>
                    <a:pt x="2438" y="7140"/>
                  </a:cubicBezTo>
                  <a:cubicBezTo>
                    <a:pt x="2409" y="6993"/>
                    <a:pt x="2380" y="6875"/>
                    <a:pt x="2350" y="6728"/>
                  </a:cubicBezTo>
                  <a:lnTo>
                    <a:pt x="2350" y="6905"/>
                  </a:lnTo>
                  <a:lnTo>
                    <a:pt x="2321" y="6905"/>
                  </a:lnTo>
                  <a:cubicBezTo>
                    <a:pt x="1586" y="6611"/>
                    <a:pt x="1586" y="4672"/>
                    <a:pt x="1586" y="4261"/>
                  </a:cubicBezTo>
                  <a:lnTo>
                    <a:pt x="1586" y="1734"/>
                  </a:lnTo>
                  <a:lnTo>
                    <a:pt x="1704" y="1617"/>
                  </a:lnTo>
                  <a:lnTo>
                    <a:pt x="1586" y="1470"/>
                  </a:lnTo>
                  <a:lnTo>
                    <a:pt x="1704" y="1293"/>
                  </a:lnTo>
                  <a:lnTo>
                    <a:pt x="1586" y="1147"/>
                  </a:lnTo>
                  <a:lnTo>
                    <a:pt x="1704" y="1000"/>
                  </a:lnTo>
                  <a:lnTo>
                    <a:pt x="1586" y="853"/>
                  </a:lnTo>
                  <a:lnTo>
                    <a:pt x="1704" y="706"/>
                  </a:lnTo>
                  <a:lnTo>
                    <a:pt x="1528" y="676"/>
                  </a:lnTo>
                  <a:lnTo>
                    <a:pt x="1586" y="265"/>
                  </a:lnTo>
                  <a:lnTo>
                    <a:pt x="1586" y="236"/>
                  </a:lnTo>
                  <a:lnTo>
                    <a:pt x="1616" y="236"/>
                  </a:lnTo>
                  <a:lnTo>
                    <a:pt x="1616" y="206"/>
                  </a:lnTo>
                  <a:cubicBezTo>
                    <a:pt x="1498" y="206"/>
                    <a:pt x="1381" y="177"/>
                    <a:pt x="1263" y="148"/>
                  </a:cubicBezTo>
                  <a:cubicBezTo>
                    <a:pt x="1087" y="89"/>
                    <a:pt x="911" y="60"/>
                    <a:pt x="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37" name="Google Shape;1537;p45"/>
            <p:cNvSpPr/>
            <p:nvPr/>
          </p:nvSpPr>
          <p:spPr>
            <a:xfrm>
              <a:off x="1334600" y="3582150"/>
              <a:ext cx="168200" cy="547175"/>
            </a:xfrm>
            <a:custGeom>
              <a:avLst/>
              <a:gdLst/>
              <a:ahLst/>
              <a:cxnLst/>
              <a:rect l="l" t="t" r="r" b="b"/>
              <a:pathLst>
                <a:path w="6728" h="21887" extrusionOk="0">
                  <a:moveTo>
                    <a:pt x="5758" y="0"/>
                  </a:moveTo>
                  <a:cubicBezTo>
                    <a:pt x="4818" y="1411"/>
                    <a:pt x="4201" y="3555"/>
                    <a:pt x="4025" y="4906"/>
                  </a:cubicBezTo>
                  <a:cubicBezTo>
                    <a:pt x="3966" y="4965"/>
                    <a:pt x="3937" y="5024"/>
                    <a:pt x="3907" y="5083"/>
                  </a:cubicBezTo>
                  <a:cubicBezTo>
                    <a:pt x="2262" y="8226"/>
                    <a:pt x="735" y="13925"/>
                    <a:pt x="0" y="20183"/>
                  </a:cubicBezTo>
                  <a:cubicBezTo>
                    <a:pt x="30" y="20506"/>
                    <a:pt x="412" y="20888"/>
                    <a:pt x="999" y="21240"/>
                  </a:cubicBezTo>
                  <a:cubicBezTo>
                    <a:pt x="1410" y="21475"/>
                    <a:pt x="1910" y="21710"/>
                    <a:pt x="2468" y="21887"/>
                  </a:cubicBezTo>
                  <a:cubicBezTo>
                    <a:pt x="2527" y="21182"/>
                    <a:pt x="2615" y="20447"/>
                    <a:pt x="2527" y="19742"/>
                  </a:cubicBezTo>
                  <a:cubicBezTo>
                    <a:pt x="2497" y="19419"/>
                    <a:pt x="2439" y="19096"/>
                    <a:pt x="2350" y="18773"/>
                  </a:cubicBezTo>
                  <a:cubicBezTo>
                    <a:pt x="2174" y="18185"/>
                    <a:pt x="1822" y="17598"/>
                    <a:pt x="1851" y="16981"/>
                  </a:cubicBezTo>
                  <a:cubicBezTo>
                    <a:pt x="1851" y="16393"/>
                    <a:pt x="2644" y="15600"/>
                    <a:pt x="3261" y="15600"/>
                  </a:cubicBezTo>
                  <a:cubicBezTo>
                    <a:pt x="3320" y="15600"/>
                    <a:pt x="3379" y="15600"/>
                    <a:pt x="3408" y="15629"/>
                  </a:cubicBezTo>
                  <a:cubicBezTo>
                    <a:pt x="2879" y="14689"/>
                    <a:pt x="2644" y="13543"/>
                    <a:pt x="2821" y="12427"/>
                  </a:cubicBezTo>
                  <a:cubicBezTo>
                    <a:pt x="2997" y="11311"/>
                    <a:pt x="3614" y="10165"/>
                    <a:pt x="4613" y="9666"/>
                  </a:cubicBezTo>
                  <a:cubicBezTo>
                    <a:pt x="4378" y="8726"/>
                    <a:pt x="4554" y="7727"/>
                    <a:pt x="5024" y="6904"/>
                  </a:cubicBezTo>
                  <a:cubicBezTo>
                    <a:pt x="5406" y="6228"/>
                    <a:pt x="5993" y="5700"/>
                    <a:pt x="6728" y="5406"/>
                  </a:cubicBezTo>
                  <a:cubicBezTo>
                    <a:pt x="6023" y="4701"/>
                    <a:pt x="5523" y="3820"/>
                    <a:pt x="5229" y="2879"/>
                  </a:cubicBezTo>
                  <a:cubicBezTo>
                    <a:pt x="5347" y="2791"/>
                    <a:pt x="6522" y="2674"/>
                    <a:pt x="6640" y="2556"/>
                  </a:cubicBezTo>
                  <a:cubicBezTo>
                    <a:pt x="6140" y="1704"/>
                    <a:pt x="5876" y="852"/>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38" name="Google Shape;1538;p45"/>
            <p:cNvSpPr/>
            <p:nvPr/>
          </p:nvSpPr>
          <p:spPr>
            <a:xfrm>
              <a:off x="1457975" y="3256800"/>
              <a:ext cx="4425" cy="11025"/>
            </a:xfrm>
            <a:custGeom>
              <a:avLst/>
              <a:gdLst/>
              <a:ahLst/>
              <a:cxnLst/>
              <a:rect l="l" t="t" r="r" b="b"/>
              <a:pathLst>
                <a:path w="177" h="441" extrusionOk="0">
                  <a:moveTo>
                    <a:pt x="59" y="0"/>
                  </a:moveTo>
                  <a:lnTo>
                    <a:pt x="1" y="411"/>
                  </a:lnTo>
                  <a:lnTo>
                    <a:pt x="177" y="441"/>
                  </a:lnTo>
                  <a:lnTo>
                    <a:pt x="59" y="294"/>
                  </a:lnTo>
                  <a:lnTo>
                    <a:pt x="177" y="118"/>
                  </a:ln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39" name="Google Shape;1539;p45"/>
            <p:cNvSpPr/>
            <p:nvPr/>
          </p:nvSpPr>
          <p:spPr>
            <a:xfrm>
              <a:off x="1438150" y="3188500"/>
              <a:ext cx="314375" cy="92200"/>
            </a:xfrm>
            <a:custGeom>
              <a:avLst/>
              <a:gdLst/>
              <a:ahLst/>
              <a:cxnLst/>
              <a:rect l="l" t="t" r="r" b="b"/>
              <a:pathLst>
                <a:path w="12575" h="3688" extrusionOk="0">
                  <a:moveTo>
                    <a:pt x="147" y="0"/>
                  </a:moveTo>
                  <a:lnTo>
                    <a:pt x="59" y="1293"/>
                  </a:lnTo>
                  <a:lnTo>
                    <a:pt x="1" y="2468"/>
                  </a:lnTo>
                  <a:cubicBezTo>
                    <a:pt x="177" y="2527"/>
                    <a:pt x="353" y="2556"/>
                    <a:pt x="529" y="2615"/>
                  </a:cubicBezTo>
                  <a:cubicBezTo>
                    <a:pt x="647" y="2644"/>
                    <a:pt x="764" y="2673"/>
                    <a:pt x="882" y="2673"/>
                  </a:cubicBezTo>
                  <a:lnTo>
                    <a:pt x="999" y="2703"/>
                  </a:lnTo>
                  <a:cubicBezTo>
                    <a:pt x="1176" y="2762"/>
                    <a:pt x="1323" y="2791"/>
                    <a:pt x="1469" y="2820"/>
                  </a:cubicBezTo>
                  <a:lnTo>
                    <a:pt x="1499" y="2820"/>
                  </a:lnTo>
                  <a:cubicBezTo>
                    <a:pt x="1646" y="2879"/>
                    <a:pt x="1763" y="2908"/>
                    <a:pt x="1910" y="2908"/>
                  </a:cubicBezTo>
                  <a:cubicBezTo>
                    <a:pt x="2028" y="2938"/>
                    <a:pt x="2145" y="2967"/>
                    <a:pt x="2263" y="2997"/>
                  </a:cubicBezTo>
                  <a:cubicBezTo>
                    <a:pt x="4055" y="3349"/>
                    <a:pt x="5817" y="3584"/>
                    <a:pt x="7462" y="3643"/>
                  </a:cubicBezTo>
                  <a:cubicBezTo>
                    <a:pt x="7933" y="3673"/>
                    <a:pt x="8398" y="3688"/>
                    <a:pt x="8854" y="3688"/>
                  </a:cubicBezTo>
                  <a:cubicBezTo>
                    <a:pt x="10164" y="3688"/>
                    <a:pt x="11404" y="3567"/>
                    <a:pt x="12515" y="3349"/>
                  </a:cubicBezTo>
                  <a:lnTo>
                    <a:pt x="12574" y="970"/>
                  </a:lnTo>
                  <a:lnTo>
                    <a:pt x="12574" y="940"/>
                  </a:lnTo>
                  <a:cubicBezTo>
                    <a:pt x="11535" y="1153"/>
                    <a:pt x="10387" y="1252"/>
                    <a:pt x="9152" y="1252"/>
                  </a:cubicBezTo>
                  <a:cubicBezTo>
                    <a:pt x="7664" y="1252"/>
                    <a:pt x="6050" y="1109"/>
                    <a:pt x="4348" y="852"/>
                  </a:cubicBezTo>
                  <a:cubicBezTo>
                    <a:pt x="3555" y="705"/>
                    <a:pt x="2733" y="558"/>
                    <a:pt x="1910" y="382"/>
                  </a:cubicBezTo>
                  <a:lnTo>
                    <a:pt x="1851" y="382"/>
                  </a:lnTo>
                  <a:cubicBezTo>
                    <a:pt x="1646" y="323"/>
                    <a:pt x="1440" y="294"/>
                    <a:pt x="1234" y="235"/>
                  </a:cubicBezTo>
                  <a:cubicBezTo>
                    <a:pt x="1117" y="206"/>
                    <a:pt x="1029" y="206"/>
                    <a:pt x="911" y="176"/>
                  </a:cubicBezTo>
                  <a:lnTo>
                    <a:pt x="852" y="147"/>
                  </a:lnTo>
                  <a:cubicBezTo>
                    <a:pt x="617" y="118"/>
                    <a:pt x="382" y="59"/>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40" name="Google Shape;1540;p45"/>
            <p:cNvSpPr/>
            <p:nvPr/>
          </p:nvSpPr>
          <p:spPr>
            <a:xfrm>
              <a:off x="1657000" y="3226675"/>
              <a:ext cx="56600" cy="49975"/>
            </a:xfrm>
            <a:custGeom>
              <a:avLst/>
              <a:gdLst/>
              <a:ahLst/>
              <a:cxnLst/>
              <a:rect l="l" t="t" r="r" b="b"/>
              <a:pathLst>
                <a:path w="2264" h="1999" extrusionOk="0">
                  <a:moveTo>
                    <a:pt x="2263" y="1"/>
                  </a:moveTo>
                  <a:lnTo>
                    <a:pt x="60" y="89"/>
                  </a:lnTo>
                  <a:lnTo>
                    <a:pt x="1" y="1998"/>
                  </a:lnTo>
                  <a:lnTo>
                    <a:pt x="1" y="1998"/>
                  </a:lnTo>
                  <a:lnTo>
                    <a:pt x="2263" y="1822"/>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41" name="Google Shape;1541;p45"/>
            <p:cNvSpPr/>
            <p:nvPr/>
          </p:nvSpPr>
          <p:spPr>
            <a:xfrm>
              <a:off x="1573275" y="3205375"/>
              <a:ext cx="27200" cy="80825"/>
            </a:xfrm>
            <a:custGeom>
              <a:avLst/>
              <a:gdLst/>
              <a:ahLst/>
              <a:cxnLst/>
              <a:rect l="l" t="t" r="r" b="b"/>
              <a:pathLst>
                <a:path w="1088" h="3233" extrusionOk="0">
                  <a:moveTo>
                    <a:pt x="471" y="1"/>
                  </a:moveTo>
                  <a:lnTo>
                    <a:pt x="1" y="3144"/>
                  </a:lnTo>
                  <a:lnTo>
                    <a:pt x="647" y="3232"/>
                  </a:lnTo>
                  <a:lnTo>
                    <a:pt x="1088" y="89"/>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42" name="Google Shape;1542;p45"/>
            <p:cNvSpPr/>
            <p:nvPr/>
          </p:nvSpPr>
          <p:spPr>
            <a:xfrm>
              <a:off x="1460925" y="3125325"/>
              <a:ext cx="24250" cy="106525"/>
            </a:xfrm>
            <a:custGeom>
              <a:avLst/>
              <a:gdLst/>
              <a:ahLst/>
              <a:cxnLst/>
              <a:rect l="l" t="t" r="r" b="b"/>
              <a:pathLst>
                <a:path w="970" h="4261" extrusionOk="0">
                  <a:moveTo>
                    <a:pt x="88" y="1"/>
                  </a:moveTo>
                  <a:cubicBezTo>
                    <a:pt x="30" y="706"/>
                    <a:pt x="0" y="1440"/>
                    <a:pt x="0" y="2145"/>
                  </a:cubicBezTo>
                  <a:cubicBezTo>
                    <a:pt x="0" y="2850"/>
                    <a:pt x="30" y="3555"/>
                    <a:pt x="88" y="4260"/>
                  </a:cubicBezTo>
                  <a:lnTo>
                    <a:pt x="882" y="4260"/>
                  </a:lnTo>
                  <a:cubicBezTo>
                    <a:pt x="940" y="3555"/>
                    <a:pt x="970" y="2850"/>
                    <a:pt x="970" y="2145"/>
                  </a:cubicBezTo>
                  <a:cubicBezTo>
                    <a:pt x="970" y="1440"/>
                    <a:pt x="940" y="706"/>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43" name="Google Shape;1543;p45"/>
            <p:cNvSpPr/>
            <p:nvPr/>
          </p:nvSpPr>
          <p:spPr>
            <a:xfrm>
              <a:off x="1459450" y="3236950"/>
              <a:ext cx="27200" cy="185850"/>
            </a:xfrm>
            <a:custGeom>
              <a:avLst/>
              <a:gdLst/>
              <a:ahLst/>
              <a:cxnLst/>
              <a:rect l="l" t="t" r="r" b="b"/>
              <a:pathLst>
                <a:path w="1088" h="7434" extrusionOk="0">
                  <a:moveTo>
                    <a:pt x="118" y="1"/>
                  </a:moveTo>
                  <a:lnTo>
                    <a:pt x="0" y="148"/>
                  </a:lnTo>
                  <a:lnTo>
                    <a:pt x="0" y="177"/>
                  </a:lnTo>
                  <a:lnTo>
                    <a:pt x="118" y="324"/>
                  </a:lnTo>
                  <a:lnTo>
                    <a:pt x="0" y="471"/>
                  </a:lnTo>
                  <a:lnTo>
                    <a:pt x="118" y="618"/>
                  </a:lnTo>
                  <a:lnTo>
                    <a:pt x="0" y="765"/>
                  </a:lnTo>
                  <a:lnTo>
                    <a:pt x="118" y="912"/>
                  </a:lnTo>
                  <a:lnTo>
                    <a:pt x="0" y="1088"/>
                  </a:lnTo>
                  <a:lnTo>
                    <a:pt x="118" y="1235"/>
                  </a:lnTo>
                  <a:lnTo>
                    <a:pt x="0" y="1382"/>
                  </a:lnTo>
                  <a:lnTo>
                    <a:pt x="118" y="1529"/>
                  </a:lnTo>
                  <a:lnTo>
                    <a:pt x="0" y="1676"/>
                  </a:lnTo>
                  <a:lnTo>
                    <a:pt x="118" y="1822"/>
                  </a:lnTo>
                  <a:lnTo>
                    <a:pt x="0" y="1999"/>
                  </a:lnTo>
                  <a:lnTo>
                    <a:pt x="118" y="2146"/>
                  </a:lnTo>
                  <a:lnTo>
                    <a:pt x="0" y="2263"/>
                  </a:lnTo>
                  <a:lnTo>
                    <a:pt x="0" y="4790"/>
                  </a:lnTo>
                  <a:cubicBezTo>
                    <a:pt x="0" y="5201"/>
                    <a:pt x="0" y="7140"/>
                    <a:pt x="735" y="7434"/>
                  </a:cubicBezTo>
                  <a:lnTo>
                    <a:pt x="764" y="7434"/>
                  </a:lnTo>
                  <a:lnTo>
                    <a:pt x="1087" y="4555"/>
                  </a:lnTo>
                  <a:lnTo>
                    <a:pt x="10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44" name="Google Shape;1544;p45"/>
            <p:cNvSpPr/>
            <p:nvPr/>
          </p:nvSpPr>
          <p:spPr>
            <a:xfrm>
              <a:off x="1462375" y="3239900"/>
              <a:ext cx="15450" cy="178500"/>
            </a:xfrm>
            <a:custGeom>
              <a:avLst/>
              <a:gdLst/>
              <a:ahLst/>
              <a:cxnLst/>
              <a:rect l="l" t="t" r="r" b="b"/>
              <a:pathLst>
                <a:path w="618" h="7140" extrusionOk="0">
                  <a:moveTo>
                    <a:pt x="60" y="0"/>
                  </a:moveTo>
                  <a:lnTo>
                    <a:pt x="30" y="59"/>
                  </a:lnTo>
                  <a:lnTo>
                    <a:pt x="148" y="206"/>
                  </a:lnTo>
                  <a:lnTo>
                    <a:pt x="30" y="353"/>
                  </a:lnTo>
                  <a:lnTo>
                    <a:pt x="148" y="500"/>
                  </a:lnTo>
                  <a:lnTo>
                    <a:pt x="30" y="647"/>
                  </a:lnTo>
                  <a:lnTo>
                    <a:pt x="148" y="794"/>
                  </a:lnTo>
                  <a:lnTo>
                    <a:pt x="30" y="970"/>
                  </a:lnTo>
                  <a:lnTo>
                    <a:pt x="148" y="1117"/>
                  </a:lnTo>
                  <a:lnTo>
                    <a:pt x="30" y="1264"/>
                  </a:lnTo>
                  <a:lnTo>
                    <a:pt x="148" y="1411"/>
                  </a:lnTo>
                  <a:lnTo>
                    <a:pt x="30" y="1558"/>
                  </a:lnTo>
                  <a:lnTo>
                    <a:pt x="148" y="1704"/>
                  </a:lnTo>
                  <a:lnTo>
                    <a:pt x="30" y="1881"/>
                  </a:lnTo>
                  <a:lnTo>
                    <a:pt x="148" y="2028"/>
                  </a:lnTo>
                  <a:lnTo>
                    <a:pt x="89" y="2116"/>
                  </a:lnTo>
                  <a:lnTo>
                    <a:pt x="1" y="2174"/>
                  </a:lnTo>
                  <a:lnTo>
                    <a:pt x="1" y="4672"/>
                  </a:lnTo>
                  <a:cubicBezTo>
                    <a:pt x="1" y="5964"/>
                    <a:pt x="207" y="6845"/>
                    <a:pt x="530" y="7139"/>
                  </a:cubicBezTo>
                  <a:lnTo>
                    <a:pt x="618" y="6405"/>
                  </a:lnTo>
                  <a:cubicBezTo>
                    <a:pt x="324" y="4818"/>
                    <a:pt x="442" y="2263"/>
                    <a:pt x="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45" name="Google Shape;1545;p45"/>
            <p:cNvSpPr/>
            <p:nvPr/>
          </p:nvSpPr>
          <p:spPr>
            <a:xfrm>
              <a:off x="1443300" y="3233300"/>
              <a:ext cx="64650" cy="3675"/>
            </a:xfrm>
            <a:custGeom>
              <a:avLst/>
              <a:gdLst/>
              <a:ahLst/>
              <a:cxnLst/>
              <a:rect l="l" t="t" r="r" b="b"/>
              <a:pathLst>
                <a:path w="2586" h="147" extrusionOk="0">
                  <a:moveTo>
                    <a:pt x="0" y="0"/>
                  </a:moveTo>
                  <a:lnTo>
                    <a:pt x="0" y="147"/>
                  </a:lnTo>
                  <a:lnTo>
                    <a:pt x="2585" y="147"/>
                  </a:lnTo>
                  <a:lnTo>
                    <a:pt x="25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46" name="Google Shape;1546;p45"/>
            <p:cNvSpPr/>
            <p:nvPr/>
          </p:nvSpPr>
          <p:spPr>
            <a:xfrm>
              <a:off x="1459450" y="3183350"/>
              <a:ext cx="27200" cy="14700"/>
            </a:xfrm>
            <a:custGeom>
              <a:avLst/>
              <a:gdLst/>
              <a:ahLst/>
              <a:cxnLst/>
              <a:rect l="l" t="t" r="r" b="b"/>
              <a:pathLst>
                <a:path w="1088" h="588" extrusionOk="0">
                  <a:moveTo>
                    <a:pt x="0" y="0"/>
                  </a:moveTo>
                  <a:cubicBezTo>
                    <a:pt x="0" y="206"/>
                    <a:pt x="0" y="382"/>
                    <a:pt x="30" y="588"/>
                  </a:cubicBezTo>
                  <a:lnTo>
                    <a:pt x="1087" y="588"/>
                  </a:lnTo>
                  <a:cubicBezTo>
                    <a:pt x="1087" y="382"/>
                    <a:pt x="1087" y="206"/>
                    <a:pt x="1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47" name="Google Shape;1547;p45"/>
            <p:cNvSpPr/>
            <p:nvPr/>
          </p:nvSpPr>
          <p:spPr>
            <a:xfrm>
              <a:off x="1460175" y="3123850"/>
              <a:ext cx="25750" cy="19125"/>
            </a:xfrm>
            <a:custGeom>
              <a:avLst/>
              <a:gdLst/>
              <a:ahLst/>
              <a:cxnLst/>
              <a:rect l="l" t="t" r="r" b="b"/>
              <a:pathLst>
                <a:path w="1030" h="765" extrusionOk="0">
                  <a:moveTo>
                    <a:pt x="60" y="1"/>
                  </a:moveTo>
                  <a:cubicBezTo>
                    <a:pt x="30" y="265"/>
                    <a:pt x="30" y="500"/>
                    <a:pt x="1" y="765"/>
                  </a:cubicBezTo>
                  <a:lnTo>
                    <a:pt x="1029" y="765"/>
                  </a:lnTo>
                  <a:cubicBezTo>
                    <a:pt x="1000" y="500"/>
                    <a:pt x="1000" y="265"/>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48" name="Google Shape;1548;p45"/>
            <p:cNvSpPr/>
            <p:nvPr/>
          </p:nvSpPr>
          <p:spPr>
            <a:xfrm>
              <a:off x="1460175" y="3201700"/>
              <a:ext cx="26475" cy="14725"/>
            </a:xfrm>
            <a:custGeom>
              <a:avLst/>
              <a:gdLst/>
              <a:ahLst/>
              <a:cxnLst/>
              <a:rect l="l" t="t" r="r" b="b"/>
              <a:pathLst>
                <a:path w="1059" h="589" extrusionOk="0">
                  <a:moveTo>
                    <a:pt x="1" y="1"/>
                  </a:moveTo>
                  <a:cubicBezTo>
                    <a:pt x="1" y="207"/>
                    <a:pt x="1" y="412"/>
                    <a:pt x="30" y="588"/>
                  </a:cubicBezTo>
                  <a:lnTo>
                    <a:pt x="1029" y="588"/>
                  </a:lnTo>
                  <a:cubicBezTo>
                    <a:pt x="1029" y="412"/>
                    <a:pt x="1029" y="207"/>
                    <a:pt x="10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49" name="Google Shape;1549;p45"/>
            <p:cNvSpPr/>
            <p:nvPr/>
          </p:nvSpPr>
          <p:spPr>
            <a:xfrm>
              <a:off x="1459450" y="3164975"/>
              <a:ext cx="27200" cy="14725"/>
            </a:xfrm>
            <a:custGeom>
              <a:avLst/>
              <a:gdLst/>
              <a:ahLst/>
              <a:cxnLst/>
              <a:rect l="l" t="t" r="r" b="b"/>
              <a:pathLst>
                <a:path w="1088" h="589" extrusionOk="0">
                  <a:moveTo>
                    <a:pt x="0" y="1"/>
                  </a:moveTo>
                  <a:cubicBezTo>
                    <a:pt x="0" y="177"/>
                    <a:pt x="0" y="383"/>
                    <a:pt x="0" y="589"/>
                  </a:cubicBezTo>
                  <a:lnTo>
                    <a:pt x="1087" y="589"/>
                  </a:lnTo>
                  <a:cubicBezTo>
                    <a:pt x="1087" y="383"/>
                    <a:pt x="1087" y="177"/>
                    <a:pt x="1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50" name="Google Shape;1550;p45"/>
            <p:cNvSpPr/>
            <p:nvPr/>
          </p:nvSpPr>
          <p:spPr>
            <a:xfrm>
              <a:off x="1460175" y="3145900"/>
              <a:ext cx="26475" cy="15450"/>
            </a:xfrm>
            <a:custGeom>
              <a:avLst/>
              <a:gdLst/>
              <a:ahLst/>
              <a:cxnLst/>
              <a:rect l="l" t="t" r="r" b="b"/>
              <a:pathLst>
                <a:path w="1059" h="618" extrusionOk="0">
                  <a:moveTo>
                    <a:pt x="1" y="0"/>
                  </a:moveTo>
                  <a:cubicBezTo>
                    <a:pt x="1" y="206"/>
                    <a:pt x="1" y="411"/>
                    <a:pt x="1" y="617"/>
                  </a:cubicBezTo>
                  <a:lnTo>
                    <a:pt x="1058" y="617"/>
                  </a:lnTo>
                  <a:cubicBezTo>
                    <a:pt x="1058" y="411"/>
                    <a:pt x="1029" y="206"/>
                    <a:pt x="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51" name="Google Shape;1551;p45"/>
            <p:cNvSpPr/>
            <p:nvPr/>
          </p:nvSpPr>
          <p:spPr>
            <a:xfrm>
              <a:off x="1460925" y="3220075"/>
              <a:ext cx="25000" cy="13250"/>
            </a:xfrm>
            <a:custGeom>
              <a:avLst/>
              <a:gdLst/>
              <a:ahLst/>
              <a:cxnLst/>
              <a:rect l="l" t="t" r="r" b="b"/>
              <a:pathLst>
                <a:path w="1000" h="530" extrusionOk="0">
                  <a:moveTo>
                    <a:pt x="0" y="0"/>
                  </a:moveTo>
                  <a:cubicBezTo>
                    <a:pt x="0" y="177"/>
                    <a:pt x="30" y="353"/>
                    <a:pt x="30" y="529"/>
                  </a:cubicBezTo>
                  <a:lnTo>
                    <a:pt x="940" y="529"/>
                  </a:lnTo>
                  <a:cubicBezTo>
                    <a:pt x="970" y="353"/>
                    <a:pt x="970" y="177"/>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52" name="Google Shape;1552;p45"/>
            <p:cNvSpPr/>
            <p:nvPr/>
          </p:nvSpPr>
          <p:spPr>
            <a:xfrm>
              <a:off x="1460175" y="3104775"/>
              <a:ext cx="26475" cy="24250"/>
            </a:xfrm>
            <a:custGeom>
              <a:avLst/>
              <a:gdLst/>
              <a:ahLst/>
              <a:cxnLst/>
              <a:rect l="l" t="t" r="r" b="b"/>
              <a:pathLst>
                <a:path w="1059" h="970" extrusionOk="0">
                  <a:moveTo>
                    <a:pt x="515" y="0"/>
                  </a:moveTo>
                  <a:cubicBezTo>
                    <a:pt x="353" y="0"/>
                    <a:pt x="192" y="29"/>
                    <a:pt x="60" y="88"/>
                  </a:cubicBezTo>
                  <a:cubicBezTo>
                    <a:pt x="30" y="88"/>
                    <a:pt x="1" y="147"/>
                    <a:pt x="1" y="206"/>
                  </a:cubicBezTo>
                  <a:lnTo>
                    <a:pt x="60" y="969"/>
                  </a:lnTo>
                  <a:lnTo>
                    <a:pt x="1000" y="969"/>
                  </a:lnTo>
                  <a:lnTo>
                    <a:pt x="1058" y="206"/>
                  </a:lnTo>
                  <a:cubicBezTo>
                    <a:pt x="1058" y="147"/>
                    <a:pt x="1029" y="88"/>
                    <a:pt x="970" y="88"/>
                  </a:cubicBezTo>
                  <a:cubicBezTo>
                    <a:pt x="838" y="29"/>
                    <a:pt x="677"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53" name="Google Shape;1553;p45"/>
            <p:cNvSpPr/>
            <p:nvPr/>
          </p:nvSpPr>
          <p:spPr>
            <a:xfrm>
              <a:off x="1451375" y="3236950"/>
              <a:ext cx="43350" cy="196875"/>
            </a:xfrm>
            <a:custGeom>
              <a:avLst/>
              <a:gdLst/>
              <a:ahLst/>
              <a:cxnLst/>
              <a:rect l="l" t="t" r="r" b="b"/>
              <a:pathLst>
                <a:path w="1734" h="7875" extrusionOk="0">
                  <a:moveTo>
                    <a:pt x="0" y="1"/>
                  </a:moveTo>
                  <a:lnTo>
                    <a:pt x="0" y="6258"/>
                  </a:lnTo>
                  <a:cubicBezTo>
                    <a:pt x="0" y="7140"/>
                    <a:pt x="735" y="7874"/>
                    <a:pt x="1645" y="7874"/>
                  </a:cubicBezTo>
                  <a:lnTo>
                    <a:pt x="1734" y="7874"/>
                  </a:lnTo>
                  <a:lnTo>
                    <a:pt x="1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grpSp>
        <p:nvGrpSpPr>
          <p:cNvPr id="1554" name="Google Shape;1554;p45"/>
          <p:cNvGrpSpPr/>
          <p:nvPr/>
        </p:nvGrpSpPr>
        <p:grpSpPr>
          <a:xfrm>
            <a:off x="6341996" y="3103721"/>
            <a:ext cx="3079833" cy="2773527"/>
            <a:chOff x="4115075" y="2411375"/>
            <a:chExt cx="2074800" cy="1868450"/>
          </a:xfrm>
        </p:grpSpPr>
        <p:sp>
          <p:nvSpPr>
            <p:cNvPr id="1555" name="Google Shape;1555;p45"/>
            <p:cNvSpPr/>
            <p:nvPr/>
          </p:nvSpPr>
          <p:spPr>
            <a:xfrm>
              <a:off x="4582900" y="3296400"/>
              <a:ext cx="390750" cy="499400"/>
            </a:xfrm>
            <a:custGeom>
              <a:avLst/>
              <a:gdLst/>
              <a:ahLst/>
              <a:cxnLst/>
              <a:rect l="l" t="t" r="r" b="b"/>
              <a:pathLst>
                <a:path w="15630" h="19976" extrusionOk="0">
                  <a:moveTo>
                    <a:pt x="6728" y="0"/>
                  </a:moveTo>
                  <a:cubicBezTo>
                    <a:pt x="6111" y="324"/>
                    <a:pt x="5612" y="1440"/>
                    <a:pt x="5318" y="2762"/>
                  </a:cubicBezTo>
                  <a:cubicBezTo>
                    <a:pt x="5201" y="3438"/>
                    <a:pt x="5112" y="4172"/>
                    <a:pt x="5083" y="4877"/>
                  </a:cubicBezTo>
                  <a:cubicBezTo>
                    <a:pt x="5083" y="5376"/>
                    <a:pt x="5112" y="5876"/>
                    <a:pt x="5171" y="6346"/>
                  </a:cubicBezTo>
                  <a:cubicBezTo>
                    <a:pt x="5201" y="6463"/>
                    <a:pt x="5201" y="6581"/>
                    <a:pt x="5230" y="6698"/>
                  </a:cubicBezTo>
                  <a:cubicBezTo>
                    <a:pt x="3320" y="9225"/>
                    <a:pt x="1852" y="12045"/>
                    <a:pt x="970" y="14160"/>
                  </a:cubicBezTo>
                  <a:cubicBezTo>
                    <a:pt x="647" y="15012"/>
                    <a:pt x="412" y="15747"/>
                    <a:pt x="265" y="16334"/>
                  </a:cubicBezTo>
                  <a:cubicBezTo>
                    <a:pt x="206" y="16628"/>
                    <a:pt x="177" y="16892"/>
                    <a:pt x="148" y="17098"/>
                  </a:cubicBezTo>
                  <a:cubicBezTo>
                    <a:pt x="1" y="17480"/>
                    <a:pt x="118" y="17891"/>
                    <a:pt x="412" y="18303"/>
                  </a:cubicBezTo>
                  <a:cubicBezTo>
                    <a:pt x="500" y="18391"/>
                    <a:pt x="588" y="18479"/>
                    <a:pt x="676" y="18567"/>
                  </a:cubicBezTo>
                  <a:cubicBezTo>
                    <a:pt x="1477" y="19347"/>
                    <a:pt x="2974" y="19975"/>
                    <a:pt x="4222" y="19975"/>
                  </a:cubicBezTo>
                  <a:cubicBezTo>
                    <a:pt x="4714" y="19975"/>
                    <a:pt x="5167" y="19878"/>
                    <a:pt x="5524" y="19654"/>
                  </a:cubicBezTo>
                  <a:cubicBezTo>
                    <a:pt x="5671" y="19566"/>
                    <a:pt x="5788" y="19478"/>
                    <a:pt x="5876" y="19360"/>
                  </a:cubicBezTo>
                  <a:lnTo>
                    <a:pt x="5876" y="19331"/>
                  </a:lnTo>
                  <a:lnTo>
                    <a:pt x="6317" y="18743"/>
                  </a:lnTo>
                  <a:cubicBezTo>
                    <a:pt x="6376" y="18655"/>
                    <a:pt x="6464" y="18538"/>
                    <a:pt x="6523" y="18420"/>
                  </a:cubicBezTo>
                  <a:lnTo>
                    <a:pt x="11194" y="11840"/>
                  </a:lnTo>
                  <a:lnTo>
                    <a:pt x="11223" y="11810"/>
                  </a:lnTo>
                  <a:lnTo>
                    <a:pt x="11340" y="11604"/>
                  </a:lnTo>
                  <a:lnTo>
                    <a:pt x="12134" y="10488"/>
                  </a:lnTo>
                  <a:lnTo>
                    <a:pt x="15071" y="6317"/>
                  </a:lnTo>
                  <a:cubicBezTo>
                    <a:pt x="15630" y="5494"/>
                    <a:pt x="10459" y="970"/>
                    <a:pt x="10459" y="970"/>
                  </a:cubicBezTo>
                  <a:cubicBezTo>
                    <a:pt x="10988" y="735"/>
                    <a:pt x="10342" y="500"/>
                    <a:pt x="9460" y="324"/>
                  </a:cubicBezTo>
                  <a:cubicBezTo>
                    <a:pt x="8726" y="177"/>
                    <a:pt x="7874" y="88"/>
                    <a:pt x="7286" y="30"/>
                  </a:cubicBezTo>
                  <a:cubicBezTo>
                    <a:pt x="6963" y="0"/>
                    <a:pt x="6758" y="0"/>
                    <a:pt x="6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56" name="Google Shape;1556;p45"/>
            <p:cNvSpPr/>
            <p:nvPr/>
          </p:nvSpPr>
          <p:spPr>
            <a:xfrm>
              <a:off x="4115075" y="3719675"/>
              <a:ext cx="122675" cy="249500"/>
            </a:xfrm>
            <a:custGeom>
              <a:avLst/>
              <a:gdLst/>
              <a:ahLst/>
              <a:cxnLst/>
              <a:rect l="l" t="t" r="r" b="b"/>
              <a:pathLst>
                <a:path w="4907" h="9980" extrusionOk="0">
                  <a:moveTo>
                    <a:pt x="2710" y="0"/>
                  </a:moveTo>
                  <a:cubicBezTo>
                    <a:pt x="2230" y="0"/>
                    <a:pt x="1578" y="67"/>
                    <a:pt x="705" y="255"/>
                  </a:cubicBezTo>
                  <a:lnTo>
                    <a:pt x="0" y="373"/>
                  </a:lnTo>
                  <a:lnTo>
                    <a:pt x="500" y="2958"/>
                  </a:lnTo>
                  <a:lnTo>
                    <a:pt x="999" y="5514"/>
                  </a:lnTo>
                  <a:lnTo>
                    <a:pt x="1234" y="6718"/>
                  </a:lnTo>
                  <a:lnTo>
                    <a:pt x="2556" y="9979"/>
                  </a:lnTo>
                  <a:cubicBezTo>
                    <a:pt x="2556" y="9979"/>
                    <a:pt x="3966" y="9803"/>
                    <a:pt x="4319" y="8863"/>
                  </a:cubicBezTo>
                  <a:cubicBezTo>
                    <a:pt x="4671" y="7864"/>
                    <a:pt x="3937" y="7365"/>
                    <a:pt x="4025" y="6307"/>
                  </a:cubicBezTo>
                  <a:cubicBezTo>
                    <a:pt x="4084" y="5866"/>
                    <a:pt x="4201" y="5426"/>
                    <a:pt x="4436" y="5014"/>
                  </a:cubicBezTo>
                  <a:cubicBezTo>
                    <a:pt x="4554" y="4809"/>
                    <a:pt x="4642" y="4603"/>
                    <a:pt x="4701" y="4397"/>
                  </a:cubicBezTo>
                  <a:cubicBezTo>
                    <a:pt x="4848" y="3957"/>
                    <a:pt x="4906" y="3516"/>
                    <a:pt x="4877" y="3105"/>
                  </a:cubicBezTo>
                  <a:cubicBezTo>
                    <a:pt x="4848" y="2694"/>
                    <a:pt x="4759" y="2282"/>
                    <a:pt x="4642" y="1900"/>
                  </a:cubicBezTo>
                  <a:cubicBezTo>
                    <a:pt x="4436" y="1283"/>
                    <a:pt x="4113" y="725"/>
                    <a:pt x="3878" y="314"/>
                  </a:cubicBezTo>
                  <a:cubicBezTo>
                    <a:pt x="3823" y="186"/>
                    <a:pt x="3505" y="0"/>
                    <a:pt x="2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57" name="Google Shape;1557;p45"/>
            <p:cNvSpPr/>
            <p:nvPr/>
          </p:nvSpPr>
          <p:spPr>
            <a:xfrm>
              <a:off x="4184850" y="3719425"/>
              <a:ext cx="127075" cy="113125"/>
            </a:xfrm>
            <a:custGeom>
              <a:avLst/>
              <a:gdLst/>
              <a:ahLst/>
              <a:cxnLst/>
              <a:rect l="l" t="t" r="r" b="b"/>
              <a:pathLst>
                <a:path w="5083" h="4525" extrusionOk="0">
                  <a:moveTo>
                    <a:pt x="4847" y="1"/>
                  </a:moveTo>
                  <a:lnTo>
                    <a:pt x="3144" y="148"/>
                  </a:lnTo>
                  <a:lnTo>
                    <a:pt x="1087" y="324"/>
                  </a:lnTo>
                  <a:lnTo>
                    <a:pt x="0" y="412"/>
                  </a:lnTo>
                  <a:lnTo>
                    <a:pt x="441" y="2292"/>
                  </a:lnTo>
                  <a:lnTo>
                    <a:pt x="735" y="3585"/>
                  </a:lnTo>
                  <a:lnTo>
                    <a:pt x="940" y="4525"/>
                  </a:lnTo>
                  <a:lnTo>
                    <a:pt x="1910" y="4407"/>
                  </a:lnTo>
                  <a:lnTo>
                    <a:pt x="3643" y="4202"/>
                  </a:lnTo>
                  <a:lnTo>
                    <a:pt x="5082" y="4026"/>
                  </a:lnTo>
                  <a:lnTo>
                    <a:pt x="4994" y="2615"/>
                  </a:lnTo>
                  <a:lnTo>
                    <a:pt x="4906" y="970"/>
                  </a:lnTo>
                  <a:lnTo>
                    <a:pt x="48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58" name="Google Shape;1558;p45"/>
            <p:cNvSpPr/>
            <p:nvPr/>
          </p:nvSpPr>
          <p:spPr>
            <a:xfrm>
              <a:off x="4260500" y="3632800"/>
              <a:ext cx="522925" cy="215475"/>
            </a:xfrm>
            <a:custGeom>
              <a:avLst/>
              <a:gdLst/>
              <a:ahLst/>
              <a:cxnLst/>
              <a:rect l="l" t="t" r="r" b="b"/>
              <a:pathLst>
                <a:path w="20917" h="8619" extrusionOk="0">
                  <a:moveTo>
                    <a:pt x="20819" y="0"/>
                  </a:moveTo>
                  <a:cubicBezTo>
                    <a:pt x="20762" y="0"/>
                    <a:pt x="20691" y="170"/>
                    <a:pt x="20564" y="352"/>
                  </a:cubicBezTo>
                  <a:cubicBezTo>
                    <a:pt x="20441" y="524"/>
                    <a:pt x="20257" y="696"/>
                    <a:pt x="19959" y="696"/>
                  </a:cubicBezTo>
                  <a:cubicBezTo>
                    <a:pt x="19901" y="696"/>
                    <a:pt x="19838" y="689"/>
                    <a:pt x="19771" y="675"/>
                  </a:cubicBezTo>
                  <a:cubicBezTo>
                    <a:pt x="19477" y="616"/>
                    <a:pt x="19154" y="587"/>
                    <a:pt x="18860" y="557"/>
                  </a:cubicBezTo>
                  <a:cubicBezTo>
                    <a:pt x="18534" y="529"/>
                    <a:pt x="18199" y="516"/>
                    <a:pt x="17864" y="516"/>
                  </a:cubicBezTo>
                  <a:cubicBezTo>
                    <a:pt x="16814" y="516"/>
                    <a:pt x="15769" y="644"/>
                    <a:pt x="15012" y="822"/>
                  </a:cubicBezTo>
                  <a:cubicBezTo>
                    <a:pt x="14953" y="792"/>
                    <a:pt x="14894" y="792"/>
                    <a:pt x="14836" y="792"/>
                  </a:cubicBezTo>
                  <a:cubicBezTo>
                    <a:pt x="14542" y="763"/>
                    <a:pt x="14219" y="734"/>
                    <a:pt x="13866" y="704"/>
                  </a:cubicBezTo>
                  <a:cubicBezTo>
                    <a:pt x="13488" y="684"/>
                    <a:pt x="13089" y="674"/>
                    <a:pt x="12669" y="674"/>
                  </a:cubicBezTo>
                  <a:cubicBezTo>
                    <a:pt x="9473" y="674"/>
                    <a:pt x="5143" y="1265"/>
                    <a:pt x="676" y="2408"/>
                  </a:cubicBezTo>
                  <a:cubicBezTo>
                    <a:pt x="411" y="2526"/>
                    <a:pt x="206" y="2996"/>
                    <a:pt x="118" y="3613"/>
                  </a:cubicBezTo>
                  <a:cubicBezTo>
                    <a:pt x="29" y="4024"/>
                    <a:pt x="0" y="4553"/>
                    <a:pt x="29" y="5082"/>
                  </a:cubicBezTo>
                  <a:cubicBezTo>
                    <a:pt x="59" y="5463"/>
                    <a:pt x="88" y="5904"/>
                    <a:pt x="176" y="6315"/>
                  </a:cubicBezTo>
                  <a:cubicBezTo>
                    <a:pt x="264" y="6815"/>
                    <a:pt x="411" y="7285"/>
                    <a:pt x="617" y="7667"/>
                  </a:cubicBezTo>
                  <a:cubicBezTo>
                    <a:pt x="884" y="8228"/>
                    <a:pt x="1297" y="8619"/>
                    <a:pt x="1811" y="8619"/>
                  </a:cubicBezTo>
                  <a:cubicBezTo>
                    <a:pt x="1863" y="8619"/>
                    <a:pt x="1915" y="8615"/>
                    <a:pt x="1968" y="8607"/>
                  </a:cubicBezTo>
                  <a:lnTo>
                    <a:pt x="16980" y="6785"/>
                  </a:lnTo>
                  <a:lnTo>
                    <a:pt x="17098" y="6785"/>
                  </a:lnTo>
                  <a:cubicBezTo>
                    <a:pt x="17480" y="6697"/>
                    <a:pt x="17950" y="6668"/>
                    <a:pt x="18273" y="6345"/>
                  </a:cubicBezTo>
                  <a:cubicBezTo>
                    <a:pt x="18332" y="6286"/>
                    <a:pt x="18390" y="6257"/>
                    <a:pt x="18420" y="6198"/>
                  </a:cubicBezTo>
                  <a:cubicBezTo>
                    <a:pt x="18713" y="5904"/>
                    <a:pt x="18978" y="5610"/>
                    <a:pt x="19213" y="5287"/>
                  </a:cubicBezTo>
                  <a:cubicBezTo>
                    <a:pt x="19272" y="5199"/>
                    <a:pt x="19360" y="5082"/>
                    <a:pt x="19419" y="4964"/>
                  </a:cubicBezTo>
                  <a:cubicBezTo>
                    <a:pt x="20329" y="3613"/>
                    <a:pt x="20770" y="2085"/>
                    <a:pt x="20505" y="939"/>
                  </a:cubicBezTo>
                  <a:lnTo>
                    <a:pt x="20917" y="234"/>
                  </a:lnTo>
                  <a:cubicBezTo>
                    <a:pt x="20883" y="66"/>
                    <a:pt x="20854" y="0"/>
                    <a:pt x="20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59" name="Google Shape;1559;p45"/>
            <p:cNvSpPr/>
            <p:nvPr/>
          </p:nvSpPr>
          <p:spPr>
            <a:xfrm>
              <a:off x="4720975" y="3507925"/>
              <a:ext cx="141775" cy="279825"/>
            </a:xfrm>
            <a:custGeom>
              <a:avLst/>
              <a:gdLst/>
              <a:ahLst/>
              <a:cxnLst/>
              <a:rect l="l" t="t" r="r" b="b"/>
              <a:pathLst>
                <a:path w="5671" h="11193" extrusionOk="0">
                  <a:moveTo>
                    <a:pt x="1587" y="0"/>
                  </a:moveTo>
                  <a:lnTo>
                    <a:pt x="1587" y="0"/>
                  </a:lnTo>
                  <a:cubicBezTo>
                    <a:pt x="1675" y="735"/>
                    <a:pt x="1822" y="1469"/>
                    <a:pt x="1734" y="2203"/>
                  </a:cubicBezTo>
                  <a:cubicBezTo>
                    <a:pt x="1646" y="3026"/>
                    <a:pt x="1293" y="3760"/>
                    <a:pt x="941" y="4524"/>
                  </a:cubicBezTo>
                  <a:cubicBezTo>
                    <a:pt x="765" y="4877"/>
                    <a:pt x="588" y="5200"/>
                    <a:pt x="441" y="5552"/>
                  </a:cubicBezTo>
                  <a:cubicBezTo>
                    <a:pt x="735" y="5582"/>
                    <a:pt x="1058" y="5611"/>
                    <a:pt x="1352" y="5670"/>
                  </a:cubicBezTo>
                  <a:cubicBezTo>
                    <a:pt x="1411" y="5699"/>
                    <a:pt x="1470" y="5699"/>
                    <a:pt x="1528" y="5699"/>
                  </a:cubicBezTo>
                  <a:cubicBezTo>
                    <a:pt x="1851" y="5699"/>
                    <a:pt x="2028" y="5523"/>
                    <a:pt x="2145" y="5347"/>
                  </a:cubicBezTo>
                  <a:cubicBezTo>
                    <a:pt x="2292" y="5171"/>
                    <a:pt x="2351" y="4994"/>
                    <a:pt x="2410" y="4994"/>
                  </a:cubicBezTo>
                  <a:cubicBezTo>
                    <a:pt x="2439" y="4994"/>
                    <a:pt x="2468" y="5053"/>
                    <a:pt x="2498" y="5229"/>
                  </a:cubicBezTo>
                  <a:lnTo>
                    <a:pt x="2086" y="5934"/>
                  </a:lnTo>
                  <a:cubicBezTo>
                    <a:pt x="2351" y="7080"/>
                    <a:pt x="1910" y="8608"/>
                    <a:pt x="1000" y="9959"/>
                  </a:cubicBezTo>
                  <a:lnTo>
                    <a:pt x="5671" y="3379"/>
                  </a:lnTo>
                  <a:cubicBezTo>
                    <a:pt x="3937" y="1968"/>
                    <a:pt x="2410" y="705"/>
                    <a:pt x="1587" y="0"/>
                  </a:cubicBezTo>
                  <a:close/>
                  <a:moveTo>
                    <a:pt x="794" y="10282"/>
                  </a:moveTo>
                  <a:lnTo>
                    <a:pt x="689" y="10422"/>
                  </a:lnTo>
                  <a:lnTo>
                    <a:pt x="689" y="10422"/>
                  </a:lnTo>
                  <a:cubicBezTo>
                    <a:pt x="725" y="10376"/>
                    <a:pt x="760" y="10329"/>
                    <a:pt x="794" y="10282"/>
                  </a:cubicBezTo>
                  <a:close/>
                  <a:moveTo>
                    <a:pt x="689" y="10422"/>
                  </a:moveTo>
                  <a:cubicBezTo>
                    <a:pt x="481" y="10691"/>
                    <a:pt x="252" y="10942"/>
                    <a:pt x="1" y="11193"/>
                  </a:cubicBezTo>
                  <a:cubicBezTo>
                    <a:pt x="148" y="11105"/>
                    <a:pt x="265" y="11017"/>
                    <a:pt x="353" y="10899"/>
                  </a:cubicBezTo>
                  <a:lnTo>
                    <a:pt x="353" y="10870"/>
                  </a:lnTo>
                  <a:lnTo>
                    <a:pt x="689" y="1042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60" name="Google Shape;1560;p45"/>
            <p:cNvSpPr/>
            <p:nvPr/>
          </p:nvSpPr>
          <p:spPr>
            <a:xfrm>
              <a:off x="4140050" y="3809025"/>
              <a:ext cx="92550" cy="160150"/>
            </a:xfrm>
            <a:custGeom>
              <a:avLst/>
              <a:gdLst/>
              <a:ahLst/>
              <a:cxnLst/>
              <a:rect l="l" t="t" r="r" b="b"/>
              <a:pathLst>
                <a:path w="3702" h="6406" extrusionOk="0">
                  <a:moveTo>
                    <a:pt x="2527" y="1"/>
                  </a:moveTo>
                  <a:cubicBezTo>
                    <a:pt x="1851" y="265"/>
                    <a:pt x="1205" y="588"/>
                    <a:pt x="588" y="970"/>
                  </a:cubicBezTo>
                  <a:cubicBezTo>
                    <a:pt x="411" y="1088"/>
                    <a:pt x="235" y="1205"/>
                    <a:pt x="118" y="1382"/>
                  </a:cubicBezTo>
                  <a:cubicBezTo>
                    <a:pt x="30" y="1558"/>
                    <a:pt x="0" y="1764"/>
                    <a:pt x="0" y="1940"/>
                  </a:cubicBezTo>
                  <a:lnTo>
                    <a:pt x="235" y="3144"/>
                  </a:lnTo>
                  <a:lnTo>
                    <a:pt x="1557" y="6405"/>
                  </a:lnTo>
                  <a:cubicBezTo>
                    <a:pt x="1557" y="6405"/>
                    <a:pt x="2967" y="6229"/>
                    <a:pt x="3320" y="5289"/>
                  </a:cubicBezTo>
                  <a:cubicBezTo>
                    <a:pt x="3379" y="5083"/>
                    <a:pt x="3408" y="4907"/>
                    <a:pt x="3408" y="4731"/>
                  </a:cubicBezTo>
                  <a:cubicBezTo>
                    <a:pt x="3408" y="4143"/>
                    <a:pt x="3026" y="3673"/>
                    <a:pt x="3026" y="2939"/>
                  </a:cubicBezTo>
                  <a:cubicBezTo>
                    <a:pt x="3026" y="2880"/>
                    <a:pt x="3026" y="2792"/>
                    <a:pt x="3026" y="2733"/>
                  </a:cubicBezTo>
                  <a:cubicBezTo>
                    <a:pt x="3085" y="2292"/>
                    <a:pt x="3202" y="1852"/>
                    <a:pt x="3437" y="1440"/>
                  </a:cubicBezTo>
                  <a:cubicBezTo>
                    <a:pt x="3555" y="1235"/>
                    <a:pt x="3643" y="1029"/>
                    <a:pt x="3702" y="823"/>
                  </a:cubicBezTo>
                  <a:lnTo>
                    <a:pt x="3702" y="823"/>
                  </a:lnTo>
                  <a:lnTo>
                    <a:pt x="2732" y="941"/>
                  </a:lnTo>
                  <a:lnTo>
                    <a:pt x="2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61" name="Google Shape;1561;p45"/>
            <p:cNvSpPr/>
            <p:nvPr/>
          </p:nvSpPr>
          <p:spPr>
            <a:xfrm>
              <a:off x="4203200" y="3790675"/>
              <a:ext cx="72725" cy="41875"/>
            </a:xfrm>
            <a:custGeom>
              <a:avLst/>
              <a:gdLst/>
              <a:ahLst/>
              <a:cxnLst/>
              <a:rect l="l" t="t" r="r" b="b"/>
              <a:pathLst>
                <a:path w="2909" h="1675" extrusionOk="0">
                  <a:moveTo>
                    <a:pt x="2468" y="0"/>
                  </a:moveTo>
                  <a:cubicBezTo>
                    <a:pt x="2086" y="59"/>
                    <a:pt x="1704" y="147"/>
                    <a:pt x="1352" y="265"/>
                  </a:cubicBezTo>
                  <a:cubicBezTo>
                    <a:pt x="882" y="382"/>
                    <a:pt x="441" y="529"/>
                    <a:pt x="1" y="735"/>
                  </a:cubicBezTo>
                  <a:lnTo>
                    <a:pt x="206" y="1675"/>
                  </a:lnTo>
                  <a:lnTo>
                    <a:pt x="1176" y="1557"/>
                  </a:lnTo>
                  <a:lnTo>
                    <a:pt x="2909" y="1352"/>
                  </a:lnTo>
                  <a:cubicBezTo>
                    <a:pt x="2703" y="970"/>
                    <a:pt x="2556" y="500"/>
                    <a:pt x="2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62" name="Google Shape;1562;p45"/>
            <p:cNvSpPr/>
            <p:nvPr/>
          </p:nvSpPr>
          <p:spPr>
            <a:xfrm>
              <a:off x="4264900" y="3632775"/>
              <a:ext cx="518525" cy="215200"/>
            </a:xfrm>
            <a:custGeom>
              <a:avLst/>
              <a:gdLst/>
              <a:ahLst/>
              <a:cxnLst/>
              <a:rect l="l" t="t" r="r" b="b"/>
              <a:pathLst>
                <a:path w="20741" h="8608" extrusionOk="0">
                  <a:moveTo>
                    <a:pt x="20653" y="0"/>
                  </a:moveTo>
                  <a:cubicBezTo>
                    <a:pt x="20594" y="0"/>
                    <a:pt x="20535" y="177"/>
                    <a:pt x="20388" y="353"/>
                  </a:cubicBezTo>
                  <a:cubicBezTo>
                    <a:pt x="20271" y="529"/>
                    <a:pt x="20094" y="705"/>
                    <a:pt x="19771" y="705"/>
                  </a:cubicBezTo>
                  <a:cubicBezTo>
                    <a:pt x="19713" y="705"/>
                    <a:pt x="19654" y="705"/>
                    <a:pt x="19595" y="676"/>
                  </a:cubicBezTo>
                  <a:cubicBezTo>
                    <a:pt x="19301" y="617"/>
                    <a:pt x="18978" y="588"/>
                    <a:pt x="18684" y="558"/>
                  </a:cubicBezTo>
                  <a:cubicBezTo>
                    <a:pt x="18449" y="999"/>
                    <a:pt x="18214" y="1469"/>
                    <a:pt x="17979" y="1910"/>
                  </a:cubicBezTo>
                  <a:cubicBezTo>
                    <a:pt x="17774" y="2350"/>
                    <a:pt x="17539" y="2762"/>
                    <a:pt x="17186" y="3056"/>
                  </a:cubicBezTo>
                  <a:cubicBezTo>
                    <a:pt x="16951" y="3232"/>
                    <a:pt x="16657" y="3349"/>
                    <a:pt x="16393" y="3349"/>
                  </a:cubicBezTo>
                  <a:cubicBezTo>
                    <a:pt x="16217" y="3349"/>
                    <a:pt x="16040" y="3291"/>
                    <a:pt x="15864" y="3173"/>
                  </a:cubicBezTo>
                  <a:lnTo>
                    <a:pt x="15864" y="3173"/>
                  </a:lnTo>
                  <a:cubicBezTo>
                    <a:pt x="16217" y="3526"/>
                    <a:pt x="15864" y="4201"/>
                    <a:pt x="15423" y="4201"/>
                  </a:cubicBezTo>
                  <a:cubicBezTo>
                    <a:pt x="15365" y="4201"/>
                    <a:pt x="15335" y="4201"/>
                    <a:pt x="15277" y="4172"/>
                  </a:cubicBezTo>
                  <a:cubicBezTo>
                    <a:pt x="15159" y="4143"/>
                    <a:pt x="15071" y="4054"/>
                    <a:pt x="14953" y="4054"/>
                  </a:cubicBezTo>
                  <a:cubicBezTo>
                    <a:pt x="14807" y="4084"/>
                    <a:pt x="14689" y="4201"/>
                    <a:pt x="14572" y="4319"/>
                  </a:cubicBezTo>
                  <a:cubicBezTo>
                    <a:pt x="14248" y="4671"/>
                    <a:pt x="13837" y="4936"/>
                    <a:pt x="13396" y="5112"/>
                  </a:cubicBezTo>
                  <a:cubicBezTo>
                    <a:pt x="12897" y="5318"/>
                    <a:pt x="12339" y="5435"/>
                    <a:pt x="11810" y="5494"/>
                  </a:cubicBezTo>
                  <a:cubicBezTo>
                    <a:pt x="10782" y="5611"/>
                    <a:pt x="9754" y="5553"/>
                    <a:pt x="8755" y="5729"/>
                  </a:cubicBezTo>
                  <a:cubicBezTo>
                    <a:pt x="7932" y="5876"/>
                    <a:pt x="7168" y="6170"/>
                    <a:pt x="6375" y="6258"/>
                  </a:cubicBezTo>
                  <a:cubicBezTo>
                    <a:pt x="6140" y="6287"/>
                    <a:pt x="5905" y="6287"/>
                    <a:pt x="5700" y="6287"/>
                  </a:cubicBezTo>
                  <a:cubicBezTo>
                    <a:pt x="4906" y="6287"/>
                    <a:pt x="4113" y="6170"/>
                    <a:pt x="3349" y="6111"/>
                  </a:cubicBezTo>
                  <a:cubicBezTo>
                    <a:pt x="3056" y="6081"/>
                    <a:pt x="2732" y="6081"/>
                    <a:pt x="2439" y="6081"/>
                  </a:cubicBezTo>
                  <a:lnTo>
                    <a:pt x="1792" y="6081"/>
                  </a:lnTo>
                  <a:cubicBezTo>
                    <a:pt x="1205" y="6111"/>
                    <a:pt x="588" y="6199"/>
                    <a:pt x="0" y="6316"/>
                  </a:cubicBezTo>
                  <a:cubicBezTo>
                    <a:pt x="88" y="6816"/>
                    <a:pt x="235" y="7286"/>
                    <a:pt x="441" y="7668"/>
                  </a:cubicBezTo>
                  <a:cubicBezTo>
                    <a:pt x="705" y="8226"/>
                    <a:pt x="1117" y="8608"/>
                    <a:pt x="1645" y="8608"/>
                  </a:cubicBezTo>
                  <a:lnTo>
                    <a:pt x="1792" y="8608"/>
                  </a:lnTo>
                  <a:lnTo>
                    <a:pt x="16804" y="6786"/>
                  </a:lnTo>
                  <a:lnTo>
                    <a:pt x="16922" y="6786"/>
                  </a:lnTo>
                  <a:cubicBezTo>
                    <a:pt x="17304" y="6698"/>
                    <a:pt x="17774" y="6669"/>
                    <a:pt x="18097" y="6346"/>
                  </a:cubicBezTo>
                  <a:cubicBezTo>
                    <a:pt x="18156" y="6287"/>
                    <a:pt x="18214" y="6258"/>
                    <a:pt x="18244" y="6199"/>
                  </a:cubicBezTo>
                  <a:cubicBezTo>
                    <a:pt x="18537" y="5905"/>
                    <a:pt x="18802" y="5611"/>
                    <a:pt x="19037" y="5288"/>
                  </a:cubicBezTo>
                  <a:cubicBezTo>
                    <a:pt x="19096" y="5200"/>
                    <a:pt x="19184" y="5083"/>
                    <a:pt x="19243" y="4965"/>
                  </a:cubicBezTo>
                  <a:cubicBezTo>
                    <a:pt x="20153" y="3614"/>
                    <a:pt x="20594" y="2086"/>
                    <a:pt x="20329" y="940"/>
                  </a:cubicBezTo>
                  <a:lnTo>
                    <a:pt x="20741" y="235"/>
                  </a:lnTo>
                  <a:cubicBezTo>
                    <a:pt x="20711" y="59"/>
                    <a:pt x="20682" y="0"/>
                    <a:pt x="20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63" name="Google Shape;1563;p45"/>
            <p:cNvSpPr/>
            <p:nvPr/>
          </p:nvSpPr>
          <p:spPr>
            <a:xfrm>
              <a:off x="4958925" y="2604550"/>
              <a:ext cx="149850" cy="188250"/>
            </a:xfrm>
            <a:custGeom>
              <a:avLst/>
              <a:gdLst/>
              <a:ahLst/>
              <a:cxnLst/>
              <a:rect l="l" t="t" r="r" b="b"/>
              <a:pathLst>
                <a:path w="5994" h="7530" extrusionOk="0">
                  <a:moveTo>
                    <a:pt x="1147" y="1"/>
                  </a:moveTo>
                  <a:lnTo>
                    <a:pt x="1" y="3702"/>
                  </a:lnTo>
                  <a:cubicBezTo>
                    <a:pt x="686" y="4870"/>
                    <a:pt x="1438" y="7529"/>
                    <a:pt x="2899" y="7529"/>
                  </a:cubicBezTo>
                  <a:cubicBezTo>
                    <a:pt x="3129" y="7529"/>
                    <a:pt x="3376" y="7463"/>
                    <a:pt x="3644" y="7316"/>
                  </a:cubicBezTo>
                  <a:lnTo>
                    <a:pt x="5994" y="2116"/>
                  </a:lnTo>
                  <a:lnTo>
                    <a:pt x="11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64" name="Google Shape;1564;p45"/>
            <p:cNvSpPr/>
            <p:nvPr/>
          </p:nvSpPr>
          <p:spPr>
            <a:xfrm>
              <a:off x="4964075" y="2435775"/>
              <a:ext cx="226225" cy="293450"/>
            </a:xfrm>
            <a:custGeom>
              <a:avLst/>
              <a:gdLst/>
              <a:ahLst/>
              <a:cxnLst/>
              <a:rect l="l" t="t" r="r" b="b"/>
              <a:pathLst>
                <a:path w="9049" h="11738" extrusionOk="0">
                  <a:moveTo>
                    <a:pt x="3733" y="1"/>
                  </a:moveTo>
                  <a:cubicBezTo>
                    <a:pt x="2251" y="1"/>
                    <a:pt x="683" y="642"/>
                    <a:pt x="89" y="3902"/>
                  </a:cubicBezTo>
                  <a:cubicBezTo>
                    <a:pt x="1" y="4960"/>
                    <a:pt x="706" y="6252"/>
                    <a:pt x="647" y="7075"/>
                  </a:cubicBezTo>
                  <a:cubicBezTo>
                    <a:pt x="627" y="7388"/>
                    <a:pt x="869" y="7467"/>
                    <a:pt x="1197" y="7467"/>
                  </a:cubicBezTo>
                  <a:cubicBezTo>
                    <a:pt x="1362" y="7467"/>
                    <a:pt x="1548" y="7447"/>
                    <a:pt x="1734" y="7427"/>
                  </a:cubicBezTo>
                  <a:cubicBezTo>
                    <a:pt x="1962" y="7407"/>
                    <a:pt x="2191" y="7386"/>
                    <a:pt x="2399" y="7386"/>
                  </a:cubicBezTo>
                  <a:cubicBezTo>
                    <a:pt x="2485" y="7386"/>
                    <a:pt x="2567" y="7389"/>
                    <a:pt x="2645" y="7398"/>
                  </a:cubicBezTo>
                  <a:lnTo>
                    <a:pt x="2645" y="7427"/>
                  </a:lnTo>
                  <a:lnTo>
                    <a:pt x="2703" y="7427"/>
                  </a:lnTo>
                  <a:cubicBezTo>
                    <a:pt x="2410" y="8926"/>
                    <a:pt x="3203" y="10248"/>
                    <a:pt x="4113" y="10982"/>
                  </a:cubicBezTo>
                  <a:cubicBezTo>
                    <a:pt x="4466" y="11246"/>
                    <a:pt x="4819" y="11452"/>
                    <a:pt x="5142" y="11540"/>
                  </a:cubicBezTo>
                  <a:lnTo>
                    <a:pt x="6141" y="11717"/>
                  </a:lnTo>
                  <a:cubicBezTo>
                    <a:pt x="6215" y="11731"/>
                    <a:pt x="6288" y="11737"/>
                    <a:pt x="6358" y="11737"/>
                  </a:cubicBezTo>
                  <a:cubicBezTo>
                    <a:pt x="6729" y="11737"/>
                    <a:pt x="7034" y="11552"/>
                    <a:pt x="7257" y="11305"/>
                  </a:cubicBezTo>
                  <a:cubicBezTo>
                    <a:pt x="7580" y="10982"/>
                    <a:pt x="7756" y="10512"/>
                    <a:pt x="7844" y="10101"/>
                  </a:cubicBezTo>
                  <a:cubicBezTo>
                    <a:pt x="7844" y="10101"/>
                    <a:pt x="7991" y="8338"/>
                    <a:pt x="8050" y="8015"/>
                  </a:cubicBezTo>
                  <a:lnTo>
                    <a:pt x="8520" y="7956"/>
                  </a:lnTo>
                  <a:cubicBezTo>
                    <a:pt x="8814" y="7927"/>
                    <a:pt x="9049" y="7662"/>
                    <a:pt x="8990" y="7339"/>
                  </a:cubicBezTo>
                  <a:lnTo>
                    <a:pt x="8667" y="6194"/>
                  </a:lnTo>
                  <a:lnTo>
                    <a:pt x="8579" y="5929"/>
                  </a:lnTo>
                  <a:cubicBezTo>
                    <a:pt x="8579" y="5929"/>
                    <a:pt x="8755" y="5694"/>
                    <a:pt x="8902" y="5400"/>
                  </a:cubicBezTo>
                  <a:cubicBezTo>
                    <a:pt x="8931" y="5048"/>
                    <a:pt x="8961" y="4754"/>
                    <a:pt x="8961" y="4460"/>
                  </a:cubicBezTo>
                  <a:cubicBezTo>
                    <a:pt x="8931" y="3873"/>
                    <a:pt x="8843" y="3344"/>
                    <a:pt x="8696" y="2903"/>
                  </a:cubicBezTo>
                  <a:cubicBezTo>
                    <a:pt x="8168" y="1346"/>
                    <a:pt x="6934" y="465"/>
                    <a:pt x="5524" y="201"/>
                  </a:cubicBezTo>
                  <a:cubicBezTo>
                    <a:pt x="5000" y="121"/>
                    <a:pt x="4375" y="1"/>
                    <a:pt x="3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65" name="Google Shape;1565;p45"/>
            <p:cNvSpPr/>
            <p:nvPr/>
          </p:nvSpPr>
          <p:spPr>
            <a:xfrm>
              <a:off x="4950125" y="2424400"/>
              <a:ext cx="231375" cy="220975"/>
            </a:xfrm>
            <a:custGeom>
              <a:avLst/>
              <a:gdLst/>
              <a:ahLst/>
              <a:cxnLst/>
              <a:rect l="l" t="t" r="r" b="b"/>
              <a:pathLst>
                <a:path w="9255" h="8839" extrusionOk="0">
                  <a:moveTo>
                    <a:pt x="5905" y="0"/>
                  </a:moveTo>
                  <a:cubicBezTo>
                    <a:pt x="5846" y="0"/>
                    <a:pt x="5787" y="3"/>
                    <a:pt x="5729" y="9"/>
                  </a:cubicBezTo>
                  <a:cubicBezTo>
                    <a:pt x="3349" y="274"/>
                    <a:pt x="1117" y="685"/>
                    <a:pt x="559" y="2976"/>
                  </a:cubicBezTo>
                  <a:cubicBezTo>
                    <a:pt x="235" y="4328"/>
                    <a:pt x="0" y="5062"/>
                    <a:pt x="1146" y="8617"/>
                  </a:cubicBezTo>
                  <a:cubicBezTo>
                    <a:pt x="1548" y="8771"/>
                    <a:pt x="1876" y="8839"/>
                    <a:pt x="2143" y="8839"/>
                  </a:cubicBezTo>
                  <a:cubicBezTo>
                    <a:pt x="3905" y="8839"/>
                    <a:pt x="2997" y="5915"/>
                    <a:pt x="2997" y="5914"/>
                  </a:cubicBezTo>
                  <a:lnTo>
                    <a:pt x="2997" y="5914"/>
                  </a:lnTo>
                  <a:cubicBezTo>
                    <a:pt x="2997" y="5915"/>
                    <a:pt x="3526" y="7148"/>
                    <a:pt x="3731" y="7500"/>
                  </a:cubicBezTo>
                  <a:cubicBezTo>
                    <a:pt x="4260" y="7589"/>
                    <a:pt x="4260" y="7589"/>
                    <a:pt x="4730" y="7618"/>
                  </a:cubicBezTo>
                  <a:cubicBezTo>
                    <a:pt x="5310" y="4605"/>
                    <a:pt x="5162" y="2796"/>
                    <a:pt x="6924" y="2796"/>
                  </a:cubicBezTo>
                  <a:cubicBezTo>
                    <a:pt x="7482" y="2796"/>
                    <a:pt x="8231" y="2977"/>
                    <a:pt x="9254" y="3358"/>
                  </a:cubicBezTo>
                  <a:cubicBezTo>
                    <a:pt x="8916" y="1612"/>
                    <a:pt x="7282" y="0"/>
                    <a:pt x="5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66" name="Google Shape;1566;p45"/>
            <p:cNvSpPr/>
            <p:nvPr/>
          </p:nvSpPr>
          <p:spPr>
            <a:xfrm>
              <a:off x="5007400" y="2552850"/>
              <a:ext cx="47775" cy="68725"/>
            </a:xfrm>
            <a:custGeom>
              <a:avLst/>
              <a:gdLst/>
              <a:ahLst/>
              <a:cxnLst/>
              <a:rect l="l" t="t" r="r" b="b"/>
              <a:pathLst>
                <a:path w="1911" h="2749" extrusionOk="0">
                  <a:moveTo>
                    <a:pt x="981" y="1"/>
                  </a:moveTo>
                  <a:cubicBezTo>
                    <a:pt x="608" y="1"/>
                    <a:pt x="223" y="240"/>
                    <a:pt x="118" y="1011"/>
                  </a:cubicBezTo>
                  <a:cubicBezTo>
                    <a:pt x="1" y="1746"/>
                    <a:pt x="500" y="2686"/>
                    <a:pt x="970" y="2744"/>
                  </a:cubicBezTo>
                  <a:cubicBezTo>
                    <a:pt x="992" y="2747"/>
                    <a:pt x="1013" y="2748"/>
                    <a:pt x="1033" y="2748"/>
                  </a:cubicBezTo>
                  <a:cubicBezTo>
                    <a:pt x="1446" y="2748"/>
                    <a:pt x="1505" y="2182"/>
                    <a:pt x="1617" y="1481"/>
                  </a:cubicBezTo>
                  <a:cubicBezTo>
                    <a:pt x="1675" y="982"/>
                    <a:pt x="1910" y="306"/>
                    <a:pt x="1411" y="100"/>
                  </a:cubicBezTo>
                  <a:cubicBezTo>
                    <a:pt x="1283" y="41"/>
                    <a:pt x="1133" y="1"/>
                    <a:pt x="9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67" name="Google Shape;1567;p45"/>
            <p:cNvSpPr/>
            <p:nvPr/>
          </p:nvSpPr>
          <p:spPr>
            <a:xfrm>
              <a:off x="5178525" y="2575900"/>
              <a:ext cx="5175" cy="14725"/>
            </a:xfrm>
            <a:custGeom>
              <a:avLst/>
              <a:gdLst/>
              <a:ahLst/>
              <a:cxnLst/>
              <a:rect l="l" t="t" r="r" b="b"/>
              <a:pathLst>
                <a:path w="207" h="589" extrusionOk="0">
                  <a:moveTo>
                    <a:pt x="89" y="589"/>
                  </a:moveTo>
                  <a:lnTo>
                    <a:pt x="89" y="589"/>
                  </a:lnTo>
                  <a:lnTo>
                    <a:pt x="89" y="589"/>
                  </a:lnTo>
                  <a:lnTo>
                    <a:pt x="1" y="324"/>
                  </a:lnTo>
                  <a:lnTo>
                    <a:pt x="1" y="324"/>
                  </a:lnTo>
                  <a:lnTo>
                    <a:pt x="89" y="589"/>
                  </a:lnTo>
                  <a:close/>
                  <a:moveTo>
                    <a:pt x="30" y="295"/>
                  </a:moveTo>
                  <a:cubicBezTo>
                    <a:pt x="60" y="236"/>
                    <a:pt x="118" y="148"/>
                    <a:pt x="206" y="1"/>
                  </a:cubicBezTo>
                  <a:cubicBezTo>
                    <a:pt x="118" y="148"/>
                    <a:pt x="60" y="236"/>
                    <a:pt x="30" y="2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68" name="Google Shape;1568;p45"/>
            <p:cNvSpPr/>
            <p:nvPr/>
          </p:nvSpPr>
          <p:spPr>
            <a:xfrm>
              <a:off x="5077175" y="2531850"/>
              <a:ext cx="110925" cy="58775"/>
            </a:xfrm>
            <a:custGeom>
              <a:avLst/>
              <a:gdLst/>
              <a:ahLst/>
              <a:cxnLst/>
              <a:rect l="l" t="t" r="r" b="b"/>
              <a:pathLst>
                <a:path w="4437" h="2351" extrusionOk="0">
                  <a:moveTo>
                    <a:pt x="236" y="0"/>
                  </a:moveTo>
                  <a:cubicBezTo>
                    <a:pt x="148" y="353"/>
                    <a:pt x="89" y="735"/>
                    <a:pt x="1" y="1146"/>
                  </a:cubicBezTo>
                  <a:cubicBezTo>
                    <a:pt x="1352" y="1645"/>
                    <a:pt x="2733" y="2116"/>
                    <a:pt x="4143" y="2351"/>
                  </a:cubicBezTo>
                  <a:lnTo>
                    <a:pt x="4055" y="2086"/>
                  </a:lnTo>
                  <a:cubicBezTo>
                    <a:pt x="4055" y="2086"/>
                    <a:pt x="4084" y="2057"/>
                    <a:pt x="4084" y="2057"/>
                  </a:cubicBezTo>
                  <a:cubicBezTo>
                    <a:pt x="4114" y="1998"/>
                    <a:pt x="4172" y="1910"/>
                    <a:pt x="4260" y="1763"/>
                  </a:cubicBezTo>
                  <a:cubicBezTo>
                    <a:pt x="4290" y="1704"/>
                    <a:pt x="4349" y="1616"/>
                    <a:pt x="4378" y="1557"/>
                  </a:cubicBezTo>
                  <a:cubicBezTo>
                    <a:pt x="4407" y="1234"/>
                    <a:pt x="4437" y="911"/>
                    <a:pt x="4437" y="617"/>
                  </a:cubicBezTo>
                  <a:cubicBezTo>
                    <a:pt x="4290" y="588"/>
                    <a:pt x="4172" y="588"/>
                    <a:pt x="4025" y="559"/>
                  </a:cubicBezTo>
                  <a:cubicBezTo>
                    <a:pt x="3203" y="441"/>
                    <a:pt x="882" y="30"/>
                    <a:pt x="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69" name="Google Shape;1569;p45"/>
            <p:cNvSpPr/>
            <p:nvPr/>
          </p:nvSpPr>
          <p:spPr>
            <a:xfrm>
              <a:off x="5000800" y="2531850"/>
              <a:ext cx="82275" cy="28675"/>
            </a:xfrm>
            <a:custGeom>
              <a:avLst/>
              <a:gdLst/>
              <a:ahLst/>
              <a:cxnLst/>
              <a:rect l="l" t="t" r="r" b="b"/>
              <a:pathLst>
                <a:path w="3291" h="1147" extrusionOk="0">
                  <a:moveTo>
                    <a:pt x="3291" y="0"/>
                  </a:moveTo>
                  <a:lnTo>
                    <a:pt x="265" y="59"/>
                  </a:lnTo>
                  <a:lnTo>
                    <a:pt x="236" y="88"/>
                  </a:lnTo>
                  <a:lnTo>
                    <a:pt x="147" y="59"/>
                  </a:lnTo>
                  <a:lnTo>
                    <a:pt x="0" y="59"/>
                  </a:lnTo>
                  <a:cubicBezTo>
                    <a:pt x="1029" y="382"/>
                    <a:pt x="2028" y="794"/>
                    <a:pt x="3056" y="1146"/>
                  </a:cubicBezTo>
                  <a:cubicBezTo>
                    <a:pt x="3144" y="735"/>
                    <a:pt x="3203" y="353"/>
                    <a:pt x="3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70" name="Google Shape;1570;p45"/>
            <p:cNvSpPr/>
            <p:nvPr/>
          </p:nvSpPr>
          <p:spPr>
            <a:xfrm>
              <a:off x="5059550" y="2634675"/>
              <a:ext cx="85950" cy="94750"/>
            </a:xfrm>
            <a:custGeom>
              <a:avLst/>
              <a:gdLst/>
              <a:ahLst/>
              <a:cxnLst/>
              <a:rect l="l" t="t" r="r" b="b"/>
              <a:pathLst>
                <a:path w="3438" h="3790" extrusionOk="0">
                  <a:moveTo>
                    <a:pt x="177" y="0"/>
                  </a:moveTo>
                  <a:lnTo>
                    <a:pt x="177" y="0"/>
                  </a:lnTo>
                  <a:cubicBezTo>
                    <a:pt x="89" y="529"/>
                    <a:pt x="1" y="1058"/>
                    <a:pt x="1" y="1557"/>
                  </a:cubicBezTo>
                  <a:cubicBezTo>
                    <a:pt x="1" y="2086"/>
                    <a:pt x="89" y="2585"/>
                    <a:pt x="294" y="3026"/>
                  </a:cubicBezTo>
                  <a:cubicBezTo>
                    <a:pt x="471" y="3173"/>
                    <a:pt x="647" y="3290"/>
                    <a:pt x="823" y="3379"/>
                  </a:cubicBezTo>
                  <a:cubicBezTo>
                    <a:pt x="1000" y="3467"/>
                    <a:pt x="1176" y="3525"/>
                    <a:pt x="1323" y="3584"/>
                  </a:cubicBezTo>
                  <a:lnTo>
                    <a:pt x="2322" y="3761"/>
                  </a:lnTo>
                  <a:cubicBezTo>
                    <a:pt x="2380" y="3790"/>
                    <a:pt x="2468" y="3790"/>
                    <a:pt x="2527" y="3790"/>
                  </a:cubicBezTo>
                  <a:cubicBezTo>
                    <a:pt x="2909" y="3790"/>
                    <a:pt x="3203" y="3614"/>
                    <a:pt x="3438" y="3349"/>
                  </a:cubicBezTo>
                  <a:cubicBezTo>
                    <a:pt x="3144" y="3349"/>
                    <a:pt x="2850" y="3261"/>
                    <a:pt x="2557" y="3144"/>
                  </a:cubicBezTo>
                  <a:cubicBezTo>
                    <a:pt x="2145" y="2967"/>
                    <a:pt x="1763" y="2703"/>
                    <a:pt x="1411" y="2409"/>
                  </a:cubicBezTo>
                  <a:cubicBezTo>
                    <a:pt x="1088" y="2086"/>
                    <a:pt x="765" y="1733"/>
                    <a:pt x="529" y="1352"/>
                  </a:cubicBezTo>
                  <a:cubicBezTo>
                    <a:pt x="294" y="940"/>
                    <a:pt x="148" y="470"/>
                    <a:pt x="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71" name="Google Shape;1571;p45"/>
            <p:cNvSpPr/>
            <p:nvPr/>
          </p:nvSpPr>
          <p:spPr>
            <a:xfrm>
              <a:off x="5079375" y="2597200"/>
              <a:ext cx="64675" cy="135775"/>
            </a:xfrm>
            <a:custGeom>
              <a:avLst/>
              <a:gdLst/>
              <a:ahLst/>
              <a:cxnLst/>
              <a:rect l="l" t="t" r="r" b="b"/>
              <a:pathLst>
                <a:path w="2587" h="5431" extrusionOk="0">
                  <a:moveTo>
                    <a:pt x="647" y="1"/>
                  </a:moveTo>
                  <a:lnTo>
                    <a:pt x="1" y="265"/>
                  </a:lnTo>
                  <a:lnTo>
                    <a:pt x="1205" y="4936"/>
                  </a:lnTo>
                  <a:lnTo>
                    <a:pt x="1117" y="5230"/>
                  </a:lnTo>
                  <a:lnTo>
                    <a:pt x="1147" y="5348"/>
                  </a:lnTo>
                  <a:cubicBezTo>
                    <a:pt x="1287" y="5405"/>
                    <a:pt x="1434" y="5431"/>
                    <a:pt x="1581" y="5431"/>
                  </a:cubicBezTo>
                  <a:cubicBezTo>
                    <a:pt x="1958" y="5431"/>
                    <a:pt x="2333" y="5265"/>
                    <a:pt x="2586" y="5054"/>
                  </a:cubicBezTo>
                  <a:lnTo>
                    <a:pt x="2586" y="4995"/>
                  </a:lnTo>
                  <a:lnTo>
                    <a:pt x="2557" y="4936"/>
                  </a:lnTo>
                  <a:lnTo>
                    <a:pt x="1881" y="4701"/>
                  </a:lnTo>
                  <a:lnTo>
                    <a:pt x="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72" name="Google Shape;1572;p45"/>
            <p:cNvSpPr/>
            <p:nvPr/>
          </p:nvSpPr>
          <p:spPr>
            <a:xfrm>
              <a:off x="5024300" y="2609700"/>
              <a:ext cx="72725" cy="63175"/>
            </a:xfrm>
            <a:custGeom>
              <a:avLst/>
              <a:gdLst/>
              <a:ahLst/>
              <a:cxnLst/>
              <a:rect l="l" t="t" r="r" b="b"/>
              <a:pathLst>
                <a:path w="2909" h="2527" extrusionOk="0">
                  <a:moveTo>
                    <a:pt x="794" y="0"/>
                  </a:moveTo>
                  <a:lnTo>
                    <a:pt x="1" y="88"/>
                  </a:lnTo>
                  <a:lnTo>
                    <a:pt x="2909" y="2527"/>
                  </a:lnTo>
                  <a:lnTo>
                    <a:pt x="2791" y="1616"/>
                  </a:lnTo>
                  <a:lnTo>
                    <a:pt x="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73" name="Google Shape;1573;p45"/>
            <p:cNvSpPr/>
            <p:nvPr/>
          </p:nvSpPr>
          <p:spPr>
            <a:xfrm>
              <a:off x="4927350" y="2411375"/>
              <a:ext cx="288675" cy="205725"/>
            </a:xfrm>
            <a:custGeom>
              <a:avLst/>
              <a:gdLst/>
              <a:ahLst/>
              <a:cxnLst/>
              <a:rect l="l" t="t" r="r" b="b"/>
              <a:pathLst>
                <a:path w="11547" h="8229" extrusionOk="0">
                  <a:moveTo>
                    <a:pt x="5331" y="0"/>
                  </a:moveTo>
                  <a:cubicBezTo>
                    <a:pt x="2762" y="0"/>
                    <a:pt x="585" y="2124"/>
                    <a:pt x="324" y="4849"/>
                  </a:cubicBezTo>
                  <a:lnTo>
                    <a:pt x="295" y="4849"/>
                  </a:lnTo>
                  <a:lnTo>
                    <a:pt x="30" y="6905"/>
                  </a:lnTo>
                  <a:cubicBezTo>
                    <a:pt x="1" y="7170"/>
                    <a:pt x="60" y="7405"/>
                    <a:pt x="206" y="7610"/>
                  </a:cubicBezTo>
                  <a:cubicBezTo>
                    <a:pt x="383" y="7904"/>
                    <a:pt x="676" y="8080"/>
                    <a:pt x="1058" y="8110"/>
                  </a:cubicBezTo>
                  <a:lnTo>
                    <a:pt x="5553" y="8227"/>
                  </a:lnTo>
                  <a:cubicBezTo>
                    <a:pt x="5574" y="8228"/>
                    <a:pt x="5595" y="8229"/>
                    <a:pt x="5615" y="8229"/>
                  </a:cubicBezTo>
                  <a:cubicBezTo>
                    <a:pt x="6207" y="8229"/>
                    <a:pt x="6734" y="7826"/>
                    <a:pt x="6904" y="7287"/>
                  </a:cubicBezTo>
                  <a:lnTo>
                    <a:pt x="7139" y="6641"/>
                  </a:lnTo>
                  <a:cubicBezTo>
                    <a:pt x="7309" y="6074"/>
                    <a:pt x="7834" y="5699"/>
                    <a:pt x="8424" y="5699"/>
                  </a:cubicBezTo>
                  <a:cubicBezTo>
                    <a:pt x="8446" y="5699"/>
                    <a:pt x="8469" y="5700"/>
                    <a:pt x="8491" y="5701"/>
                  </a:cubicBezTo>
                  <a:lnTo>
                    <a:pt x="11105" y="5759"/>
                  </a:lnTo>
                  <a:cubicBezTo>
                    <a:pt x="11340" y="5759"/>
                    <a:pt x="11546" y="5583"/>
                    <a:pt x="11546" y="5348"/>
                  </a:cubicBezTo>
                  <a:cubicBezTo>
                    <a:pt x="11546" y="4966"/>
                    <a:pt x="11517" y="4614"/>
                    <a:pt x="11458" y="4291"/>
                  </a:cubicBezTo>
                  <a:cubicBezTo>
                    <a:pt x="11047" y="1676"/>
                    <a:pt x="9078" y="119"/>
                    <a:pt x="6699" y="60"/>
                  </a:cubicBezTo>
                  <a:lnTo>
                    <a:pt x="5436" y="1"/>
                  </a:lnTo>
                  <a:cubicBezTo>
                    <a:pt x="5401" y="1"/>
                    <a:pt x="5366"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74" name="Google Shape;1574;p45"/>
            <p:cNvSpPr/>
            <p:nvPr/>
          </p:nvSpPr>
          <p:spPr>
            <a:xfrm>
              <a:off x="4927350" y="2411375"/>
              <a:ext cx="287925" cy="195400"/>
            </a:xfrm>
            <a:custGeom>
              <a:avLst/>
              <a:gdLst/>
              <a:ahLst/>
              <a:cxnLst/>
              <a:rect l="l" t="t" r="r" b="b"/>
              <a:pathLst>
                <a:path w="11517" h="7816" extrusionOk="0">
                  <a:moveTo>
                    <a:pt x="5331" y="0"/>
                  </a:moveTo>
                  <a:cubicBezTo>
                    <a:pt x="2762" y="0"/>
                    <a:pt x="585" y="2124"/>
                    <a:pt x="324" y="4849"/>
                  </a:cubicBezTo>
                  <a:lnTo>
                    <a:pt x="295" y="4849"/>
                  </a:lnTo>
                  <a:lnTo>
                    <a:pt x="30" y="6905"/>
                  </a:lnTo>
                  <a:cubicBezTo>
                    <a:pt x="1" y="7170"/>
                    <a:pt x="60" y="7405"/>
                    <a:pt x="206" y="7610"/>
                  </a:cubicBezTo>
                  <a:cubicBezTo>
                    <a:pt x="265" y="7640"/>
                    <a:pt x="324" y="7669"/>
                    <a:pt x="412" y="7669"/>
                  </a:cubicBezTo>
                  <a:lnTo>
                    <a:pt x="5406" y="7816"/>
                  </a:lnTo>
                  <a:lnTo>
                    <a:pt x="5553" y="7816"/>
                  </a:lnTo>
                  <a:cubicBezTo>
                    <a:pt x="5964" y="7757"/>
                    <a:pt x="6288" y="7463"/>
                    <a:pt x="6405" y="7081"/>
                  </a:cubicBezTo>
                  <a:lnTo>
                    <a:pt x="6640" y="6376"/>
                  </a:lnTo>
                  <a:cubicBezTo>
                    <a:pt x="6904" y="5613"/>
                    <a:pt x="7551" y="5084"/>
                    <a:pt x="8315" y="4966"/>
                  </a:cubicBezTo>
                  <a:lnTo>
                    <a:pt x="8638" y="4966"/>
                  </a:lnTo>
                  <a:lnTo>
                    <a:pt x="11517" y="5054"/>
                  </a:lnTo>
                  <a:cubicBezTo>
                    <a:pt x="11517" y="4790"/>
                    <a:pt x="11487" y="4526"/>
                    <a:pt x="11458" y="4291"/>
                  </a:cubicBezTo>
                  <a:cubicBezTo>
                    <a:pt x="11047" y="1676"/>
                    <a:pt x="9078" y="119"/>
                    <a:pt x="6699" y="60"/>
                  </a:cubicBezTo>
                  <a:lnTo>
                    <a:pt x="5436" y="1"/>
                  </a:lnTo>
                  <a:cubicBezTo>
                    <a:pt x="5401" y="1"/>
                    <a:pt x="5366"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75" name="Google Shape;1575;p45"/>
            <p:cNvSpPr/>
            <p:nvPr/>
          </p:nvSpPr>
          <p:spPr>
            <a:xfrm>
              <a:off x="5025025" y="3229300"/>
              <a:ext cx="334950" cy="225025"/>
            </a:xfrm>
            <a:custGeom>
              <a:avLst/>
              <a:gdLst/>
              <a:ahLst/>
              <a:cxnLst/>
              <a:rect l="l" t="t" r="r" b="b"/>
              <a:pathLst>
                <a:path w="13398" h="9001" extrusionOk="0">
                  <a:moveTo>
                    <a:pt x="12657" y="0"/>
                  </a:moveTo>
                  <a:cubicBezTo>
                    <a:pt x="12580" y="0"/>
                    <a:pt x="12502" y="13"/>
                    <a:pt x="12428" y="40"/>
                  </a:cubicBezTo>
                  <a:lnTo>
                    <a:pt x="7198" y="2097"/>
                  </a:lnTo>
                  <a:lnTo>
                    <a:pt x="1793" y="8090"/>
                  </a:lnTo>
                  <a:lnTo>
                    <a:pt x="471" y="8060"/>
                  </a:lnTo>
                  <a:lnTo>
                    <a:pt x="1" y="8530"/>
                  </a:lnTo>
                  <a:lnTo>
                    <a:pt x="1910" y="9001"/>
                  </a:lnTo>
                  <a:lnTo>
                    <a:pt x="7874" y="3184"/>
                  </a:lnTo>
                  <a:lnTo>
                    <a:pt x="12898" y="1215"/>
                  </a:lnTo>
                  <a:cubicBezTo>
                    <a:pt x="13221" y="1098"/>
                    <a:pt x="13397" y="716"/>
                    <a:pt x="13250" y="393"/>
                  </a:cubicBezTo>
                  <a:cubicBezTo>
                    <a:pt x="13160" y="144"/>
                    <a:pt x="12913" y="0"/>
                    <a:pt x="12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76" name="Google Shape;1576;p45"/>
            <p:cNvSpPr/>
            <p:nvPr/>
          </p:nvSpPr>
          <p:spPr>
            <a:xfrm>
              <a:off x="4895775" y="3232725"/>
              <a:ext cx="462725" cy="191500"/>
            </a:xfrm>
            <a:custGeom>
              <a:avLst/>
              <a:gdLst/>
              <a:ahLst/>
              <a:cxnLst/>
              <a:rect l="l" t="t" r="r" b="b"/>
              <a:pathLst>
                <a:path w="18509" h="7660" extrusionOk="0">
                  <a:moveTo>
                    <a:pt x="16362" y="662"/>
                  </a:moveTo>
                  <a:cubicBezTo>
                    <a:pt x="16488" y="662"/>
                    <a:pt x="16606" y="745"/>
                    <a:pt x="16658" y="873"/>
                  </a:cubicBezTo>
                  <a:cubicBezTo>
                    <a:pt x="16687" y="1020"/>
                    <a:pt x="16599" y="1196"/>
                    <a:pt x="16423" y="1225"/>
                  </a:cubicBezTo>
                  <a:lnTo>
                    <a:pt x="11193" y="2547"/>
                  </a:lnTo>
                  <a:cubicBezTo>
                    <a:pt x="11171" y="2551"/>
                    <a:pt x="11148" y="2553"/>
                    <a:pt x="11127" y="2553"/>
                  </a:cubicBezTo>
                  <a:cubicBezTo>
                    <a:pt x="10981" y="2553"/>
                    <a:pt x="10866" y="2470"/>
                    <a:pt x="10841" y="2342"/>
                  </a:cubicBezTo>
                  <a:cubicBezTo>
                    <a:pt x="10782" y="2195"/>
                    <a:pt x="10900" y="2019"/>
                    <a:pt x="11046" y="1989"/>
                  </a:cubicBezTo>
                  <a:lnTo>
                    <a:pt x="16305" y="667"/>
                  </a:lnTo>
                  <a:cubicBezTo>
                    <a:pt x="16324" y="663"/>
                    <a:pt x="16343" y="662"/>
                    <a:pt x="16362" y="662"/>
                  </a:cubicBezTo>
                  <a:close/>
                  <a:moveTo>
                    <a:pt x="17810" y="0"/>
                  </a:moveTo>
                  <a:cubicBezTo>
                    <a:pt x="17759" y="0"/>
                    <a:pt x="17707" y="7"/>
                    <a:pt x="17656" y="21"/>
                  </a:cubicBezTo>
                  <a:lnTo>
                    <a:pt x="10077" y="1872"/>
                  </a:lnTo>
                  <a:lnTo>
                    <a:pt x="2733" y="6631"/>
                  </a:lnTo>
                  <a:lnTo>
                    <a:pt x="911" y="6572"/>
                  </a:lnTo>
                  <a:lnTo>
                    <a:pt x="1" y="7072"/>
                  </a:lnTo>
                  <a:lnTo>
                    <a:pt x="2351" y="7659"/>
                  </a:lnTo>
                  <a:lnTo>
                    <a:pt x="10547" y="3076"/>
                  </a:lnTo>
                  <a:lnTo>
                    <a:pt x="17950" y="1225"/>
                  </a:lnTo>
                  <a:cubicBezTo>
                    <a:pt x="18303" y="1137"/>
                    <a:pt x="18508" y="814"/>
                    <a:pt x="18420" y="462"/>
                  </a:cubicBezTo>
                  <a:cubicBezTo>
                    <a:pt x="18346" y="189"/>
                    <a:pt x="18084" y="0"/>
                    <a:pt x="17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77" name="Google Shape;1577;p45"/>
            <p:cNvSpPr/>
            <p:nvPr/>
          </p:nvSpPr>
          <p:spPr>
            <a:xfrm>
              <a:off x="4811325" y="3049625"/>
              <a:ext cx="130000" cy="50700"/>
            </a:xfrm>
            <a:custGeom>
              <a:avLst/>
              <a:gdLst/>
              <a:ahLst/>
              <a:cxnLst/>
              <a:rect l="l" t="t" r="r" b="b"/>
              <a:pathLst>
                <a:path w="5200" h="2028" extrusionOk="0">
                  <a:moveTo>
                    <a:pt x="176" y="1"/>
                  </a:moveTo>
                  <a:lnTo>
                    <a:pt x="0" y="735"/>
                  </a:lnTo>
                  <a:lnTo>
                    <a:pt x="5024" y="2028"/>
                  </a:lnTo>
                  <a:lnTo>
                    <a:pt x="5200" y="1293"/>
                  </a:lnTo>
                  <a:lnTo>
                    <a:pt x="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78" name="Google Shape;1578;p45"/>
            <p:cNvSpPr/>
            <p:nvPr/>
          </p:nvSpPr>
          <p:spPr>
            <a:xfrm>
              <a:off x="5503900" y="3236175"/>
              <a:ext cx="23525" cy="30125"/>
            </a:xfrm>
            <a:custGeom>
              <a:avLst/>
              <a:gdLst/>
              <a:ahLst/>
              <a:cxnLst/>
              <a:rect l="l" t="t" r="r" b="b"/>
              <a:pathLst>
                <a:path w="941" h="1205" extrusionOk="0">
                  <a:moveTo>
                    <a:pt x="264" y="0"/>
                  </a:moveTo>
                  <a:lnTo>
                    <a:pt x="0" y="1029"/>
                  </a:lnTo>
                  <a:lnTo>
                    <a:pt x="676" y="1205"/>
                  </a:lnTo>
                  <a:lnTo>
                    <a:pt x="940" y="177"/>
                  </a:lnTo>
                  <a:lnTo>
                    <a:pt x="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79" name="Google Shape;1579;p45"/>
            <p:cNvSpPr/>
            <p:nvPr/>
          </p:nvSpPr>
          <p:spPr>
            <a:xfrm>
              <a:off x="4962600" y="3138500"/>
              <a:ext cx="25000" cy="41150"/>
            </a:xfrm>
            <a:custGeom>
              <a:avLst/>
              <a:gdLst/>
              <a:ahLst/>
              <a:cxnLst/>
              <a:rect l="l" t="t" r="r" b="b"/>
              <a:pathLst>
                <a:path w="1000" h="1646" extrusionOk="0">
                  <a:moveTo>
                    <a:pt x="706" y="0"/>
                  </a:moveTo>
                  <a:cubicBezTo>
                    <a:pt x="530" y="265"/>
                    <a:pt x="1" y="882"/>
                    <a:pt x="588" y="1645"/>
                  </a:cubicBezTo>
                  <a:cubicBezTo>
                    <a:pt x="735" y="1616"/>
                    <a:pt x="265" y="1146"/>
                    <a:pt x="794" y="353"/>
                  </a:cubicBezTo>
                  <a:cubicBezTo>
                    <a:pt x="823" y="294"/>
                    <a:pt x="1000" y="294"/>
                    <a:pt x="970" y="235"/>
                  </a:cubicBezTo>
                  <a:cubicBezTo>
                    <a:pt x="970" y="147"/>
                    <a:pt x="765" y="3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80" name="Google Shape;1580;p45"/>
            <p:cNvSpPr/>
            <p:nvPr/>
          </p:nvSpPr>
          <p:spPr>
            <a:xfrm>
              <a:off x="5102150" y="3057700"/>
              <a:ext cx="22050" cy="16175"/>
            </a:xfrm>
            <a:custGeom>
              <a:avLst/>
              <a:gdLst/>
              <a:ahLst/>
              <a:cxnLst/>
              <a:rect l="l" t="t" r="r" b="b"/>
              <a:pathLst>
                <a:path w="882" h="647" extrusionOk="0">
                  <a:moveTo>
                    <a:pt x="118" y="1"/>
                  </a:moveTo>
                  <a:lnTo>
                    <a:pt x="1" y="441"/>
                  </a:lnTo>
                  <a:lnTo>
                    <a:pt x="764" y="647"/>
                  </a:lnTo>
                  <a:lnTo>
                    <a:pt x="882" y="177"/>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81" name="Google Shape;1581;p45"/>
            <p:cNvSpPr/>
            <p:nvPr/>
          </p:nvSpPr>
          <p:spPr>
            <a:xfrm>
              <a:off x="5138150" y="3043025"/>
              <a:ext cx="11025" cy="19850"/>
            </a:xfrm>
            <a:custGeom>
              <a:avLst/>
              <a:gdLst/>
              <a:ahLst/>
              <a:cxnLst/>
              <a:rect l="l" t="t" r="r" b="b"/>
              <a:pathLst>
                <a:path w="441" h="794" extrusionOk="0">
                  <a:moveTo>
                    <a:pt x="206" y="0"/>
                  </a:moveTo>
                  <a:lnTo>
                    <a:pt x="0" y="735"/>
                  </a:lnTo>
                  <a:lnTo>
                    <a:pt x="235" y="793"/>
                  </a:lnTo>
                  <a:lnTo>
                    <a:pt x="441" y="59"/>
                  </a:lnTo>
                  <a:lnTo>
                    <a:pt x="2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82" name="Google Shape;1582;p45"/>
            <p:cNvSpPr/>
            <p:nvPr/>
          </p:nvSpPr>
          <p:spPr>
            <a:xfrm>
              <a:off x="5111700" y="3043750"/>
              <a:ext cx="38225" cy="38950"/>
            </a:xfrm>
            <a:custGeom>
              <a:avLst/>
              <a:gdLst/>
              <a:ahLst/>
              <a:cxnLst/>
              <a:rect l="l" t="t" r="r" b="b"/>
              <a:pathLst>
                <a:path w="1529" h="1558" extrusionOk="0">
                  <a:moveTo>
                    <a:pt x="324" y="0"/>
                  </a:moveTo>
                  <a:lnTo>
                    <a:pt x="0" y="1234"/>
                  </a:lnTo>
                  <a:lnTo>
                    <a:pt x="1205" y="1557"/>
                  </a:lnTo>
                  <a:lnTo>
                    <a:pt x="1528" y="294"/>
                  </a:lnTo>
                  <a:lnTo>
                    <a:pt x="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83" name="Google Shape;1583;p45"/>
            <p:cNvSpPr/>
            <p:nvPr/>
          </p:nvSpPr>
          <p:spPr>
            <a:xfrm>
              <a:off x="4833350" y="3069125"/>
              <a:ext cx="297475" cy="182500"/>
            </a:xfrm>
            <a:custGeom>
              <a:avLst/>
              <a:gdLst/>
              <a:ahLst/>
              <a:cxnLst/>
              <a:rect l="l" t="t" r="r" b="b"/>
              <a:pathLst>
                <a:path w="11899" h="7300" extrusionOk="0">
                  <a:moveTo>
                    <a:pt x="5318" y="3134"/>
                  </a:moveTo>
                  <a:cubicBezTo>
                    <a:pt x="5357" y="3134"/>
                    <a:pt x="5396" y="3141"/>
                    <a:pt x="5435" y="3157"/>
                  </a:cubicBezTo>
                  <a:lnTo>
                    <a:pt x="7198" y="3598"/>
                  </a:lnTo>
                  <a:cubicBezTo>
                    <a:pt x="7404" y="3627"/>
                    <a:pt x="7521" y="3833"/>
                    <a:pt x="7462" y="4038"/>
                  </a:cubicBezTo>
                  <a:lnTo>
                    <a:pt x="7315" y="4597"/>
                  </a:lnTo>
                  <a:cubicBezTo>
                    <a:pt x="7263" y="4755"/>
                    <a:pt x="7116" y="4865"/>
                    <a:pt x="6937" y="4865"/>
                  </a:cubicBezTo>
                  <a:cubicBezTo>
                    <a:pt x="6917" y="4865"/>
                    <a:pt x="6896" y="4864"/>
                    <a:pt x="6875" y="4861"/>
                  </a:cubicBezTo>
                  <a:lnTo>
                    <a:pt x="4906" y="4362"/>
                  </a:lnTo>
                  <a:cubicBezTo>
                    <a:pt x="4642" y="4273"/>
                    <a:pt x="4554" y="3980"/>
                    <a:pt x="4701" y="3774"/>
                  </a:cubicBezTo>
                  <a:lnTo>
                    <a:pt x="5053" y="3275"/>
                  </a:lnTo>
                  <a:cubicBezTo>
                    <a:pt x="5118" y="3189"/>
                    <a:pt x="5214" y="3134"/>
                    <a:pt x="5318" y="3134"/>
                  </a:cubicBezTo>
                  <a:close/>
                  <a:moveTo>
                    <a:pt x="3050" y="1"/>
                  </a:moveTo>
                  <a:cubicBezTo>
                    <a:pt x="2872" y="1"/>
                    <a:pt x="2694" y="137"/>
                    <a:pt x="2644" y="337"/>
                  </a:cubicBezTo>
                  <a:lnTo>
                    <a:pt x="2498" y="895"/>
                  </a:lnTo>
                  <a:cubicBezTo>
                    <a:pt x="2439" y="1130"/>
                    <a:pt x="2586" y="1336"/>
                    <a:pt x="2791" y="1424"/>
                  </a:cubicBezTo>
                  <a:cubicBezTo>
                    <a:pt x="2968" y="1483"/>
                    <a:pt x="3085" y="1571"/>
                    <a:pt x="3173" y="1659"/>
                  </a:cubicBezTo>
                  <a:cubicBezTo>
                    <a:pt x="3291" y="1835"/>
                    <a:pt x="3349" y="2041"/>
                    <a:pt x="3320" y="2217"/>
                  </a:cubicBezTo>
                  <a:cubicBezTo>
                    <a:pt x="3291" y="2364"/>
                    <a:pt x="3232" y="2481"/>
                    <a:pt x="3114" y="2599"/>
                  </a:cubicBezTo>
                  <a:lnTo>
                    <a:pt x="0" y="6065"/>
                  </a:lnTo>
                  <a:lnTo>
                    <a:pt x="2321" y="7299"/>
                  </a:lnTo>
                  <a:lnTo>
                    <a:pt x="2468" y="7035"/>
                  </a:lnTo>
                  <a:lnTo>
                    <a:pt x="2351" y="6682"/>
                  </a:lnTo>
                  <a:lnTo>
                    <a:pt x="3584" y="5214"/>
                  </a:lnTo>
                  <a:lnTo>
                    <a:pt x="4025" y="5302"/>
                  </a:lnTo>
                  <a:lnTo>
                    <a:pt x="4084" y="5155"/>
                  </a:lnTo>
                  <a:lnTo>
                    <a:pt x="3996" y="4714"/>
                  </a:lnTo>
                  <a:lnTo>
                    <a:pt x="4201" y="4450"/>
                  </a:lnTo>
                  <a:lnTo>
                    <a:pt x="7315" y="5243"/>
                  </a:lnTo>
                  <a:lnTo>
                    <a:pt x="8902" y="4068"/>
                  </a:lnTo>
                  <a:cubicBezTo>
                    <a:pt x="8939" y="3919"/>
                    <a:pt x="9050" y="3864"/>
                    <a:pt x="9203" y="3864"/>
                  </a:cubicBezTo>
                  <a:cubicBezTo>
                    <a:pt x="9412" y="3864"/>
                    <a:pt x="9700" y="3966"/>
                    <a:pt x="9989" y="4068"/>
                  </a:cubicBezTo>
                  <a:cubicBezTo>
                    <a:pt x="10270" y="4156"/>
                    <a:pt x="10540" y="4243"/>
                    <a:pt x="10725" y="4243"/>
                  </a:cubicBezTo>
                  <a:cubicBezTo>
                    <a:pt x="10849" y="4243"/>
                    <a:pt x="10935" y="4204"/>
                    <a:pt x="10958" y="4097"/>
                  </a:cubicBezTo>
                  <a:lnTo>
                    <a:pt x="11487" y="3862"/>
                  </a:lnTo>
                  <a:lnTo>
                    <a:pt x="11898" y="2246"/>
                  </a:lnTo>
                  <a:lnTo>
                    <a:pt x="3144" y="14"/>
                  </a:lnTo>
                  <a:cubicBezTo>
                    <a:pt x="3113" y="5"/>
                    <a:pt x="3082" y="1"/>
                    <a:pt x="3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84" name="Google Shape;1584;p45"/>
            <p:cNvSpPr/>
            <p:nvPr/>
          </p:nvSpPr>
          <p:spPr>
            <a:xfrm>
              <a:off x="4843625" y="3154650"/>
              <a:ext cx="91100" cy="87425"/>
            </a:xfrm>
            <a:custGeom>
              <a:avLst/>
              <a:gdLst/>
              <a:ahLst/>
              <a:cxnLst/>
              <a:rect l="l" t="t" r="r" b="b"/>
              <a:pathLst>
                <a:path w="3644" h="3497" extrusionOk="0">
                  <a:moveTo>
                    <a:pt x="2351" y="0"/>
                  </a:moveTo>
                  <a:lnTo>
                    <a:pt x="1" y="2586"/>
                  </a:lnTo>
                  <a:lnTo>
                    <a:pt x="1763" y="3496"/>
                  </a:lnTo>
                  <a:lnTo>
                    <a:pt x="1646" y="3203"/>
                  </a:lnTo>
                  <a:lnTo>
                    <a:pt x="3644" y="794"/>
                  </a:lnTo>
                  <a:lnTo>
                    <a:pt x="23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85" name="Google Shape;1585;p45"/>
            <p:cNvSpPr/>
            <p:nvPr/>
          </p:nvSpPr>
          <p:spPr>
            <a:xfrm>
              <a:off x="5106550" y="3031425"/>
              <a:ext cx="33075" cy="29750"/>
            </a:xfrm>
            <a:custGeom>
              <a:avLst/>
              <a:gdLst/>
              <a:ahLst/>
              <a:cxnLst/>
              <a:rect l="l" t="t" r="r" b="b"/>
              <a:pathLst>
                <a:path w="1323" h="1190" extrusionOk="0">
                  <a:moveTo>
                    <a:pt x="640" y="1"/>
                  </a:moveTo>
                  <a:cubicBezTo>
                    <a:pt x="395" y="1"/>
                    <a:pt x="162" y="168"/>
                    <a:pt x="89" y="435"/>
                  </a:cubicBezTo>
                  <a:cubicBezTo>
                    <a:pt x="1" y="758"/>
                    <a:pt x="206" y="1081"/>
                    <a:pt x="530" y="1169"/>
                  </a:cubicBezTo>
                  <a:cubicBezTo>
                    <a:pt x="576" y="1183"/>
                    <a:pt x="623" y="1190"/>
                    <a:pt x="670" y="1190"/>
                  </a:cubicBezTo>
                  <a:cubicBezTo>
                    <a:pt x="919" y="1190"/>
                    <a:pt x="1160" y="1001"/>
                    <a:pt x="1235" y="729"/>
                  </a:cubicBezTo>
                  <a:cubicBezTo>
                    <a:pt x="1323" y="405"/>
                    <a:pt x="1117" y="82"/>
                    <a:pt x="794" y="23"/>
                  </a:cubicBezTo>
                  <a:cubicBezTo>
                    <a:pt x="743" y="8"/>
                    <a:pt x="691"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86" name="Google Shape;1586;p45"/>
            <p:cNvSpPr/>
            <p:nvPr/>
          </p:nvSpPr>
          <p:spPr>
            <a:xfrm>
              <a:off x="5112425" y="3036750"/>
              <a:ext cx="21325" cy="18875"/>
            </a:xfrm>
            <a:custGeom>
              <a:avLst/>
              <a:gdLst/>
              <a:ahLst/>
              <a:cxnLst/>
              <a:rect l="l" t="t" r="r" b="b"/>
              <a:pathLst>
                <a:path w="853" h="755" extrusionOk="0">
                  <a:moveTo>
                    <a:pt x="423" y="1"/>
                  </a:moveTo>
                  <a:cubicBezTo>
                    <a:pt x="257" y="1"/>
                    <a:pt x="108" y="111"/>
                    <a:pt x="60" y="280"/>
                  </a:cubicBezTo>
                  <a:cubicBezTo>
                    <a:pt x="1" y="486"/>
                    <a:pt x="148" y="692"/>
                    <a:pt x="324" y="751"/>
                  </a:cubicBezTo>
                  <a:cubicBezTo>
                    <a:pt x="345" y="754"/>
                    <a:pt x="366" y="755"/>
                    <a:pt x="387" y="755"/>
                  </a:cubicBezTo>
                  <a:cubicBezTo>
                    <a:pt x="570" y="755"/>
                    <a:pt x="741" y="641"/>
                    <a:pt x="794" y="457"/>
                  </a:cubicBezTo>
                  <a:cubicBezTo>
                    <a:pt x="853" y="280"/>
                    <a:pt x="706" y="75"/>
                    <a:pt x="530" y="16"/>
                  </a:cubicBezTo>
                  <a:cubicBezTo>
                    <a:pt x="494" y="6"/>
                    <a:pt x="458"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87" name="Google Shape;1587;p45"/>
            <p:cNvSpPr/>
            <p:nvPr/>
          </p:nvSpPr>
          <p:spPr>
            <a:xfrm>
              <a:off x="5440000" y="3162725"/>
              <a:ext cx="742525" cy="207150"/>
            </a:xfrm>
            <a:custGeom>
              <a:avLst/>
              <a:gdLst/>
              <a:ahLst/>
              <a:cxnLst/>
              <a:rect l="l" t="t" r="r" b="b"/>
              <a:pathLst>
                <a:path w="29701" h="8286" extrusionOk="0">
                  <a:moveTo>
                    <a:pt x="176" y="1"/>
                  </a:moveTo>
                  <a:lnTo>
                    <a:pt x="0" y="764"/>
                  </a:lnTo>
                  <a:lnTo>
                    <a:pt x="29495" y="8285"/>
                  </a:lnTo>
                  <a:lnTo>
                    <a:pt x="29701" y="7521"/>
                  </a:lnTo>
                  <a:lnTo>
                    <a:pt x="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88" name="Google Shape;1588;p45"/>
            <p:cNvSpPr/>
            <p:nvPr/>
          </p:nvSpPr>
          <p:spPr>
            <a:xfrm>
              <a:off x="5357000" y="3165675"/>
              <a:ext cx="466400" cy="141025"/>
            </a:xfrm>
            <a:custGeom>
              <a:avLst/>
              <a:gdLst/>
              <a:ahLst/>
              <a:cxnLst/>
              <a:rect l="l" t="t" r="r" b="b"/>
              <a:pathLst>
                <a:path w="18656" h="5641" extrusionOk="0">
                  <a:moveTo>
                    <a:pt x="236" y="0"/>
                  </a:moveTo>
                  <a:lnTo>
                    <a:pt x="1" y="940"/>
                  </a:lnTo>
                  <a:lnTo>
                    <a:pt x="18420" y="5641"/>
                  </a:lnTo>
                  <a:lnTo>
                    <a:pt x="18655" y="4701"/>
                  </a:lnTo>
                  <a:lnTo>
                    <a:pt x="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89" name="Google Shape;1589;p45"/>
            <p:cNvSpPr/>
            <p:nvPr/>
          </p:nvSpPr>
          <p:spPr>
            <a:xfrm>
              <a:off x="5069100" y="3065050"/>
              <a:ext cx="459775" cy="202000"/>
            </a:xfrm>
            <a:custGeom>
              <a:avLst/>
              <a:gdLst/>
              <a:ahLst/>
              <a:cxnLst/>
              <a:rect l="l" t="t" r="r" b="b"/>
              <a:pathLst>
                <a:path w="18391" h="8080" extrusionOk="0">
                  <a:moveTo>
                    <a:pt x="941" y="0"/>
                  </a:moveTo>
                  <a:lnTo>
                    <a:pt x="1" y="3643"/>
                  </a:lnTo>
                  <a:lnTo>
                    <a:pt x="17480" y="8079"/>
                  </a:lnTo>
                  <a:lnTo>
                    <a:pt x="18391" y="4466"/>
                  </a:lnTo>
                  <a:lnTo>
                    <a:pt x="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90" name="Google Shape;1590;p45"/>
            <p:cNvSpPr/>
            <p:nvPr/>
          </p:nvSpPr>
          <p:spPr>
            <a:xfrm>
              <a:off x="5131525" y="3058450"/>
              <a:ext cx="260750" cy="99150"/>
            </a:xfrm>
            <a:custGeom>
              <a:avLst/>
              <a:gdLst/>
              <a:ahLst/>
              <a:cxnLst/>
              <a:rect l="l" t="t" r="r" b="b"/>
              <a:pathLst>
                <a:path w="10430" h="3966" extrusionOk="0">
                  <a:moveTo>
                    <a:pt x="353" y="0"/>
                  </a:moveTo>
                  <a:lnTo>
                    <a:pt x="1" y="1381"/>
                  </a:lnTo>
                  <a:lnTo>
                    <a:pt x="10077" y="3966"/>
                  </a:lnTo>
                  <a:lnTo>
                    <a:pt x="10430" y="2585"/>
                  </a:lnTo>
                  <a:lnTo>
                    <a:pt x="3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91" name="Google Shape;1591;p45"/>
            <p:cNvSpPr/>
            <p:nvPr/>
          </p:nvSpPr>
          <p:spPr>
            <a:xfrm>
              <a:off x="4986850" y="3118650"/>
              <a:ext cx="501650" cy="160150"/>
            </a:xfrm>
            <a:custGeom>
              <a:avLst/>
              <a:gdLst/>
              <a:ahLst/>
              <a:cxnLst/>
              <a:rect l="l" t="t" r="r" b="b"/>
              <a:pathLst>
                <a:path w="20066" h="6406" extrusionOk="0">
                  <a:moveTo>
                    <a:pt x="353" y="1"/>
                  </a:moveTo>
                  <a:lnTo>
                    <a:pt x="0" y="1382"/>
                  </a:lnTo>
                  <a:lnTo>
                    <a:pt x="19742" y="6405"/>
                  </a:lnTo>
                  <a:lnTo>
                    <a:pt x="20065" y="5025"/>
                  </a:lnTo>
                  <a:lnTo>
                    <a:pt x="3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92" name="Google Shape;1592;p45"/>
            <p:cNvSpPr/>
            <p:nvPr/>
          </p:nvSpPr>
          <p:spPr>
            <a:xfrm>
              <a:off x="5234350" y="3070925"/>
              <a:ext cx="93300" cy="34550"/>
            </a:xfrm>
            <a:custGeom>
              <a:avLst/>
              <a:gdLst/>
              <a:ahLst/>
              <a:cxnLst/>
              <a:rect l="l" t="t" r="r" b="b"/>
              <a:pathLst>
                <a:path w="3732" h="1382" extrusionOk="0">
                  <a:moveTo>
                    <a:pt x="118" y="0"/>
                  </a:moveTo>
                  <a:lnTo>
                    <a:pt x="1" y="470"/>
                  </a:lnTo>
                  <a:lnTo>
                    <a:pt x="3614" y="1381"/>
                  </a:lnTo>
                  <a:lnTo>
                    <a:pt x="3731" y="941"/>
                  </a:lnTo>
                  <a:lnTo>
                    <a:pt x="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93" name="Google Shape;1593;p45"/>
            <p:cNvSpPr/>
            <p:nvPr/>
          </p:nvSpPr>
          <p:spPr>
            <a:xfrm>
              <a:off x="6092175" y="3324300"/>
              <a:ext cx="97700" cy="52175"/>
            </a:xfrm>
            <a:custGeom>
              <a:avLst/>
              <a:gdLst/>
              <a:ahLst/>
              <a:cxnLst/>
              <a:rect l="l" t="t" r="r" b="b"/>
              <a:pathLst>
                <a:path w="3908" h="2087" extrusionOk="0">
                  <a:moveTo>
                    <a:pt x="294" y="1"/>
                  </a:moveTo>
                  <a:lnTo>
                    <a:pt x="0" y="1176"/>
                  </a:lnTo>
                  <a:lnTo>
                    <a:pt x="3614" y="2087"/>
                  </a:lnTo>
                  <a:lnTo>
                    <a:pt x="3908" y="911"/>
                  </a:lnTo>
                  <a:lnTo>
                    <a:pt x="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94" name="Google Shape;1594;p45"/>
            <p:cNvSpPr/>
            <p:nvPr/>
          </p:nvSpPr>
          <p:spPr>
            <a:xfrm>
              <a:off x="5815300" y="3274375"/>
              <a:ext cx="100625" cy="64650"/>
            </a:xfrm>
            <a:custGeom>
              <a:avLst/>
              <a:gdLst/>
              <a:ahLst/>
              <a:cxnLst/>
              <a:rect l="l" t="t" r="r" b="b"/>
              <a:pathLst>
                <a:path w="4025" h="2586" extrusionOk="0">
                  <a:moveTo>
                    <a:pt x="411" y="0"/>
                  </a:moveTo>
                  <a:lnTo>
                    <a:pt x="0" y="1645"/>
                  </a:lnTo>
                  <a:lnTo>
                    <a:pt x="3614" y="2585"/>
                  </a:lnTo>
                  <a:lnTo>
                    <a:pt x="4025" y="911"/>
                  </a:lnTo>
                  <a:lnTo>
                    <a:pt x="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95" name="Google Shape;1595;p45"/>
            <p:cNvSpPr/>
            <p:nvPr/>
          </p:nvSpPr>
          <p:spPr>
            <a:xfrm>
              <a:off x="5063225" y="3067975"/>
              <a:ext cx="44100" cy="49975"/>
            </a:xfrm>
            <a:custGeom>
              <a:avLst/>
              <a:gdLst/>
              <a:ahLst/>
              <a:cxnLst/>
              <a:rect l="l" t="t" r="r" b="b"/>
              <a:pathLst>
                <a:path w="1764" h="1999" extrusionOk="0">
                  <a:moveTo>
                    <a:pt x="441" y="1"/>
                  </a:moveTo>
                  <a:lnTo>
                    <a:pt x="1" y="1675"/>
                  </a:lnTo>
                  <a:lnTo>
                    <a:pt x="1323" y="1999"/>
                  </a:lnTo>
                  <a:lnTo>
                    <a:pt x="1763" y="353"/>
                  </a:lnTo>
                  <a:lnTo>
                    <a:pt x="4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96" name="Google Shape;1596;p45"/>
            <p:cNvSpPr/>
            <p:nvPr/>
          </p:nvSpPr>
          <p:spPr>
            <a:xfrm>
              <a:off x="5562650" y="3189175"/>
              <a:ext cx="31600" cy="63175"/>
            </a:xfrm>
            <a:custGeom>
              <a:avLst/>
              <a:gdLst/>
              <a:ahLst/>
              <a:cxnLst/>
              <a:rect l="l" t="t" r="r" b="b"/>
              <a:pathLst>
                <a:path w="1264" h="2527" extrusionOk="0">
                  <a:moveTo>
                    <a:pt x="588" y="0"/>
                  </a:moveTo>
                  <a:lnTo>
                    <a:pt x="0" y="2350"/>
                  </a:lnTo>
                  <a:lnTo>
                    <a:pt x="676" y="2527"/>
                  </a:lnTo>
                  <a:lnTo>
                    <a:pt x="1263" y="177"/>
                  </a:lnTo>
                  <a:lnTo>
                    <a:pt x="5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97" name="Google Shape;1597;p45"/>
            <p:cNvSpPr/>
            <p:nvPr/>
          </p:nvSpPr>
          <p:spPr>
            <a:xfrm>
              <a:off x="5514900" y="3178875"/>
              <a:ext cx="39700" cy="94775"/>
            </a:xfrm>
            <a:custGeom>
              <a:avLst/>
              <a:gdLst/>
              <a:ahLst/>
              <a:cxnLst/>
              <a:rect l="l" t="t" r="r" b="b"/>
              <a:pathLst>
                <a:path w="1588" h="3791" extrusionOk="0">
                  <a:moveTo>
                    <a:pt x="941" y="1"/>
                  </a:moveTo>
                  <a:lnTo>
                    <a:pt x="1" y="3614"/>
                  </a:lnTo>
                  <a:lnTo>
                    <a:pt x="676" y="3791"/>
                  </a:lnTo>
                  <a:lnTo>
                    <a:pt x="1587" y="177"/>
                  </a:lnTo>
                  <a:lnTo>
                    <a:pt x="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98" name="Google Shape;1598;p45"/>
            <p:cNvSpPr/>
            <p:nvPr/>
          </p:nvSpPr>
          <p:spPr>
            <a:xfrm>
              <a:off x="5975400" y="3255275"/>
              <a:ext cx="41875" cy="72000"/>
            </a:xfrm>
            <a:custGeom>
              <a:avLst/>
              <a:gdLst/>
              <a:ahLst/>
              <a:cxnLst/>
              <a:rect l="l" t="t" r="r" b="b"/>
              <a:pathLst>
                <a:path w="1675" h="2880" extrusionOk="0">
                  <a:moveTo>
                    <a:pt x="999" y="0"/>
                  </a:moveTo>
                  <a:lnTo>
                    <a:pt x="0" y="2644"/>
                  </a:lnTo>
                  <a:lnTo>
                    <a:pt x="970" y="2879"/>
                  </a:lnTo>
                  <a:lnTo>
                    <a:pt x="1675" y="147"/>
                  </a:lnTo>
                  <a:lnTo>
                    <a:pt x="9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599" name="Google Shape;1599;p45"/>
            <p:cNvSpPr/>
            <p:nvPr/>
          </p:nvSpPr>
          <p:spPr>
            <a:xfrm>
              <a:off x="5748450" y="3236175"/>
              <a:ext cx="67600" cy="72725"/>
            </a:xfrm>
            <a:custGeom>
              <a:avLst/>
              <a:gdLst/>
              <a:ahLst/>
              <a:cxnLst/>
              <a:rect l="l" t="t" r="r" b="b"/>
              <a:pathLst>
                <a:path w="2704" h="2909" extrusionOk="0">
                  <a:moveTo>
                    <a:pt x="618" y="0"/>
                  </a:moveTo>
                  <a:lnTo>
                    <a:pt x="1" y="2351"/>
                  </a:lnTo>
                  <a:lnTo>
                    <a:pt x="2087" y="2909"/>
                  </a:lnTo>
                  <a:lnTo>
                    <a:pt x="2703" y="529"/>
                  </a:lnTo>
                  <a:lnTo>
                    <a:pt x="6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00" name="Google Shape;1600;p45"/>
            <p:cNvSpPr/>
            <p:nvPr/>
          </p:nvSpPr>
          <p:spPr>
            <a:xfrm>
              <a:off x="5188825" y="3107650"/>
              <a:ext cx="136625" cy="42625"/>
            </a:xfrm>
            <a:custGeom>
              <a:avLst/>
              <a:gdLst/>
              <a:ahLst/>
              <a:cxnLst/>
              <a:rect l="l" t="t" r="r" b="b"/>
              <a:pathLst>
                <a:path w="5465" h="1705" extrusionOk="0">
                  <a:moveTo>
                    <a:pt x="59" y="0"/>
                  </a:moveTo>
                  <a:lnTo>
                    <a:pt x="29" y="30"/>
                  </a:lnTo>
                  <a:cubicBezTo>
                    <a:pt x="0" y="235"/>
                    <a:pt x="118" y="441"/>
                    <a:pt x="323" y="500"/>
                  </a:cubicBezTo>
                  <a:lnTo>
                    <a:pt x="4994" y="1675"/>
                  </a:lnTo>
                  <a:cubicBezTo>
                    <a:pt x="5024" y="1704"/>
                    <a:pt x="5053" y="1704"/>
                    <a:pt x="5082" y="1704"/>
                  </a:cubicBezTo>
                  <a:cubicBezTo>
                    <a:pt x="5259" y="1704"/>
                    <a:pt x="5435" y="1587"/>
                    <a:pt x="5464" y="1410"/>
                  </a:cubicBez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01" name="Google Shape;1601;p45"/>
            <p:cNvSpPr/>
            <p:nvPr/>
          </p:nvSpPr>
          <p:spPr>
            <a:xfrm>
              <a:off x="5190275" y="3100300"/>
              <a:ext cx="136650" cy="42625"/>
            </a:xfrm>
            <a:custGeom>
              <a:avLst/>
              <a:gdLst/>
              <a:ahLst/>
              <a:cxnLst/>
              <a:rect l="l" t="t" r="r" b="b"/>
              <a:pathLst>
                <a:path w="5466" h="1705" extrusionOk="0">
                  <a:moveTo>
                    <a:pt x="353" y="1"/>
                  </a:moveTo>
                  <a:cubicBezTo>
                    <a:pt x="177" y="1"/>
                    <a:pt x="30" y="118"/>
                    <a:pt x="1" y="294"/>
                  </a:cubicBezTo>
                  <a:lnTo>
                    <a:pt x="5406" y="1704"/>
                  </a:lnTo>
                  <a:lnTo>
                    <a:pt x="5406" y="1675"/>
                  </a:lnTo>
                  <a:cubicBezTo>
                    <a:pt x="5465" y="1469"/>
                    <a:pt x="5348" y="1264"/>
                    <a:pt x="5142" y="1205"/>
                  </a:cubicBezTo>
                  <a:lnTo>
                    <a:pt x="471" y="30"/>
                  </a:lnTo>
                  <a:cubicBezTo>
                    <a:pt x="442" y="1"/>
                    <a:pt x="383" y="1"/>
                    <a:pt x="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02" name="Google Shape;1602;p45"/>
            <p:cNvSpPr/>
            <p:nvPr/>
          </p:nvSpPr>
          <p:spPr>
            <a:xfrm>
              <a:off x="5113175" y="3127925"/>
              <a:ext cx="388525" cy="103325"/>
            </a:xfrm>
            <a:custGeom>
              <a:avLst/>
              <a:gdLst/>
              <a:ahLst/>
              <a:cxnLst/>
              <a:rect l="l" t="t" r="r" b="b"/>
              <a:pathLst>
                <a:path w="15541" h="4133" extrusionOk="0">
                  <a:moveTo>
                    <a:pt x="104" y="1"/>
                  </a:moveTo>
                  <a:cubicBezTo>
                    <a:pt x="63" y="1"/>
                    <a:pt x="30" y="34"/>
                    <a:pt x="30" y="100"/>
                  </a:cubicBezTo>
                  <a:cubicBezTo>
                    <a:pt x="0" y="159"/>
                    <a:pt x="30" y="218"/>
                    <a:pt x="88" y="247"/>
                  </a:cubicBezTo>
                  <a:lnTo>
                    <a:pt x="15365" y="4125"/>
                  </a:lnTo>
                  <a:cubicBezTo>
                    <a:pt x="15375" y="4130"/>
                    <a:pt x="15386" y="4133"/>
                    <a:pt x="15397" y="4133"/>
                  </a:cubicBezTo>
                  <a:cubicBezTo>
                    <a:pt x="15444" y="4133"/>
                    <a:pt x="15488" y="4085"/>
                    <a:pt x="15512" y="4037"/>
                  </a:cubicBezTo>
                  <a:cubicBezTo>
                    <a:pt x="15541" y="3978"/>
                    <a:pt x="15482" y="3919"/>
                    <a:pt x="15423" y="3890"/>
                  </a:cubicBezTo>
                  <a:lnTo>
                    <a:pt x="147" y="12"/>
                  </a:lnTo>
                  <a:cubicBezTo>
                    <a:pt x="132" y="5"/>
                    <a:pt x="118"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03" name="Google Shape;1603;p45"/>
            <p:cNvSpPr/>
            <p:nvPr/>
          </p:nvSpPr>
          <p:spPr>
            <a:xfrm>
              <a:off x="5448075" y="3195600"/>
              <a:ext cx="49975" cy="20175"/>
            </a:xfrm>
            <a:custGeom>
              <a:avLst/>
              <a:gdLst/>
              <a:ahLst/>
              <a:cxnLst/>
              <a:rect l="l" t="t" r="r" b="b"/>
              <a:pathLst>
                <a:path w="1999" h="807" extrusionOk="0">
                  <a:moveTo>
                    <a:pt x="205" y="0"/>
                  </a:moveTo>
                  <a:cubicBezTo>
                    <a:pt x="110" y="0"/>
                    <a:pt x="30" y="57"/>
                    <a:pt x="30" y="155"/>
                  </a:cubicBezTo>
                  <a:cubicBezTo>
                    <a:pt x="0" y="243"/>
                    <a:pt x="59" y="360"/>
                    <a:pt x="147" y="390"/>
                  </a:cubicBezTo>
                  <a:lnTo>
                    <a:pt x="1734" y="801"/>
                  </a:lnTo>
                  <a:cubicBezTo>
                    <a:pt x="1745" y="805"/>
                    <a:pt x="1758" y="807"/>
                    <a:pt x="1770" y="807"/>
                  </a:cubicBezTo>
                  <a:cubicBezTo>
                    <a:pt x="1852" y="807"/>
                    <a:pt x="1943" y="730"/>
                    <a:pt x="1969" y="654"/>
                  </a:cubicBezTo>
                  <a:cubicBezTo>
                    <a:pt x="1998" y="536"/>
                    <a:pt x="1939" y="448"/>
                    <a:pt x="1822" y="419"/>
                  </a:cubicBezTo>
                  <a:lnTo>
                    <a:pt x="265" y="8"/>
                  </a:lnTo>
                  <a:cubicBezTo>
                    <a:pt x="245" y="3"/>
                    <a:pt x="224"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04" name="Google Shape;1604;p45"/>
            <p:cNvSpPr/>
            <p:nvPr/>
          </p:nvSpPr>
          <p:spPr>
            <a:xfrm>
              <a:off x="5451750" y="3181100"/>
              <a:ext cx="49950" cy="20025"/>
            </a:xfrm>
            <a:custGeom>
              <a:avLst/>
              <a:gdLst/>
              <a:ahLst/>
              <a:cxnLst/>
              <a:rect l="l" t="t" r="r" b="b"/>
              <a:pathLst>
                <a:path w="1998" h="801" extrusionOk="0">
                  <a:moveTo>
                    <a:pt x="265" y="0"/>
                  </a:moveTo>
                  <a:cubicBezTo>
                    <a:pt x="147" y="0"/>
                    <a:pt x="30" y="59"/>
                    <a:pt x="30" y="147"/>
                  </a:cubicBezTo>
                  <a:cubicBezTo>
                    <a:pt x="0" y="264"/>
                    <a:pt x="59" y="382"/>
                    <a:pt x="147" y="382"/>
                  </a:cubicBezTo>
                  <a:lnTo>
                    <a:pt x="1734" y="793"/>
                  </a:lnTo>
                  <a:cubicBezTo>
                    <a:pt x="1749" y="798"/>
                    <a:pt x="1765" y="801"/>
                    <a:pt x="1781" y="801"/>
                  </a:cubicBezTo>
                  <a:cubicBezTo>
                    <a:pt x="1859" y="801"/>
                    <a:pt x="1944" y="744"/>
                    <a:pt x="1969" y="646"/>
                  </a:cubicBezTo>
                  <a:cubicBezTo>
                    <a:pt x="1998" y="558"/>
                    <a:pt x="1939" y="441"/>
                    <a:pt x="1822" y="411"/>
                  </a:cubicBez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05" name="Google Shape;1605;p45"/>
            <p:cNvSpPr/>
            <p:nvPr/>
          </p:nvSpPr>
          <p:spPr>
            <a:xfrm>
              <a:off x="5455425" y="3166950"/>
              <a:ext cx="49950" cy="20050"/>
            </a:xfrm>
            <a:custGeom>
              <a:avLst/>
              <a:gdLst/>
              <a:ahLst/>
              <a:cxnLst/>
              <a:rect l="l" t="t" r="r" b="b"/>
              <a:pathLst>
                <a:path w="1998" h="802" extrusionOk="0">
                  <a:moveTo>
                    <a:pt x="205" y="0"/>
                  </a:moveTo>
                  <a:cubicBezTo>
                    <a:pt x="110" y="0"/>
                    <a:pt x="30" y="57"/>
                    <a:pt x="30" y="155"/>
                  </a:cubicBezTo>
                  <a:cubicBezTo>
                    <a:pt x="0" y="243"/>
                    <a:pt x="59" y="360"/>
                    <a:pt x="147" y="390"/>
                  </a:cubicBezTo>
                  <a:lnTo>
                    <a:pt x="1733" y="801"/>
                  </a:lnTo>
                  <a:cubicBezTo>
                    <a:pt x="1822" y="801"/>
                    <a:pt x="1939" y="742"/>
                    <a:pt x="1968" y="654"/>
                  </a:cubicBezTo>
                  <a:cubicBezTo>
                    <a:pt x="1998" y="537"/>
                    <a:pt x="1939" y="419"/>
                    <a:pt x="1822" y="419"/>
                  </a:cubicBezTo>
                  <a:lnTo>
                    <a:pt x="265" y="8"/>
                  </a:lnTo>
                  <a:cubicBezTo>
                    <a:pt x="244" y="3"/>
                    <a:pt x="224"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06" name="Google Shape;1606;p45"/>
            <p:cNvSpPr/>
            <p:nvPr/>
          </p:nvSpPr>
          <p:spPr>
            <a:xfrm>
              <a:off x="5109500" y="3173450"/>
              <a:ext cx="374575" cy="105350"/>
            </a:xfrm>
            <a:custGeom>
              <a:avLst/>
              <a:gdLst/>
              <a:ahLst/>
              <a:cxnLst/>
              <a:rect l="l" t="t" r="r" b="b"/>
              <a:pathLst>
                <a:path w="14983" h="4214" extrusionOk="0">
                  <a:moveTo>
                    <a:pt x="948" y="0"/>
                  </a:moveTo>
                  <a:cubicBezTo>
                    <a:pt x="723" y="0"/>
                    <a:pt x="503" y="59"/>
                    <a:pt x="324" y="159"/>
                  </a:cubicBezTo>
                  <a:cubicBezTo>
                    <a:pt x="206" y="218"/>
                    <a:pt x="88" y="335"/>
                    <a:pt x="0" y="453"/>
                  </a:cubicBezTo>
                  <a:lnTo>
                    <a:pt x="14836" y="4213"/>
                  </a:lnTo>
                  <a:lnTo>
                    <a:pt x="14983" y="3538"/>
                  </a:lnTo>
                  <a:lnTo>
                    <a:pt x="1264" y="42"/>
                  </a:lnTo>
                  <a:cubicBezTo>
                    <a:pt x="1160" y="13"/>
                    <a:pt x="1053" y="0"/>
                    <a:pt x="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07" name="Google Shape;1607;p45"/>
            <p:cNvSpPr/>
            <p:nvPr/>
          </p:nvSpPr>
          <p:spPr>
            <a:xfrm>
              <a:off x="4734200" y="2993700"/>
              <a:ext cx="68325" cy="61950"/>
            </a:xfrm>
            <a:custGeom>
              <a:avLst/>
              <a:gdLst/>
              <a:ahLst/>
              <a:cxnLst/>
              <a:rect l="l" t="t" r="r" b="b"/>
              <a:pathLst>
                <a:path w="2733" h="2478" extrusionOk="0">
                  <a:moveTo>
                    <a:pt x="336" y="0"/>
                  </a:moveTo>
                  <a:cubicBezTo>
                    <a:pt x="206" y="0"/>
                    <a:pt x="89" y="105"/>
                    <a:pt x="89" y="210"/>
                  </a:cubicBezTo>
                  <a:lnTo>
                    <a:pt x="0" y="1650"/>
                  </a:lnTo>
                  <a:cubicBezTo>
                    <a:pt x="0" y="1767"/>
                    <a:pt x="59" y="1856"/>
                    <a:pt x="177" y="1885"/>
                  </a:cubicBezTo>
                  <a:lnTo>
                    <a:pt x="2439" y="2473"/>
                  </a:lnTo>
                  <a:cubicBezTo>
                    <a:pt x="2454" y="2476"/>
                    <a:pt x="2469" y="2477"/>
                    <a:pt x="2485" y="2477"/>
                  </a:cubicBezTo>
                  <a:cubicBezTo>
                    <a:pt x="2615" y="2477"/>
                    <a:pt x="2733" y="2369"/>
                    <a:pt x="2733" y="2238"/>
                  </a:cubicBezTo>
                  <a:lnTo>
                    <a:pt x="2703" y="769"/>
                  </a:lnTo>
                  <a:cubicBezTo>
                    <a:pt x="2703" y="680"/>
                    <a:pt x="2615" y="592"/>
                    <a:pt x="2527" y="563"/>
                  </a:cubicBezTo>
                  <a:lnTo>
                    <a:pt x="382" y="5"/>
                  </a:lnTo>
                  <a:cubicBezTo>
                    <a:pt x="367" y="2"/>
                    <a:pt x="351"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08" name="Google Shape;1608;p45"/>
            <p:cNvSpPr/>
            <p:nvPr/>
          </p:nvSpPr>
          <p:spPr>
            <a:xfrm>
              <a:off x="5284300" y="3218550"/>
              <a:ext cx="115325" cy="51425"/>
            </a:xfrm>
            <a:custGeom>
              <a:avLst/>
              <a:gdLst/>
              <a:ahLst/>
              <a:cxnLst/>
              <a:rect l="l" t="t" r="r" b="b"/>
              <a:pathLst>
                <a:path w="4613" h="2057" extrusionOk="0">
                  <a:moveTo>
                    <a:pt x="265" y="0"/>
                  </a:moveTo>
                  <a:lnTo>
                    <a:pt x="0" y="970"/>
                  </a:lnTo>
                  <a:lnTo>
                    <a:pt x="4348" y="2057"/>
                  </a:lnTo>
                  <a:lnTo>
                    <a:pt x="4612" y="1117"/>
                  </a:lnTo>
                  <a:lnTo>
                    <a:pt x="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09" name="Google Shape;1609;p45"/>
            <p:cNvSpPr/>
            <p:nvPr/>
          </p:nvSpPr>
          <p:spPr>
            <a:xfrm>
              <a:off x="5323950" y="3229175"/>
              <a:ext cx="260025" cy="355875"/>
            </a:xfrm>
            <a:custGeom>
              <a:avLst/>
              <a:gdLst/>
              <a:ahLst/>
              <a:cxnLst/>
              <a:rect l="l" t="t" r="r" b="b"/>
              <a:pathLst>
                <a:path w="10401" h="14235" extrusionOk="0">
                  <a:moveTo>
                    <a:pt x="3643" y="3353"/>
                  </a:moveTo>
                  <a:cubicBezTo>
                    <a:pt x="3747" y="3353"/>
                    <a:pt x="3848" y="3412"/>
                    <a:pt x="3908" y="3512"/>
                  </a:cubicBezTo>
                  <a:lnTo>
                    <a:pt x="6317" y="8359"/>
                  </a:lnTo>
                  <a:cubicBezTo>
                    <a:pt x="6405" y="8506"/>
                    <a:pt x="6346" y="8682"/>
                    <a:pt x="6199" y="8741"/>
                  </a:cubicBezTo>
                  <a:cubicBezTo>
                    <a:pt x="6152" y="8769"/>
                    <a:pt x="6102" y="8783"/>
                    <a:pt x="6054" y="8783"/>
                  </a:cubicBezTo>
                  <a:cubicBezTo>
                    <a:pt x="5951" y="8783"/>
                    <a:pt x="5857" y="8723"/>
                    <a:pt x="5817" y="8624"/>
                  </a:cubicBezTo>
                  <a:lnTo>
                    <a:pt x="3379" y="3776"/>
                  </a:lnTo>
                  <a:cubicBezTo>
                    <a:pt x="3320" y="3629"/>
                    <a:pt x="3379" y="3453"/>
                    <a:pt x="3496" y="3394"/>
                  </a:cubicBezTo>
                  <a:cubicBezTo>
                    <a:pt x="3544" y="3366"/>
                    <a:pt x="3594" y="3353"/>
                    <a:pt x="3643" y="3353"/>
                  </a:cubicBezTo>
                  <a:close/>
                  <a:moveTo>
                    <a:pt x="711" y="1"/>
                  </a:moveTo>
                  <a:cubicBezTo>
                    <a:pt x="535" y="1"/>
                    <a:pt x="360" y="67"/>
                    <a:pt x="236" y="192"/>
                  </a:cubicBezTo>
                  <a:cubicBezTo>
                    <a:pt x="1" y="457"/>
                    <a:pt x="30" y="868"/>
                    <a:pt x="294" y="1103"/>
                  </a:cubicBezTo>
                  <a:lnTo>
                    <a:pt x="2791" y="3394"/>
                  </a:lnTo>
                  <a:lnTo>
                    <a:pt x="8226" y="13677"/>
                  </a:lnTo>
                  <a:lnTo>
                    <a:pt x="10400" y="14235"/>
                  </a:lnTo>
                  <a:lnTo>
                    <a:pt x="10018" y="13530"/>
                  </a:lnTo>
                  <a:lnTo>
                    <a:pt x="8696" y="12913"/>
                  </a:lnTo>
                  <a:lnTo>
                    <a:pt x="3820" y="2631"/>
                  </a:lnTo>
                  <a:lnTo>
                    <a:pt x="1146" y="163"/>
                  </a:lnTo>
                  <a:cubicBezTo>
                    <a:pt x="1022" y="53"/>
                    <a:pt x="866" y="1"/>
                    <a:pt x="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10" name="Google Shape;1610;p45"/>
            <p:cNvSpPr/>
            <p:nvPr/>
          </p:nvSpPr>
          <p:spPr>
            <a:xfrm>
              <a:off x="5202775" y="3123800"/>
              <a:ext cx="98425" cy="40425"/>
            </a:xfrm>
            <a:custGeom>
              <a:avLst/>
              <a:gdLst/>
              <a:ahLst/>
              <a:cxnLst/>
              <a:rect l="l" t="t" r="r" b="b"/>
              <a:pathLst>
                <a:path w="3937" h="1617" extrusionOk="0">
                  <a:moveTo>
                    <a:pt x="147" y="1"/>
                  </a:moveTo>
                  <a:lnTo>
                    <a:pt x="0" y="647"/>
                  </a:lnTo>
                  <a:lnTo>
                    <a:pt x="3761" y="1616"/>
                  </a:lnTo>
                  <a:lnTo>
                    <a:pt x="3937" y="970"/>
                  </a:lnTo>
                  <a:lnTo>
                    <a:pt x="1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11" name="Google Shape;1611;p45"/>
            <p:cNvSpPr/>
            <p:nvPr/>
          </p:nvSpPr>
          <p:spPr>
            <a:xfrm>
              <a:off x="5243175" y="3137750"/>
              <a:ext cx="26450" cy="309975"/>
            </a:xfrm>
            <a:custGeom>
              <a:avLst/>
              <a:gdLst/>
              <a:ahLst/>
              <a:cxnLst/>
              <a:rect l="l" t="t" r="r" b="b"/>
              <a:pathLst>
                <a:path w="1058" h="12399" extrusionOk="0">
                  <a:moveTo>
                    <a:pt x="1058" y="1"/>
                  </a:moveTo>
                  <a:lnTo>
                    <a:pt x="1058" y="1"/>
                  </a:lnTo>
                  <a:cubicBezTo>
                    <a:pt x="59" y="1852"/>
                    <a:pt x="0" y="4055"/>
                    <a:pt x="176" y="6141"/>
                  </a:cubicBezTo>
                  <a:cubicBezTo>
                    <a:pt x="281" y="7631"/>
                    <a:pt x="506" y="9121"/>
                    <a:pt x="530" y="10611"/>
                  </a:cubicBezTo>
                  <a:lnTo>
                    <a:pt x="530" y="10611"/>
                  </a:lnTo>
                  <a:lnTo>
                    <a:pt x="1058" y="1"/>
                  </a:lnTo>
                  <a:close/>
                  <a:moveTo>
                    <a:pt x="530" y="10611"/>
                  </a:moveTo>
                  <a:lnTo>
                    <a:pt x="441" y="12398"/>
                  </a:lnTo>
                  <a:cubicBezTo>
                    <a:pt x="516" y="11803"/>
                    <a:pt x="539" y="11207"/>
                    <a:pt x="530" y="106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12" name="Google Shape;1612;p45"/>
            <p:cNvSpPr/>
            <p:nvPr/>
          </p:nvSpPr>
          <p:spPr>
            <a:xfrm>
              <a:off x="5242425" y="3128200"/>
              <a:ext cx="5900" cy="9575"/>
            </a:xfrm>
            <a:custGeom>
              <a:avLst/>
              <a:gdLst/>
              <a:ahLst/>
              <a:cxnLst/>
              <a:rect l="l" t="t" r="r" b="b"/>
              <a:pathLst>
                <a:path w="236" h="383" extrusionOk="0">
                  <a:moveTo>
                    <a:pt x="177" y="1"/>
                  </a:moveTo>
                  <a:lnTo>
                    <a:pt x="1" y="353"/>
                  </a:lnTo>
                  <a:lnTo>
                    <a:pt x="59" y="383"/>
                  </a:lnTo>
                  <a:lnTo>
                    <a:pt x="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13" name="Google Shape;1613;p45"/>
            <p:cNvSpPr/>
            <p:nvPr/>
          </p:nvSpPr>
          <p:spPr>
            <a:xfrm>
              <a:off x="5250500" y="3132625"/>
              <a:ext cx="41150" cy="23275"/>
            </a:xfrm>
            <a:custGeom>
              <a:avLst/>
              <a:gdLst/>
              <a:ahLst/>
              <a:cxnLst/>
              <a:rect l="l" t="t" r="r" b="b"/>
              <a:pathLst>
                <a:path w="1646" h="931" extrusionOk="0">
                  <a:moveTo>
                    <a:pt x="148" y="0"/>
                  </a:moveTo>
                  <a:lnTo>
                    <a:pt x="1" y="294"/>
                  </a:lnTo>
                  <a:lnTo>
                    <a:pt x="1176" y="852"/>
                  </a:lnTo>
                  <a:cubicBezTo>
                    <a:pt x="1221" y="874"/>
                    <a:pt x="1435" y="931"/>
                    <a:pt x="1548" y="931"/>
                  </a:cubicBezTo>
                  <a:cubicBezTo>
                    <a:pt x="1584" y="931"/>
                    <a:pt x="1610" y="925"/>
                    <a:pt x="1617" y="911"/>
                  </a:cubicBezTo>
                  <a:cubicBezTo>
                    <a:pt x="1646" y="852"/>
                    <a:pt x="1352" y="646"/>
                    <a:pt x="1293" y="588"/>
                  </a:cubicBezTo>
                  <a:lnTo>
                    <a:pt x="1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14" name="Google Shape;1614;p45"/>
            <p:cNvSpPr/>
            <p:nvPr/>
          </p:nvSpPr>
          <p:spPr>
            <a:xfrm>
              <a:off x="5243175" y="3127475"/>
              <a:ext cx="36725" cy="25725"/>
            </a:xfrm>
            <a:custGeom>
              <a:avLst/>
              <a:gdLst/>
              <a:ahLst/>
              <a:cxnLst/>
              <a:rect l="l" t="t" r="r" b="b"/>
              <a:pathLst>
                <a:path w="1469" h="1029" extrusionOk="0">
                  <a:moveTo>
                    <a:pt x="206" y="1"/>
                  </a:moveTo>
                  <a:lnTo>
                    <a:pt x="0" y="441"/>
                  </a:lnTo>
                  <a:lnTo>
                    <a:pt x="1293" y="1029"/>
                  </a:lnTo>
                  <a:lnTo>
                    <a:pt x="1469" y="706"/>
                  </a:lnTo>
                  <a:lnTo>
                    <a:pt x="2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15" name="Google Shape;1615;p45"/>
            <p:cNvSpPr/>
            <p:nvPr/>
          </p:nvSpPr>
          <p:spPr>
            <a:xfrm>
              <a:off x="5240950" y="3126750"/>
              <a:ext cx="6650" cy="11025"/>
            </a:xfrm>
            <a:custGeom>
              <a:avLst/>
              <a:gdLst/>
              <a:ahLst/>
              <a:cxnLst/>
              <a:rect l="l" t="t" r="r" b="b"/>
              <a:pathLst>
                <a:path w="266" h="441" extrusionOk="0">
                  <a:moveTo>
                    <a:pt x="207" y="0"/>
                  </a:moveTo>
                  <a:lnTo>
                    <a:pt x="1" y="411"/>
                  </a:lnTo>
                  <a:lnTo>
                    <a:pt x="60" y="441"/>
                  </a:lnTo>
                  <a:lnTo>
                    <a:pt x="265" y="30"/>
                  </a:lnTo>
                  <a:lnTo>
                    <a:pt x="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16" name="Google Shape;1616;p45"/>
            <p:cNvSpPr/>
            <p:nvPr/>
          </p:nvSpPr>
          <p:spPr>
            <a:xfrm>
              <a:off x="5252700" y="3128950"/>
              <a:ext cx="22075" cy="14975"/>
            </a:xfrm>
            <a:custGeom>
              <a:avLst/>
              <a:gdLst/>
              <a:ahLst/>
              <a:cxnLst/>
              <a:rect l="l" t="t" r="r" b="b"/>
              <a:pathLst>
                <a:path w="883" h="599" extrusionOk="0">
                  <a:moveTo>
                    <a:pt x="60" y="0"/>
                  </a:moveTo>
                  <a:lnTo>
                    <a:pt x="30" y="59"/>
                  </a:lnTo>
                  <a:cubicBezTo>
                    <a:pt x="1" y="147"/>
                    <a:pt x="30" y="265"/>
                    <a:pt x="89" y="294"/>
                  </a:cubicBezTo>
                  <a:lnTo>
                    <a:pt x="647" y="588"/>
                  </a:lnTo>
                  <a:cubicBezTo>
                    <a:pt x="669" y="595"/>
                    <a:pt x="691" y="599"/>
                    <a:pt x="712" y="599"/>
                  </a:cubicBezTo>
                  <a:cubicBezTo>
                    <a:pt x="776" y="599"/>
                    <a:pt x="831" y="566"/>
                    <a:pt x="853" y="500"/>
                  </a:cubicBezTo>
                  <a:lnTo>
                    <a:pt x="882" y="470"/>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17" name="Google Shape;1617;p45"/>
            <p:cNvSpPr/>
            <p:nvPr/>
          </p:nvSpPr>
          <p:spPr>
            <a:xfrm>
              <a:off x="5248300" y="3138225"/>
              <a:ext cx="22800" cy="13500"/>
            </a:xfrm>
            <a:custGeom>
              <a:avLst/>
              <a:gdLst/>
              <a:ahLst/>
              <a:cxnLst/>
              <a:rect l="l" t="t" r="r" b="b"/>
              <a:pathLst>
                <a:path w="912" h="540" extrusionOk="0">
                  <a:moveTo>
                    <a:pt x="170" y="0"/>
                  </a:moveTo>
                  <a:cubicBezTo>
                    <a:pt x="105" y="0"/>
                    <a:pt x="45" y="33"/>
                    <a:pt x="1" y="99"/>
                  </a:cubicBezTo>
                  <a:lnTo>
                    <a:pt x="1" y="158"/>
                  </a:lnTo>
                  <a:lnTo>
                    <a:pt x="853" y="540"/>
                  </a:lnTo>
                  <a:lnTo>
                    <a:pt x="853" y="511"/>
                  </a:lnTo>
                  <a:cubicBezTo>
                    <a:pt x="911" y="422"/>
                    <a:pt x="882" y="334"/>
                    <a:pt x="794" y="305"/>
                  </a:cubicBezTo>
                  <a:lnTo>
                    <a:pt x="236" y="11"/>
                  </a:lnTo>
                  <a:cubicBezTo>
                    <a:pt x="214" y="4"/>
                    <a:pt x="192" y="0"/>
                    <a:pt x="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18" name="Google Shape;1618;p45"/>
            <p:cNvSpPr/>
            <p:nvPr/>
          </p:nvSpPr>
          <p:spPr>
            <a:xfrm>
              <a:off x="5236550" y="3141425"/>
              <a:ext cx="5175" cy="10300"/>
            </a:xfrm>
            <a:custGeom>
              <a:avLst/>
              <a:gdLst/>
              <a:ahLst/>
              <a:cxnLst/>
              <a:rect l="l" t="t" r="r" b="b"/>
              <a:pathLst>
                <a:path w="207" h="412" extrusionOk="0">
                  <a:moveTo>
                    <a:pt x="177" y="1"/>
                  </a:moveTo>
                  <a:cubicBezTo>
                    <a:pt x="177" y="1"/>
                    <a:pt x="118" y="89"/>
                    <a:pt x="89" y="177"/>
                  </a:cubicBezTo>
                  <a:cubicBezTo>
                    <a:pt x="30" y="294"/>
                    <a:pt x="1" y="383"/>
                    <a:pt x="1" y="383"/>
                  </a:cubicBezTo>
                  <a:lnTo>
                    <a:pt x="59" y="412"/>
                  </a:lnTo>
                  <a:cubicBezTo>
                    <a:pt x="59" y="412"/>
                    <a:pt x="89" y="294"/>
                    <a:pt x="118" y="206"/>
                  </a:cubicBezTo>
                  <a:cubicBezTo>
                    <a:pt x="177" y="118"/>
                    <a:pt x="206" y="30"/>
                    <a:pt x="206" y="30"/>
                  </a:cubicBezTo>
                  <a:lnTo>
                    <a:pt x="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19" name="Google Shape;1619;p45"/>
            <p:cNvSpPr/>
            <p:nvPr/>
          </p:nvSpPr>
          <p:spPr>
            <a:xfrm>
              <a:off x="5244625" y="3145825"/>
              <a:ext cx="41900" cy="20500"/>
            </a:xfrm>
            <a:custGeom>
              <a:avLst/>
              <a:gdLst/>
              <a:ahLst/>
              <a:cxnLst/>
              <a:rect l="l" t="t" r="r" b="b"/>
              <a:pathLst>
                <a:path w="1676" h="820" extrusionOk="0">
                  <a:moveTo>
                    <a:pt x="148" y="1"/>
                  </a:moveTo>
                  <a:lnTo>
                    <a:pt x="1" y="295"/>
                  </a:lnTo>
                  <a:lnTo>
                    <a:pt x="1205" y="765"/>
                  </a:lnTo>
                  <a:cubicBezTo>
                    <a:pt x="1266" y="785"/>
                    <a:pt x="1439" y="819"/>
                    <a:pt x="1550" y="819"/>
                  </a:cubicBezTo>
                  <a:cubicBezTo>
                    <a:pt x="1599" y="819"/>
                    <a:pt x="1637" y="812"/>
                    <a:pt x="1646" y="794"/>
                  </a:cubicBezTo>
                  <a:cubicBezTo>
                    <a:pt x="1675" y="735"/>
                    <a:pt x="1411" y="530"/>
                    <a:pt x="1323" y="500"/>
                  </a:cubicBezTo>
                  <a:lnTo>
                    <a:pt x="1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20" name="Google Shape;1620;p45"/>
            <p:cNvSpPr/>
            <p:nvPr/>
          </p:nvSpPr>
          <p:spPr>
            <a:xfrm>
              <a:off x="5237300" y="3141425"/>
              <a:ext cx="37475" cy="23525"/>
            </a:xfrm>
            <a:custGeom>
              <a:avLst/>
              <a:gdLst/>
              <a:ahLst/>
              <a:cxnLst/>
              <a:rect l="l" t="t" r="r" b="b"/>
              <a:pathLst>
                <a:path w="1499" h="941" extrusionOk="0">
                  <a:moveTo>
                    <a:pt x="176" y="1"/>
                  </a:moveTo>
                  <a:cubicBezTo>
                    <a:pt x="176" y="1"/>
                    <a:pt x="118" y="89"/>
                    <a:pt x="59" y="206"/>
                  </a:cubicBezTo>
                  <a:lnTo>
                    <a:pt x="0" y="412"/>
                  </a:lnTo>
                  <a:lnTo>
                    <a:pt x="1351" y="941"/>
                  </a:lnTo>
                  <a:cubicBezTo>
                    <a:pt x="1351" y="941"/>
                    <a:pt x="1381" y="823"/>
                    <a:pt x="1410" y="735"/>
                  </a:cubicBezTo>
                  <a:cubicBezTo>
                    <a:pt x="1440" y="647"/>
                    <a:pt x="1498" y="588"/>
                    <a:pt x="1498" y="588"/>
                  </a:cubicBezTo>
                  <a:lnTo>
                    <a:pt x="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21" name="Google Shape;1621;p45"/>
            <p:cNvSpPr/>
            <p:nvPr/>
          </p:nvSpPr>
          <p:spPr>
            <a:xfrm>
              <a:off x="5235075" y="3139950"/>
              <a:ext cx="5900" cy="11775"/>
            </a:xfrm>
            <a:custGeom>
              <a:avLst/>
              <a:gdLst/>
              <a:ahLst/>
              <a:cxnLst/>
              <a:rect l="l" t="t" r="r" b="b"/>
              <a:pathLst>
                <a:path w="236" h="471" extrusionOk="0">
                  <a:moveTo>
                    <a:pt x="177" y="1"/>
                  </a:moveTo>
                  <a:cubicBezTo>
                    <a:pt x="177" y="1"/>
                    <a:pt x="148" y="118"/>
                    <a:pt x="89" y="236"/>
                  </a:cubicBezTo>
                  <a:lnTo>
                    <a:pt x="1" y="442"/>
                  </a:lnTo>
                  <a:lnTo>
                    <a:pt x="60" y="471"/>
                  </a:lnTo>
                  <a:cubicBezTo>
                    <a:pt x="60" y="471"/>
                    <a:pt x="89" y="353"/>
                    <a:pt x="148" y="236"/>
                  </a:cubicBezTo>
                  <a:cubicBezTo>
                    <a:pt x="177" y="148"/>
                    <a:pt x="236" y="30"/>
                    <a:pt x="236" y="30"/>
                  </a:cubicBezTo>
                  <a:lnTo>
                    <a:pt x="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22" name="Google Shape;1622;p45"/>
            <p:cNvSpPr/>
            <p:nvPr/>
          </p:nvSpPr>
          <p:spPr>
            <a:xfrm>
              <a:off x="5246100" y="3142175"/>
              <a:ext cx="23525" cy="13500"/>
            </a:xfrm>
            <a:custGeom>
              <a:avLst/>
              <a:gdLst/>
              <a:ahLst/>
              <a:cxnLst/>
              <a:rect l="l" t="t" r="r" b="b"/>
              <a:pathLst>
                <a:path w="941" h="540" extrusionOk="0">
                  <a:moveTo>
                    <a:pt x="89" y="0"/>
                  </a:moveTo>
                  <a:lnTo>
                    <a:pt x="59" y="59"/>
                  </a:lnTo>
                  <a:cubicBezTo>
                    <a:pt x="1" y="147"/>
                    <a:pt x="30" y="235"/>
                    <a:pt x="118" y="264"/>
                  </a:cubicBezTo>
                  <a:lnTo>
                    <a:pt x="706" y="529"/>
                  </a:lnTo>
                  <a:cubicBezTo>
                    <a:pt x="720" y="536"/>
                    <a:pt x="739" y="540"/>
                    <a:pt x="758" y="540"/>
                  </a:cubicBezTo>
                  <a:cubicBezTo>
                    <a:pt x="818" y="540"/>
                    <a:pt x="889" y="507"/>
                    <a:pt x="911" y="441"/>
                  </a:cubicBezTo>
                  <a:lnTo>
                    <a:pt x="941" y="382"/>
                  </a:lnTo>
                  <a:lnTo>
                    <a:pt x="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23" name="Google Shape;1623;p45"/>
            <p:cNvSpPr/>
            <p:nvPr/>
          </p:nvSpPr>
          <p:spPr>
            <a:xfrm>
              <a:off x="5242425" y="3151425"/>
              <a:ext cx="23525" cy="12075"/>
            </a:xfrm>
            <a:custGeom>
              <a:avLst/>
              <a:gdLst/>
              <a:ahLst/>
              <a:cxnLst/>
              <a:rect l="l" t="t" r="r" b="b"/>
              <a:pathLst>
                <a:path w="941" h="483" extrusionOk="0">
                  <a:moveTo>
                    <a:pt x="171" y="1"/>
                  </a:moveTo>
                  <a:cubicBezTo>
                    <a:pt x="107" y="1"/>
                    <a:pt x="52" y="34"/>
                    <a:pt x="30" y="100"/>
                  </a:cubicBezTo>
                  <a:lnTo>
                    <a:pt x="1" y="159"/>
                  </a:lnTo>
                  <a:lnTo>
                    <a:pt x="882" y="482"/>
                  </a:lnTo>
                  <a:lnTo>
                    <a:pt x="911" y="453"/>
                  </a:lnTo>
                  <a:cubicBezTo>
                    <a:pt x="941" y="365"/>
                    <a:pt x="882" y="276"/>
                    <a:pt x="794" y="247"/>
                  </a:cubicBezTo>
                  <a:lnTo>
                    <a:pt x="236" y="12"/>
                  </a:lnTo>
                  <a:cubicBezTo>
                    <a:pt x="214" y="5"/>
                    <a:pt x="192" y="1"/>
                    <a:pt x="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24" name="Google Shape;1624;p45"/>
            <p:cNvSpPr/>
            <p:nvPr/>
          </p:nvSpPr>
          <p:spPr>
            <a:xfrm>
              <a:off x="5232150" y="3155375"/>
              <a:ext cx="4425" cy="10325"/>
            </a:xfrm>
            <a:custGeom>
              <a:avLst/>
              <a:gdLst/>
              <a:ahLst/>
              <a:cxnLst/>
              <a:rect l="l" t="t" r="r" b="b"/>
              <a:pathLst>
                <a:path w="177" h="413" extrusionOk="0">
                  <a:moveTo>
                    <a:pt x="118" y="1"/>
                  </a:moveTo>
                  <a:lnTo>
                    <a:pt x="0" y="383"/>
                  </a:lnTo>
                  <a:lnTo>
                    <a:pt x="30" y="412"/>
                  </a:lnTo>
                  <a:lnTo>
                    <a:pt x="177" y="30"/>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25" name="Google Shape;1625;p45"/>
            <p:cNvSpPr/>
            <p:nvPr/>
          </p:nvSpPr>
          <p:spPr>
            <a:xfrm>
              <a:off x="5240225" y="3159050"/>
              <a:ext cx="42625" cy="18075"/>
            </a:xfrm>
            <a:custGeom>
              <a:avLst/>
              <a:gdLst/>
              <a:ahLst/>
              <a:cxnLst/>
              <a:rect l="l" t="t" r="r" b="b"/>
              <a:pathLst>
                <a:path w="1705" h="723" extrusionOk="0">
                  <a:moveTo>
                    <a:pt x="118" y="1"/>
                  </a:moveTo>
                  <a:lnTo>
                    <a:pt x="1" y="324"/>
                  </a:lnTo>
                  <a:lnTo>
                    <a:pt x="1234" y="676"/>
                  </a:lnTo>
                  <a:cubicBezTo>
                    <a:pt x="1288" y="694"/>
                    <a:pt x="1428" y="723"/>
                    <a:pt x="1537" y="723"/>
                  </a:cubicBezTo>
                  <a:cubicBezTo>
                    <a:pt x="1607" y="723"/>
                    <a:pt x="1664" y="711"/>
                    <a:pt x="1675" y="676"/>
                  </a:cubicBezTo>
                  <a:cubicBezTo>
                    <a:pt x="1704" y="618"/>
                    <a:pt x="1411" y="441"/>
                    <a:pt x="1323" y="412"/>
                  </a:cubicBez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26" name="Google Shape;1626;p45"/>
            <p:cNvSpPr/>
            <p:nvPr/>
          </p:nvSpPr>
          <p:spPr>
            <a:xfrm>
              <a:off x="5232150" y="3154650"/>
              <a:ext cx="38225" cy="21325"/>
            </a:xfrm>
            <a:custGeom>
              <a:avLst/>
              <a:gdLst/>
              <a:ahLst/>
              <a:cxnLst/>
              <a:rect l="l" t="t" r="r" b="b"/>
              <a:pathLst>
                <a:path w="1529" h="853" extrusionOk="0">
                  <a:moveTo>
                    <a:pt x="147" y="0"/>
                  </a:moveTo>
                  <a:lnTo>
                    <a:pt x="0" y="441"/>
                  </a:lnTo>
                  <a:lnTo>
                    <a:pt x="1381" y="852"/>
                  </a:lnTo>
                  <a:lnTo>
                    <a:pt x="1528" y="500"/>
                  </a:lnTo>
                  <a:lnTo>
                    <a:pt x="1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27" name="Google Shape;1627;p45"/>
            <p:cNvSpPr/>
            <p:nvPr/>
          </p:nvSpPr>
          <p:spPr>
            <a:xfrm>
              <a:off x="5230675" y="3153925"/>
              <a:ext cx="4425" cy="11775"/>
            </a:xfrm>
            <a:custGeom>
              <a:avLst/>
              <a:gdLst/>
              <a:ahLst/>
              <a:cxnLst/>
              <a:rect l="l" t="t" r="r" b="b"/>
              <a:pathLst>
                <a:path w="177" h="471" extrusionOk="0">
                  <a:moveTo>
                    <a:pt x="148" y="0"/>
                  </a:moveTo>
                  <a:lnTo>
                    <a:pt x="1" y="441"/>
                  </a:lnTo>
                  <a:lnTo>
                    <a:pt x="30" y="470"/>
                  </a:lnTo>
                  <a:lnTo>
                    <a:pt x="177" y="29"/>
                  </a:lnTo>
                  <a:lnTo>
                    <a:pt x="1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28" name="Google Shape;1628;p45"/>
            <p:cNvSpPr/>
            <p:nvPr/>
          </p:nvSpPr>
          <p:spPr>
            <a:xfrm>
              <a:off x="5240950" y="3155375"/>
              <a:ext cx="23525" cy="12050"/>
            </a:xfrm>
            <a:custGeom>
              <a:avLst/>
              <a:gdLst/>
              <a:ahLst/>
              <a:cxnLst/>
              <a:rect l="l" t="t" r="r" b="b"/>
              <a:pathLst>
                <a:path w="941" h="482" extrusionOk="0">
                  <a:moveTo>
                    <a:pt x="60" y="1"/>
                  </a:moveTo>
                  <a:lnTo>
                    <a:pt x="30" y="60"/>
                  </a:lnTo>
                  <a:cubicBezTo>
                    <a:pt x="1" y="148"/>
                    <a:pt x="60" y="265"/>
                    <a:pt x="148" y="265"/>
                  </a:cubicBezTo>
                  <a:lnTo>
                    <a:pt x="735" y="471"/>
                  </a:lnTo>
                  <a:cubicBezTo>
                    <a:pt x="757" y="478"/>
                    <a:pt x="779" y="482"/>
                    <a:pt x="800" y="482"/>
                  </a:cubicBezTo>
                  <a:cubicBezTo>
                    <a:pt x="862" y="482"/>
                    <a:pt x="912" y="449"/>
                    <a:pt x="912" y="383"/>
                  </a:cubicBezTo>
                  <a:lnTo>
                    <a:pt x="941" y="324"/>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29" name="Google Shape;1629;p45"/>
            <p:cNvSpPr/>
            <p:nvPr/>
          </p:nvSpPr>
          <p:spPr>
            <a:xfrm>
              <a:off x="5238025" y="3164750"/>
              <a:ext cx="23525" cy="11225"/>
            </a:xfrm>
            <a:custGeom>
              <a:avLst/>
              <a:gdLst/>
              <a:ahLst/>
              <a:cxnLst/>
              <a:rect l="l" t="t" r="r" b="b"/>
              <a:pathLst>
                <a:path w="941" h="449" extrusionOk="0">
                  <a:moveTo>
                    <a:pt x="172" y="0"/>
                  </a:moveTo>
                  <a:cubicBezTo>
                    <a:pt x="117" y="0"/>
                    <a:pt x="49" y="53"/>
                    <a:pt x="0" y="125"/>
                  </a:cubicBezTo>
                  <a:lnTo>
                    <a:pt x="0" y="184"/>
                  </a:lnTo>
                  <a:lnTo>
                    <a:pt x="882" y="448"/>
                  </a:lnTo>
                  <a:lnTo>
                    <a:pt x="911" y="390"/>
                  </a:lnTo>
                  <a:cubicBezTo>
                    <a:pt x="940" y="302"/>
                    <a:pt x="882" y="213"/>
                    <a:pt x="823" y="184"/>
                  </a:cubicBezTo>
                  <a:lnTo>
                    <a:pt x="206" y="8"/>
                  </a:lnTo>
                  <a:cubicBezTo>
                    <a:pt x="196" y="3"/>
                    <a:pt x="184" y="0"/>
                    <a:pt x="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30" name="Google Shape;1630;p45"/>
            <p:cNvSpPr/>
            <p:nvPr/>
          </p:nvSpPr>
          <p:spPr>
            <a:xfrm>
              <a:off x="5228475" y="3169350"/>
              <a:ext cx="3700" cy="10300"/>
            </a:xfrm>
            <a:custGeom>
              <a:avLst/>
              <a:gdLst/>
              <a:ahLst/>
              <a:cxnLst/>
              <a:rect l="l" t="t" r="r" b="b"/>
              <a:pathLst>
                <a:path w="148" h="412" extrusionOk="0">
                  <a:moveTo>
                    <a:pt x="89" y="0"/>
                  </a:moveTo>
                  <a:lnTo>
                    <a:pt x="1" y="382"/>
                  </a:lnTo>
                  <a:lnTo>
                    <a:pt x="30" y="411"/>
                  </a:lnTo>
                  <a:lnTo>
                    <a:pt x="147" y="29"/>
                  </a:lnTo>
                  <a:lnTo>
                    <a:pt x="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31" name="Google Shape;1631;p45"/>
            <p:cNvSpPr/>
            <p:nvPr/>
          </p:nvSpPr>
          <p:spPr>
            <a:xfrm>
              <a:off x="5236550" y="3172275"/>
              <a:ext cx="42625" cy="16175"/>
            </a:xfrm>
            <a:custGeom>
              <a:avLst/>
              <a:gdLst/>
              <a:ahLst/>
              <a:cxnLst/>
              <a:rect l="l" t="t" r="r" b="b"/>
              <a:pathLst>
                <a:path w="1705" h="647" extrusionOk="0">
                  <a:moveTo>
                    <a:pt x="89" y="1"/>
                  </a:moveTo>
                  <a:lnTo>
                    <a:pt x="1" y="324"/>
                  </a:lnTo>
                  <a:lnTo>
                    <a:pt x="1264" y="617"/>
                  </a:lnTo>
                  <a:cubicBezTo>
                    <a:pt x="1308" y="632"/>
                    <a:pt x="1411" y="647"/>
                    <a:pt x="1506" y="647"/>
                  </a:cubicBezTo>
                  <a:cubicBezTo>
                    <a:pt x="1602" y="647"/>
                    <a:pt x="1690" y="632"/>
                    <a:pt x="1705" y="588"/>
                  </a:cubicBezTo>
                  <a:cubicBezTo>
                    <a:pt x="1705" y="529"/>
                    <a:pt x="1411" y="382"/>
                    <a:pt x="1323" y="353"/>
                  </a:cubicBezTo>
                  <a:lnTo>
                    <a:pt x="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32" name="Google Shape;1632;p45"/>
            <p:cNvSpPr/>
            <p:nvPr/>
          </p:nvSpPr>
          <p:spPr>
            <a:xfrm>
              <a:off x="5228475" y="3168600"/>
              <a:ext cx="37475" cy="19850"/>
            </a:xfrm>
            <a:custGeom>
              <a:avLst/>
              <a:gdLst/>
              <a:ahLst/>
              <a:cxnLst/>
              <a:rect l="l" t="t" r="r" b="b"/>
              <a:pathLst>
                <a:path w="1499" h="794" extrusionOk="0">
                  <a:moveTo>
                    <a:pt x="118" y="1"/>
                  </a:moveTo>
                  <a:lnTo>
                    <a:pt x="1" y="441"/>
                  </a:lnTo>
                  <a:lnTo>
                    <a:pt x="1411" y="794"/>
                  </a:lnTo>
                  <a:lnTo>
                    <a:pt x="1499" y="412"/>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33" name="Google Shape;1633;p45"/>
            <p:cNvSpPr/>
            <p:nvPr/>
          </p:nvSpPr>
          <p:spPr>
            <a:xfrm>
              <a:off x="5227000" y="3168600"/>
              <a:ext cx="3700" cy="11050"/>
            </a:xfrm>
            <a:custGeom>
              <a:avLst/>
              <a:gdLst/>
              <a:ahLst/>
              <a:cxnLst/>
              <a:rect l="l" t="t" r="r" b="b"/>
              <a:pathLst>
                <a:path w="148" h="442" extrusionOk="0">
                  <a:moveTo>
                    <a:pt x="89" y="1"/>
                  </a:moveTo>
                  <a:lnTo>
                    <a:pt x="1" y="441"/>
                  </a:lnTo>
                  <a:lnTo>
                    <a:pt x="30" y="441"/>
                  </a:lnTo>
                  <a:lnTo>
                    <a:pt x="1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34" name="Google Shape;1634;p45"/>
            <p:cNvSpPr/>
            <p:nvPr/>
          </p:nvSpPr>
          <p:spPr>
            <a:xfrm>
              <a:off x="5237300" y="3169350"/>
              <a:ext cx="22775" cy="10475"/>
            </a:xfrm>
            <a:custGeom>
              <a:avLst/>
              <a:gdLst/>
              <a:ahLst/>
              <a:cxnLst/>
              <a:rect l="l" t="t" r="r" b="b"/>
              <a:pathLst>
                <a:path w="911" h="419" extrusionOk="0">
                  <a:moveTo>
                    <a:pt x="29" y="0"/>
                  </a:moveTo>
                  <a:lnTo>
                    <a:pt x="0" y="59"/>
                  </a:lnTo>
                  <a:cubicBezTo>
                    <a:pt x="0" y="147"/>
                    <a:pt x="29" y="235"/>
                    <a:pt x="118" y="264"/>
                  </a:cubicBezTo>
                  <a:lnTo>
                    <a:pt x="734" y="411"/>
                  </a:lnTo>
                  <a:cubicBezTo>
                    <a:pt x="745" y="417"/>
                    <a:pt x="756" y="419"/>
                    <a:pt x="768" y="419"/>
                  </a:cubicBezTo>
                  <a:cubicBezTo>
                    <a:pt x="823" y="419"/>
                    <a:pt x="887" y="366"/>
                    <a:pt x="911" y="294"/>
                  </a:cubicBezTo>
                  <a:lnTo>
                    <a:pt x="911" y="264"/>
                  </a:ln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35" name="Google Shape;1635;p45"/>
            <p:cNvSpPr/>
            <p:nvPr/>
          </p:nvSpPr>
          <p:spPr>
            <a:xfrm>
              <a:off x="5234350" y="3177950"/>
              <a:ext cx="23525" cy="9775"/>
            </a:xfrm>
            <a:custGeom>
              <a:avLst/>
              <a:gdLst/>
              <a:ahLst/>
              <a:cxnLst/>
              <a:rect l="l" t="t" r="r" b="b"/>
              <a:pathLst>
                <a:path w="941" h="391" extrusionOk="0">
                  <a:moveTo>
                    <a:pt x="162" y="1"/>
                  </a:moveTo>
                  <a:cubicBezTo>
                    <a:pt x="98" y="1"/>
                    <a:pt x="54" y="54"/>
                    <a:pt x="30" y="126"/>
                  </a:cubicBezTo>
                  <a:lnTo>
                    <a:pt x="1" y="185"/>
                  </a:lnTo>
                  <a:lnTo>
                    <a:pt x="911" y="390"/>
                  </a:lnTo>
                  <a:lnTo>
                    <a:pt x="941" y="361"/>
                  </a:lnTo>
                  <a:cubicBezTo>
                    <a:pt x="941" y="273"/>
                    <a:pt x="911" y="185"/>
                    <a:pt x="823" y="155"/>
                  </a:cubicBezTo>
                  <a:lnTo>
                    <a:pt x="206" y="9"/>
                  </a:lnTo>
                  <a:cubicBezTo>
                    <a:pt x="191" y="3"/>
                    <a:pt x="176" y="1"/>
                    <a:pt x="1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36" name="Google Shape;1636;p45"/>
            <p:cNvSpPr/>
            <p:nvPr/>
          </p:nvSpPr>
          <p:spPr>
            <a:xfrm>
              <a:off x="5225525" y="3183300"/>
              <a:ext cx="2975" cy="10300"/>
            </a:xfrm>
            <a:custGeom>
              <a:avLst/>
              <a:gdLst/>
              <a:ahLst/>
              <a:cxnLst/>
              <a:rect l="l" t="t" r="r" b="b"/>
              <a:pathLst>
                <a:path w="119" h="412" extrusionOk="0">
                  <a:moveTo>
                    <a:pt x="60" y="0"/>
                  </a:moveTo>
                  <a:cubicBezTo>
                    <a:pt x="60" y="0"/>
                    <a:pt x="60" y="118"/>
                    <a:pt x="30" y="206"/>
                  </a:cubicBezTo>
                  <a:cubicBezTo>
                    <a:pt x="1" y="294"/>
                    <a:pt x="1" y="412"/>
                    <a:pt x="1" y="412"/>
                  </a:cubicBezTo>
                  <a:lnTo>
                    <a:pt x="30" y="412"/>
                  </a:lnTo>
                  <a:cubicBezTo>
                    <a:pt x="30" y="412"/>
                    <a:pt x="60" y="323"/>
                    <a:pt x="89" y="206"/>
                  </a:cubicBezTo>
                  <a:cubicBezTo>
                    <a:pt x="89" y="118"/>
                    <a:pt x="119" y="30"/>
                    <a:pt x="119" y="30"/>
                  </a:cubicBez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37" name="Google Shape;1637;p45"/>
            <p:cNvSpPr/>
            <p:nvPr/>
          </p:nvSpPr>
          <p:spPr>
            <a:xfrm>
              <a:off x="5233625" y="3186225"/>
              <a:ext cx="43350" cy="13700"/>
            </a:xfrm>
            <a:custGeom>
              <a:avLst/>
              <a:gdLst/>
              <a:ahLst/>
              <a:cxnLst/>
              <a:rect l="l" t="t" r="r" b="b"/>
              <a:pathLst>
                <a:path w="1734" h="548" extrusionOk="0">
                  <a:moveTo>
                    <a:pt x="59" y="1"/>
                  </a:moveTo>
                  <a:cubicBezTo>
                    <a:pt x="59" y="1"/>
                    <a:pt x="59" y="59"/>
                    <a:pt x="30" y="148"/>
                  </a:cubicBezTo>
                  <a:cubicBezTo>
                    <a:pt x="30" y="236"/>
                    <a:pt x="0" y="324"/>
                    <a:pt x="0" y="324"/>
                  </a:cubicBezTo>
                  <a:lnTo>
                    <a:pt x="1263" y="530"/>
                  </a:lnTo>
                  <a:cubicBezTo>
                    <a:pt x="1296" y="540"/>
                    <a:pt x="1363" y="547"/>
                    <a:pt x="1436" y="547"/>
                  </a:cubicBezTo>
                  <a:cubicBezTo>
                    <a:pt x="1562" y="547"/>
                    <a:pt x="1704" y="527"/>
                    <a:pt x="1704" y="471"/>
                  </a:cubicBezTo>
                  <a:cubicBezTo>
                    <a:pt x="1733" y="412"/>
                    <a:pt x="1410" y="265"/>
                    <a:pt x="1322" y="265"/>
                  </a:cubicBezTo>
                  <a:lnTo>
                    <a:pt x="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38" name="Google Shape;1638;p45"/>
            <p:cNvSpPr/>
            <p:nvPr/>
          </p:nvSpPr>
          <p:spPr>
            <a:xfrm>
              <a:off x="5225525" y="3183300"/>
              <a:ext cx="37500" cy="16900"/>
            </a:xfrm>
            <a:custGeom>
              <a:avLst/>
              <a:gdLst/>
              <a:ahLst/>
              <a:cxnLst/>
              <a:rect l="l" t="t" r="r" b="b"/>
              <a:pathLst>
                <a:path w="1500" h="676" extrusionOk="0">
                  <a:moveTo>
                    <a:pt x="89" y="0"/>
                  </a:moveTo>
                  <a:cubicBezTo>
                    <a:pt x="89" y="0"/>
                    <a:pt x="89" y="88"/>
                    <a:pt x="60" y="206"/>
                  </a:cubicBezTo>
                  <a:cubicBezTo>
                    <a:pt x="30" y="323"/>
                    <a:pt x="1" y="441"/>
                    <a:pt x="1" y="441"/>
                  </a:cubicBezTo>
                  <a:lnTo>
                    <a:pt x="1440" y="676"/>
                  </a:lnTo>
                  <a:cubicBezTo>
                    <a:pt x="1440" y="676"/>
                    <a:pt x="1440" y="588"/>
                    <a:pt x="1470" y="500"/>
                  </a:cubicBezTo>
                  <a:cubicBezTo>
                    <a:pt x="1499" y="382"/>
                    <a:pt x="1499" y="294"/>
                    <a:pt x="1499" y="294"/>
                  </a:cubicBezTo>
                  <a:lnTo>
                    <a:pt x="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39" name="Google Shape;1639;p45"/>
            <p:cNvSpPr/>
            <p:nvPr/>
          </p:nvSpPr>
          <p:spPr>
            <a:xfrm>
              <a:off x="5224075" y="3182550"/>
              <a:ext cx="2950" cy="11775"/>
            </a:xfrm>
            <a:custGeom>
              <a:avLst/>
              <a:gdLst/>
              <a:ahLst/>
              <a:cxnLst/>
              <a:rect l="l" t="t" r="r" b="b"/>
              <a:pathLst>
                <a:path w="118" h="471" extrusionOk="0">
                  <a:moveTo>
                    <a:pt x="88" y="1"/>
                  </a:moveTo>
                  <a:cubicBezTo>
                    <a:pt x="88" y="1"/>
                    <a:pt x="59" y="118"/>
                    <a:pt x="30" y="236"/>
                  </a:cubicBezTo>
                  <a:cubicBezTo>
                    <a:pt x="0" y="353"/>
                    <a:pt x="0" y="442"/>
                    <a:pt x="0" y="442"/>
                  </a:cubicBezTo>
                  <a:lnTo>
                    <a:pt x="59" y="471"/>
                  </a:lnTo>
                  <a:cubicBezTo>
                    <a:pt x="59" y="471"/>
                    <a:pt x="59" y="353"/>
                    <a:pt x="88" y="236"/>
                  </a:cubicBezTo>
                  <a:cubicBezTo>
                    <a:pt x="118" y="118"/>
                    <a:pt x="118" y="30"/>
                    <a:pt x="118" y="30"/>
                  </a:cubicBez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40" name="Google Shape;1640;p45"/>
            <p:cNvSpPr/>
            <p:nvPr/>
          </p:nvSpPr>
          <p:spPr>
            <a:xfrm>
              <a:off x="5233625" y="3182550"/>
              <a:ext cx="23525" cy="9775"/>
            </a:xfrm>
            <a:custGeom>
              <a:avLst/>
              <a:gdLst/>
              <a:ahLst/>
              <a:cxnLst/>
              <a:rect l="l" t="t" r="r" b="b"/>
              <a:pathLst>
                <a:path w="941" h="391" extrusionOk="0">
                  <a:moveTo>
                    <a:pt x="30" y="1"/>
                  </a:moveTo>
                  <a:lnTo>
                    <a:pt x="30" y="60"/>
                  </a:lnTo>
                  <a:cubicBezTo>
                    <a:pt x="0" y="177"/>
                    <a:pt x="59" y="265"/>
                    <a:pt x="147" y="265"/>
                  </a:cubicBezTo>
                  <a:lnTo>
                    <a:pt x="735" y="383"/>
                  </a:lnTo>
                  <a:cubicBezTo>
                    <a:pt x="750" y="388"/>
                    <a:pt x="766" y="390"/>
                    <a:pt x="781" y="390"/>
                  </a:cubicBezTo>
                  <a:cubicBezTo>
                    <a:pt x="852" y="390"/>
                    <a:pt x="916" y="338"/>
                    <a:pt x="940" y="265"/>
                  </a:cubicBezTo>
                  <a:lnTo>
                    <a:pt x="940" y="206"/>
                  </a:ln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41" name="Google Shape;1641;p45"/>
            <p:cNvSpPr/>
            <p:nvPr/>
          </p:nvSpPr>
          <p:spPr>
            <a:xfrm>
              <a:off x="5232150" y="3191925"/>
              <a:ext cx="23525" cy="9025"/>
            </a:xfrm>
            <a:custGeom>
              <a:avLst/>
              <a:gdLst/>
              <a:ahLst/>
              <a:cxnLst/>
              <a:rect l="l" t="t" r="r" b="b"/>
              <a:pathLst>
                <a:path w="941" h="361" extrusionOk="0">
                  <a:moveTo>
                    <a:pt x="130" y="0"/>
                  </a:moveTo>
                  <a:cubicBezTo>
                    <a:pt x="60" y="0"/>
                    <a:pt x="0" y="53"/>
                    <a:pt x="0" y="125"/>
                  </a:cubicBezTo>
                  <a:lnTo>
                    <a:pt x="0" y="184"/>
                  </a:lnTo>
                  <a:lnTo>
                    <a:pt x="911" y="360"/>
                  </a:lnTo>
                  <a:lnTo>
                    <a:pt x="911" y="302"/>
                  </a:lnTo>
                  <a:cubicBezTo>
                    <a:pt x="940" y="213"/>
                    <a:pt x="882" y="125"/>
                    <a:pt x="794" y="125"/>
                  </a:cubicBezTo>
                  <a:lnTo>
                    <a:pt x="177" y="8"/>
                  </a:lnTo>
                  <a:cubicBezTo>
                    <a:pt x="161" y="3"/>
                    <a:pt x="145"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42" name="Google Shape;1642;p45"/>
            <p:cNvSpPr/>
            <p:nvPr/>
          </p:nvSpPr>
          <p:spPr>
            <a:xfrm>
              <a:off x="5223325" y="3197975"/>
              <a:ext cx="2975" cy="9575"/>
            </a:xfrm>
            <a:custGeom>
              <a:avLst/>
              <a:gdLst/>
              <a:ahLst/>
              <a:cxnLst/>
              <a:rect l="l" t="t" r="r" b="b"/>
              <a:pathLst>
                <a:path w="119" h="383" extrusionOk="0">
                  <a:moveTo>
                    <a:pt x="60" y="1"/>
                  </a:moveTo>
                  <a:lnTo>
                    <a:pt x="1" y="383"/>
                  </a:lnTo>
                  <a:lnTo>
                    <a:pt x="60" y="383"/>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43" name="Google Shape;1643;p45"/>
            <p:cNvSpPr/>
            <p:nvPr/>
          </p:nvSpPr>
          <p:spPr>
            <a:xfrm>
              <a:off x="5231425" y="3199450"/>
              <a:ext cx="43350" cy="12500"/>
            </a:xfrm>
            <a:custGeom>
              <a:avLst/>
              <a:gdLst/>
              <a:ahLst/>
              <a:cxnLst/>
              <a:rect l="l" t="t" r="r" b="b"/>
              <a:pathLst>
                <a:path w="1734" h="500" extrusionOk="0">
                  <a:moveTo>
                    <a:pt x="59" y="1"/>
                  </a:moveTo>
                  <a:lnTo>
                    <a:pt x="0" y="353"/>
                  </a:lnTo>
                  <a:lnTo>
                    <a:pt x="1293" y="500"/>
                  </a:lnTo>
                  <a:cubicBezTo>
                    <a:pt x="1381" y="500"/>
                    <a:pt x="1704" y="500"/>
                    <a:pt x="1733" y="412"/>
                  </a:cubicBezTo>
                  <a:cubicBezTo>
                    <a:pt x="1733" y="324"/>
                    <a:pt x="1410" y="236"/>
                    <a:pt x="1322" y="206"/>
                  </a:cubicBezTo>
                  <a:lnTo>
                    <a:pt x="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44" name="Google Shape;1644;p45"/>
            <p:cNvSpPr/>
            <p:nvPr/>
          </p:nvSpPr>
          <p:spPr>
            <a:xfrm>
              <a:off x="5224075" y="3197250"/>
              <a:ext cx="36750" cy="15450"/>
            </a:xfrm>
            <a:custGeom>
              <a:avLst/>
              <a:gdLst/>
              <a:ahLst/>
              <a:cxnLst/>
              <a:rect l="l" t="t" r="r" b="b"/>
              <a:pathLst>
                <a:path w="1470" h="618" extrusionOk="0">
                  <a:moveTo>
                    <a:pt x="59" y="0"/>
                  </a:moveTo>
                  <a:lnTo>
                    <a:pt x="0" y="441"/>
                  </a:lnTo>
                  <a:lnTo>
                    <a:pt x="1410" y="617"/>
                  </a:lnTo>
                  <a:lnTo>
                    <a:pt x="1469" y="235"/>
                  </a:ln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45" name="Google Shape;1645;p45"/>
            <p:cNvSpPr/>
            <p:nvPr/>
          </p:nvSpPr>
          <p:spPr>
            <a:xfrm>
              <a:off x="5221875" y="3197250"/>
              <a:ext cx="2950" cy="11050"/>
            </a:xfrm>
            <a:custGeom>
              <a:avLst/>
              <a:gdLst/>
              <a:ahLst/>
              <a:cxnLst/>
              <a:rect l="l" t="t" r="r" b="b"/>
              <a:pathLst>
                <a:path w="118" h="442" extrusionOk="0">
                  <a:moveTo>
                    <a:pt x="59" y="0"/>
                  </a:moveTo>
                  <a:lnTo>
                    <a:pt x="0" y="441"/>
                  </a:lnTo>
                  <a:lnTo>
                    <a:pt x="59" y="441"/>
                  </a:lnTo>
                  <a:lnTo>
                    <a:pt x="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46" name="Google Shape;1646;p45"/>
            <p:cNvSpPr/>
            <p:nvPr/>
          </p:nvSpPr>
          <p:spPr>
            <a:xfrm>
              <a:off x="5231425" y="3196525"/>
              <a:ext cx="23525" cy="8825"/>
            </a:xfrm>
            <a:custGeom>
              <a:avLst/>
              <a:gdLst/>
              <a:ahLst/>
              <a:cxnLst/>
              <a:rect l="l" t="t" r="r" b="b"/>
              <a:pathLst>
                <a:path w="941" h="353" extrusionOk="0">
                  <a:moveTo>
                    <a:pt x="29" y="0"/>
                  </a:moveTo>
                  <a:lnTo>
                    <a:pt x="0" y="59"/>
                  </a:lnTo>
                  <a:cubicBezTo>
                    <a:pt x="0" y="147"/>
                    <a:pt x="59" y="235"/>
                    <a:pt x="147" y="264"/>
                  </a:cubicBezTo>
                  <a:lnTo>
                    <a:pt x="764" y="353"/>
                  </a:lnTo>
                  <a:cubicBezTo>
                    <a:pt x="852" y="353"/>
                    <a:pt x="911" y="294"/>
                    <a:pt x="940" y="206"/>
                  </a:cubicBezTo>
                  <a:lnTo>
                    <a:pt x="940" y="176"/>
                  </a:ln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47" name="Google Shape;1647;p45"/>
            <p:cNvSpPr/>
            <p:nvPr/>
          </p:nvSpPr>
          <p:spPr>
            <a:xfrm>
              <a:off x="5229950" y="3205325"/>
              <a:ext cx="23525" cy="8100"/>
            </a:xfrm>
            <a:custGeom>
              <a:avLst/>
              <a:gdLst/>
              <a:ahLst/>
              <a:cxnLst/>
              <a:rect l="l" t="t" r="r" b="b"/>
              <a:pathLst>
                <a:path w="941" h="324" extrusionOk="0">
                  <a:moveTo>
                    <a:pt x="177" y="1"/>
                  </a:moveTo>
                  <a:cubicBezTo>
                    <a:pt x="88" y="1"/>
                    <a:pt x="30" y="59"/>
                    <a:pt x="0" y="147"/>
                  </a:cubicBezTo>
                  <a:lnTo>
                    <a:pt x="0" y="206"/>
                  </a:lnTo>
                  <a:lnTo>
                    <a:pt x="911" y="324"/>
                  </a:lnTo>
                  <a:lnTo>
                    <a:pt x="940" y="265"/>
                  </a:lnTo>
                  <a:cubicBezTo>
                    <a:pt x="940" y="177"/>
                    <a:pt x="882" y="89"/>
                    <a:pt x="793" y="89"/>
                  </a:cubicBezTo>
                  <a:lnTo>
                    <a:pt x="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48" name="Google Shape;1648;p45"/>
            <p:cNvSpPr/>
            <p:nvPr/>
          </p:nvSpPr>
          <p:spPr>
            <a:xfrm>
              <a:off x="5221875" y="3211925"/>
              <a:ext cx="2225" cy="9575"/>
            </a:xfrm>
            <a:custGeom>
              <a:avLst/>
              <a:gdLst/>
              <a:ahLst/>
              <a:cxnLst/>
              <a:rect l="l" t="t" r="r" b="b"/>
              <a:pathLst>
                <a:path w="89" h="383" extrusionOk="0">
                  <a:moveTo>
                    <a:pt x="29" y="1"/>
                  </a:moveTo>
                  <a:lnTo>
                    <a:pt x="0" y="383"/>
                  </a:lnTo>
                  <a:lnTo>
                    <a:pt x="59"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49" name="Google Shape;1649;p45"/>
            <p:cNvSpPr/>
            <p:nvPr/>
          </p:nvSpPr>
          <p:spPr>
            <a:xfrm>
              <a:off x="5229950" y="3213400"/>
              <a:ext cx="43350" cy="11050"/>
            </a:xfrm>
            <a:custGeom>
              <a:avLst/>
              <a:gdLst/>
              <a:ahLst/>
              <a:cxnLst/>
              <a:rect l="l" t="t" r="r" b="b"/>
              <a:pathLst>
                <a:path w="1734" h="442" extrusionOk="0">
                  <a:moveTo>
                    <a:pt x="30" y="1"/>
                  </a:moveTo>
                  <a:lnTo>
                    <a:pt x="0" y="324"/>
                  </a:lnTo>
                  <a:lnTo>
                    <a:pt x="1293" y="441"/>
                  </a:lnTo>
                  <a:cubicBezTo>
                    <a:pt x="1381" y="441"/>
                    <a:pt x="1734" y="412"/>
                    <a:pt x="1734" y="324"/>
                  </a:cubicBezTo>
                  <a:cubicBezTo>
                    <a:pt x="1734" y="236"/>
                    <a:pt x="1410" y="148"/>
                    <a:pt x="1322" y="148"/>
                  </a:cubicBez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50" name="Google Shape;1650;p45"/>
            <p:cNvSpPr/>
            <p:nvPr/>
          </p:nvSpPr>
          <p:spPr>
            <a:xfrm>
              <a:off x="5222600" y="3211200"/>
              <a:ext cx="36750" cy="13975"/>
            </a:xfrm>
            <a:custGeom>
              <a:avLst/>
              <a:gdLst/>
              <a:ahLst/>
              <a:cxnLst/>
              <a:rect l="l" t="t" r="r" b="b"/>
              <a:pathLst>
                <a:path w="1470" h="559" extrusionOk="0">
                  <a:moveTo>
                    <a:pt x="30" y="1"/>
                  </a:moveTo>
                  <a:lnTo>
                    <a:pt x="0" y="441"/>
                  </a:lnTo>
                  <a:lnTo>
                    <a:pt x="1440" y="559"/>
                  </a:lnTo>
                  <a:lnTo>
                    <a:pt x="1469" y="177"/>
                  </a:ln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51" name="Google Shape;1651;p45"/>
            <p:cNvSpPr/>
            <p:nvPr/>
          </p:nvSpPr>
          <p:spPr>
            <a:xfrm>
              <a:off x="5220400" y="3211200"/>
              <a:ext cx="2225" cy="11050"/>
            </a:xfrm>
            <a:custGeom>
              <a:avLst/>
              <a:gdLst/>
              <a:ahLst/>
              <a:cxnLst/>
              <a:rect l="l" t="t" r="r" b="b"/>
              <a:pathLst>
                <a:path w="89" h="442" extrusionOk="0">
                  <a:moveTo>
                    <a:pt x="30" y="1"/>
                  </a:moveTo>
                  <a:lnTo>
                    <a:pt x="0" y="441"/>
                  </a:lnTo>
                  <a:lnTo>
                    <a:pt x="59" y="441"/>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52" name="Google Shape;1652;p45"/>
            <p:cNvSpPr/>
            <p:nvPr/>
          </p:nvSpPr>
          <p:spPr>
            <a:xfrm>
              <a:off x="5229200" y="3210475"/>
              <a:ext cx="23525" cy="7550"/>
            </a:xfrm>
            <a:custGeom>
              <a:avLst/>
              <a:gdLst/>
              <a:ahLst/>
              <a:cxnLst/>
              <a:rect l="l" t="t" r="r" b="b"/>
              <a:pathLst>
                <a:path w="941" h="302" extrusionOk="0">
                  <a:moveTo>
                    <a:pt x="30" y="0"/>
                  </a:moveTo>
                  <a:lnTo>
                    <a:pt x="30" y="59"/>
                  </a:lnTo>
                  <a:cubicBezTo>
                    <a:pt x="1" y="147"/>
                    <a:pt x="89" y="235"/>
                    <a:pt x="148" y="235"/>
                  </a:cubicBezTo>
                  <a:lnTo>
                    <a:pt x="794" y="294"/>
                  </a:lnTo>
                  <a:cubicBezTo>
                    <a:pt x="810" y="299"/>
                    <a:pt x="824" y="302"/>
                    <a:pt x="838" y="302"/>
                  </a:cubicBezTo>
                  <a:cubicBezTo>
                    <a:pt x="901" y="302"/>
                    <a:pt x="941" y="249"/>
                    <a:pt x="941" y="176"/>
                  </a:cubicBezTo>
                  <a:lnTo>
                    <a:pt x="941" y="118"/>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53" name="Google Shape;1653;p45"/>
            <p:cNvSpPr/>
            <p:nvPr/>
          </p:nvSpPr>
          <p:spPr>
            <a:xfrm>
              <a:off x="5228475" y="3219275"/>
              <a:ext cx="23525" cy="6650"/>
            </a:xfrm>
            <a:custGeom>
              <a:avLst/>
              <a:gdLst/>
              <a:ahLst/>
              <a:cxnLst/>
              <a:rect l="l" t="t" r="r" b="b"/>
              <a:pathLst>
                <a:path w="941" h="266" extrusionOk="0">
                  <a:moveTo>
                    <a:pt x="177" y="1"/>
                  </a:moveTo>
                  <a:cubicBezTo>
                    <a:pt x="89" y="1"/>
                    <a:pt x="30" y="59"/>
                    <a:pt x="1" y="148"/>
                  </a:cubicBezTo>
                  <a:lnTo>
                    <a:pt x="1" y="206"/>
                  </a:lnTo>
                  <a:lnTo>
                    <a:pt x="941" y="265"/>
                  </a:lnTo>
                  <a:lnTo>
                    <a:pt x="941" y="206"/>
                  </a:lnTo>
                  <a:cubicBezTo>
                    <a:pt x="941" y="118"/>
                    <a:pt x="882" y="59"/>
                    <a:pt x="794" y="59"/>
                  </a:cubicBezTo>
                  <a:lnTo>
                    <a:pt x="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54" name="Google Shape;1654;p45"/>
            <p:cNvSpPr/>
            <p:nvPr/>
          </p:nvSpPr>
          <p:spPr>
            <a:xfrm>
              <a:off x="5221125" y="3225900"/>
              <a:ext cx="1500" cy="10300"/>
            </a:xfrm>
            <a:custGeom>
              <a:avLst/>
              <a:gdLst/>
              <a:ahLst/>
              <a:cxnLst/>
              <a:rect l="l" t="t" r="r" b="b"/>
              <a:pathLst>
                <a:path w="60" h="412" extrusionOk="0">
                  <a:moveTo>
                    <a:pt x="30" y="0"/>
                  </a:moveTo>
                  <a:cubicBezTo>
                    <a:pt x="30" y="0"/>
                    <a:pt x="1" y="118"/>
                    <a:pt x="1" y="206"/>
                  </a:cubicBezTo>
                  <a:cubicBezTo>
                    <a:pt x="1" y="294"/>
                    <a:pt x="1" y="411"/>
                    <a:pt x="1" y="411"/>
                  </a:cubicBezTo>
                  <a:lnTo>
                    <a:pt x="59" y="411"/>
                  </a:lnTo>
                  <a:cubicBezTo>
                    <a:pt x="59" y="411"/>
                    <a:pt x="59" y="294"/>
                    <a:pt x="59" y="206"/>
                  </a:cubicBezTo>
                  <a:cubicBezTo>
                    <a:pt x="59" y="118"/>
                    <a:pt x="59" y="0"/>
                    <a:pt x="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55" name="Google Shape;1655;p45"/>
            <p:cNvSpPr/>
            <p:nvPr/>
          </p:nvSpPr>
          <p:spPr>
            <a:xfrm>
              <a:off x="5229200" y="3227350"/>
              <a:ext cx="43375" cy="9575"/>
            </a:xfrm>
            <a:custGeom>
              <a:avLst/>
              <a:gdLst/>
              <a:ahLst/>
              <a:cxnLst/>
              <a:rect l="l" t="t" r="r" b="b"/>
              <a:pathLst>
                <a:path w="1735" h="383" extrusionOk="0">
                  <a:moveTo>
                    <a:pt x="30" y="1"/>
                  </a:moveTo>
                  <a:cubicBezTo>
                    <a:pt x="30" y="1"/>
                    <a:pt x="30" y="89"/>
                    <a:pt x="1" y="177"/>
                  </a:cubicBezTo>
                  <a:cubicBezTo>
                    <a:pt x="1" y="236"/>
                    <a:pt x="1" y="324"/>
                    <a:pt x="1" y="324"/>
                  </a:cubicBezTo>
                  <a:lnTo>
                    <a:pt x="1293" y="383"/>
                  </a:lnTo>
                  <a:cubicBezTo>
                    <a:pt x="1382" y="383"/>
                    <a:pt x="1734" y="324"/>
                    <a:pt x="1734" y="236"/>
                  </a:cubicBezTo>
                  <a:cubicBezTo>
                    <a:pt x="1734" y="177"/>
                    <a:pt x="1411" y="89"/>
                    <a:pt x="1323" y="89"/>
                  </a:cubicBez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56" name="Google Shape;1656;p45"/>
            <p:cNvSpPr/>
            <p:nvPr/>
          </p:nvSpPr>
          <p:spPr>
            <a:xfrm>
              <a:off x="5221875" y="3225900"/>
              <a:ext cx="36725" cy="11775"/>
            </a:xfrm>
            <a:custGeom>
              <a:avLst/>
              <a:gdLst/>
              <a:ahLst/>
              <a:cxnLst/>
              <a:rect l="l" t="t" r="r" b="b"/>
              <a:pathLst>
                <a:path w="1469" h="471" extrusionOk="0">
                  <a:moveTo>
                    <a:pt x="29" y="0"/>
                  </a:moveTo>
                  <a:cubicBezTo>
                    <a:pt x="29" y="0"/>
                    <a:pt x="0" y="88"/>
                    <a:pt x="0" y="206"/>
                  </a:cubicBezTo>
                  <a:cubicBezTo>
                    <a:pt x="0" y="323"/>
                    <a:pt x="0" y="411"/>
                    <a:pt x="0" y="411"/>
                  </a:cubicBezTo>
                  <a:lnTo>
                    <a:pt x="1440" y="470"/>
                  </a:lnTo>
                  <a:cubicBezTo>
                    <a:pt x="1440" y="470"/>
                    <a:pt x="1440" y="382"/>
                    <a:pt x="1440" y="265"/>
                  </a:cubicBezTo>
                  <a:cubicBezTo>
                    <a:pt x="1440" y="176"/>
                    <a:pt x="1469" y="88"/>
                    <a:pt x="1469" y="88"/>
                  </a:cubicBez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57" name="Google Shape;1657;p45"/>
            <p:cNvSpPr/>
            <p:nvPr/>
          </p:nvSpPr>
          <p:spPr>
            <a:xfrm>
              <a:off x="5219650" y="3225150"/>
              <a:ext cx="2250" cy="11050"/>
            </a:xfrm>
            <a:custGeom>
              <a:avLst/>
              <a:gdLst/>
              <a:ahLst/>
              <a:cxnLst/>
              <a:rect l="l" t="t" r="r" b="b"/>
              <a:pathLst>
                <a:path w="90" h="442" extrusionOk="0">
                  <a:moveTo>
                    <a:pt x="30" y="1"/>
                  </a:moveTo>
                  <a:cubicBezTo>
                    <a:pt x="30" y="1"/>
                    <a:pt x="30" y="118"/>
                    <a:pt x="1" y="236"/>
                  </a:cubicBezTo>
                  <a:cubicBezTo>
                    <a:pt x="1" y="353"/>
                    <a:pt x="1" y="441"/>
                    <a:pt x="1" y="441"/>
                  </a:cubicBezTo>
                  <a:lnTo>
                    <a:pt x="60" y="441"/>
                  </a:lnTo>
                  <a:cubicBezTo>
                    <a:pt x="60" y="441"/>
                    <a:pt x="60" y="353"/>
                    <a:pt x="60" y="236"/>
                  </a:cubicBezTo>
                  <a:cubicBezTo>
                    <a:pt x="60" y="118"/>
                    <a:pt x="89"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58" name="Google Shape;1658;p45"/>
            <p:cNvSpPr/>
            <p:nvPr/>
          </p:nvSpPr>
          <p:spPr>
            <a:xfrm>
              <a:off x="5228475" y="3224425"/>
              <a:ext cx="23525" cy="6625"/>
            </a:xfrm>
            <a:custGeom>
              <a:avLst/>
              <a:gdLst/>
              <a:ahLst/>
              <a:cxnLst/>
              <a:rect l="l" t="t" r="r" b="b"/>
              <a:pathLst>
                <a:path w="941" h="265" extrusionOk="0">
                  <a:moveTo>
                    <a:pt x="1" y="0"/>
                  </a:moveTo>
                  <a:lnTo>
                    <a:pt x="1" y="59"/>
                  </a:lnTo>
                  <a:cubicBezTo>
                    <a:pt x="1" y="147"/>
                    <a:pt x="59" y="235"/>
                    <a:pt x="147" y="235"/>
                  </a:cubicBezTo>
                  <a:lnTo>
                    <a:pt x="764" y="265"/>
                  </a:lnTo>
                  <a:cubicBezTo>
                    <a:pt x="852" y="265"/>
                    <a:pt x="941" y="206"/>
                    <a:pt x="941" y="118"/>
                  </a:cubicBezTo>
                  <a:lnTo>
                    <a:pt x="941" y="5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59" name="Google Shape;1659;p45"/>
            <p:cNvSpPr/>
            <p:nvPr/>
          </p:nvSpPr>
          <p:spPr>
            <a:xfrm>
              <a:off x="5227750" y="3232500"/>
              <a:ext cx="23525" cy="6625"/>
            </a:xfrm>
            <a:custGeom>
              <a:avLst/>
              <a:gdLst/>
              <a:ahLst/>
              <a:cxnLst/>
              <a:rect l="l" t="t" r="r" b="b"/>
              <a:pathLst>
                <a:path w="941" h="265" extrusionOk="0">
                  <a:moveTo>
                    <a:pt x="176" y="1"/>
                  </a:moveTo>
                  <a:cubicBezTo>
                    <a:pt x="88" y="1"/>
                    <a:pt x="0" y="89"/>
                    <a:pt x="0" y="177"/>
                  </a:cubicBezTo>
                  <a:lnTo>
                    <a:pt x="0" y="236"/>
                  </a:lnTo>
                  <a:lnTo>
                    <a:pt x="940" y="265"/>
                  </a:lnTo>
                  <a:lnTo>
                    <a:pt x="940" y="206"/>
                  </a:lnTo>
                  <a:cubicBezTo>
                    <a:pt x="940" y="118"/>
                    <a:pt x="881" y="30"/>
                    <a:pt x="793" y="30"/>
                  </a:cubicBezTo>
                  <a:lnTo>
                    <a:pt x="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60" name="Google Shape;1660;p45"/>
            <p:cNvSpPr/>
            <p:nvPr/>
          </p:nvSpPr>
          <p:spPr>
            <a:xfrm>
              <a:off x="5220400" y="3239850"/>
              <a:ext cx="2225" cy="9575"/>
            </a:xfrm>
            <a:custGeom>
              <a:avLst/>
              <a:gdLst/>
              <a:ahLst/>
              <a:cxnLst/>
              <a:rect l="l" t="t" r="r" b="b"/>
              <a:pathLst>
                <a:path w="89" h="383" extrusionOk="0">
                  <a:moveTo>
                    <a:pt x="30" y="0"/>
                  </a:moveTo>
                  <a:lnTo>
                    <a:pt x="0" y="382"/>
                  </a:lnTo>
                  <a:lnTo>
                    <a:pt x="59" y="382"/>
                  </a:lnTo>
                  <a:lnTo>
                    <a:pt x="88" y="30"/>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61" name="Google Shape;1661;p45"/>
            <p:cNvSpPr/>
            <p:nvPr/>
          </p:nvSpPr>
          <p:spPr>
            <a:xfrm>
              <a:off x="5229200" y="3241325"/>
              <a:ext cx="42625" cy="8100"/>
            </a:xfrm>
            <a:custGeom>
              <a:avLst/>
              <a:gdLst/>
              <a:ahLst/>
              <a:cxnLst/>
              <a:rect l="l" t="t" r="r" b="b"/>
              <a:pathLst>
                <a:path w="1705" h="324" extrusionOk="0">
                  <a:moveTo>
                    <a:pt x="1" y="0"/>
                  </a:moveTo>
                  <a:lnTo>
                    <a:pt x="1" y="323"/>
                  </a:lnTo>
                  <a:lnTo>
                    <a:pt x="1293" y="323"/>
                  </a:lnTo>
                  <a:cubicBezTo>
                    <a:pt x="1382" y="323"/>
                    <a:pt x="1705" y="264"/>
                    <a:pt x="1705" y="176"/>
                  </a:cubicBezTo>
                  <a:cubicBezTo>
                    <a:pt x="1705" y="88"/>
                    <a:pt x="1382" y="29"/>
                    <a:pt x="1293" y="29"/>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62" name="Google Shape;1662;p45"/>
            <p:cNvSpPr/>
            <p:nvPr/>
          </p:nvSpPr>
          <p:spPr>
            <a:xfrm>
              <a:off x="5221125" y="3239850"/>
              <a:ext cx="36750" cy="10300"/>
            </a:xfrm>
            <a:custGeom>
              <a:avLst/>
              <a:gdLst/>
              <a:ahLst/>
              <a:cxnLst/>
              <a:rect l="l" t="t" r="r" b="b"/>
              <a:pathLst>
                <a:path w="1470" h="412" extrusionOk="0">
                  <a:moveTo>
                    <a:pt x="30" y="0"/>
                  </a:moveTo>
                  <a:lnTo>
                    <a:pt x="1" y="412"/>
                  </a:lnTo>
                  <a:lnTo>
                    <a:pt x="1470" y="412"/>
                  </a:lnTo>
                  <a:lnTo>
                    <a:pt x="1470" y="30"/>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63" name="Google Shape;1663;p45"/>
            <p:cNvSpPr/>
            <p:nvPr/>
          </p:nvSpPr>
          <p:spPr>
            <a:xfrm>
              <a:off x="5219650" y="3239850"/>
              <a:ext cx="1500" cy="10300"/>
            </a:xfrm>
            <a:custGeom>
              <a:avLst/>
              <a:gdLst/>
              <a:ahLst/>
              <a:cxnLst/>
              <a:rect l="l" t="t" r="r" b="b"/>
              <a:pathLst>
                <a:path w="60" h="412" extrusionOk="0">
                  <a:moveTo>
                    <a:pt x="1" y="0"/>
                  </a:moveTo>
                  <a:lnTo>
                    <a:pt x="1" y="412"/>
                  </a:lnTo>
                  <a:lnTo>
                    <a:pt x="30" y="412"/>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64" name="Google Shape;1664;p45"/>
            <p:cNvSpPr/>
            <p:nvPr/>
          </p:nvSpPr>
          <p:spPr>
            <a:xfrm>
              <a:off x="5227750" y="3238375"/>
              <a:ext cx="23525" cy="5900"/>
            </a:xfrm>
            <a:custGeom>
              <a:avLst/>
              <a:gdLst/>
              <a:ahLst/>
              <a:cxnLst/>
              <a:rect l="l" t="t" r="r" b="b"/>
              <a:pathLst>
                <a:path w="941" h="236" extrusionOk="0">
                  <a:moveTo>
                    <a:pt x="0" y="1"/>
                  </a:moveTo>
                  <a:lnTo>
                    <a:pt x="0" y="59"/>
                  </a:lnTo>
                  <a:cubicBezTo>
                    <a:pt x="0" y="147"/>
                    <a:pt x="88" y="206"/>
                    <a:pt x="147" y="206"/>
                  </a:cubicBezTo>
                  <a:lnTo>
                    <a:pt x="793" y="236"/>
                  </a:lnTo>
                  <a:cubicBezTo>
                    <a:pt x="881" y="236"/>
                    <a:pt x="940" y="177"/>
                    <a:pt x="940" y="89"/>
                  </a:cubicBezTo>
                  <a:lnTo>
                    <a:pt x="940" y="3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65" name="Google Shape;1665;p45"/>
            <p:cNvSpPr/>
            <p:nvPr/>
          </p:nvSpPr>
          <p:spPr>
            <a:xfrm>
              <a:off x="5227750" y="3246450"/>
              <a:ext cx="23525" cy="5175"/>
            </a:xfrm>
            <a:custGeom>
              <a:avLst/>
              <a:gdLst/>
              <a:ahLst/>
              <a:cxnLst/>
              <a:rect l="l" t="t" r="r" b="b"/>
              <a:pathLst>
                <a:path w="941" h="207" extrusionOk="0">
                  <a:moveTo>
                    <a:pt x="147" y="1"/>
                  </a:moveTo>
                  <a:cubicBezTo>
                    <a:pt x="59" y="1"/>
                    <a:pt x="0" y="59"/>
                    <a:pt x="0" y="148"/>
                  </a:cubicBezTo>
                  <a:lnTo>
                    <a:pt x="0" y="206"/>
                  </a:lnTo>
                  <a:lnTo>
                    <a:pt x="940" y="206"/>
                  </a:lnTo>
                  <a:lnTo>
                    <a:pt x="940" y="148"/>
                  </a:lnTo>
                  <a:cubicBezTo>
                    <a:pt x="940" y="59"/>
                    <a:pt x="881"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66" name="Google Shape;1666;p45"/>
            <p:cNvSpPr/>
            <p:nvPr/>
          </p:nvSpPr>
          <p:spPr>
            <a:xfrm>
              <a:off x="5221125" y="3253800"/>
              <a:ext cx="1500" cy="9575"/>
            </a:xfrm>
            <a:custGeom>
              <a:avLst/>
              <a:gdLst/>
              <a:ahLst/>
              <a:cxnLst/>
              <a:rect l="l" t="t" r="r" b="b"/>
              <a:pathLst>
                <a:path w="60" h="383" extrusionOk="0">
                  <a:moveTo>
                    <a:pt x="1" y="0"/>
                  </a:moveTo>
                  <a:lnTo>
                    <a:pt x="1" y="382"/>
                  </a:lnTo>
                  <a:lnTo>
                    <a:pt x="59" y="382"/>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67" name="Google Shape;1667;p45"/>
            <p:cNvSpPr/>
            <p:nvPr/>
          </p:nvSpPr>
          <p:spPr>
            <a:xfrm>
              <a:off x="5229200" y="3254525"/>
              <a:ext cx="42625" cy="8100"/>
            </a:xfrm>
            <a:custGeom>
              <a:avLst/>
              <a:gdLst/>
              <a:ahLst/>
              <a:cxnLst/>
              <a:rect l="l" t="t" r="r" b="b"/>
              <a:pathLst>
                <a:path w="1705" h="324" extrusionOk="0">
                  <a:moveTo>
                    <a:pt x="1" y="1"/>
                  </a:moveTo>
                  <a:lnTo>
                    <a:pt x="1" y="324"/>
                  </a:lnTo>
                  <a:lnTo>
                    <a:pt x="1293" y="295"/>
                  </a:lnTo>
                  <a:cubicBezTo>
                    <a:pt x="1382" y="295"/>
                    <a:pt x="1705" y="206"/>
                    <a:pt x="1705" y="148"/>
                  </a:cubicBezTo>
                  <a:cubicBezTo>
                    <a:pt x="1705" y="60"/>
                    <a:pt x="1382"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68" name="Google Shape;1668;p45"/>
            <p:cNvSpPr/>
            <p:nvPr/>
          </p:nvSpPr>
          <p:spPr>
            <a:xfrm>
              <a:off x="5221125" y="3253075"/>
              <a:ext cx="36750" cy="11025"/>
            </a:xfrm>
            <a:custGeom>
              <a:avLst/>
              <a:gdLst/>
              <a:ahLst/>
              <a:cxnLst/>
              <a:rect l="l" t="t" r="r" b="b"/>
              <a:pathLst>
                <a:path w="1470" h="441" extrusionOk="0">
                  <a:moveTo>
                    <a:pt x="1470" y="0"/>
                  </a:moveTo>
                  <a:lnTo>
                    <a:pt x="1" y="29"/>
                  </a:lnTo>
                  <a:lnTo>
                    <a:pt x="30" y="441"/>
                  </a:lnTo>
                  <a:lnTo>
                    <a:pt x="1470" y="411"/>
                  </a:lnTo>
                  <a:lnTo>
                    <a:pt x="14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69" name="Google Shape;1669;p45"/>
            <p:cNvSpPr/>
            <p:nvPr/>
          </p:nvSpPr>
          <p:spPr>
            <a:xfrm>
              <a:off x="5219650" y="3253800"/>
              <a:ext cx="1500" cy="10300"/>
            </a:xfrm>
            <a:custGeom>
              <a:avLst/>
              <a:gdLst/>
              <a:ahLst/>
              <a:cxnLst/>
              <a:rect l="l" t="t" r="r" b="b"/>
              <a:pathLst>
                <a:path w="60" h="412" extrusionOk="0">
                  <a:moveTo>
                    <a:pt x="1" y="0"/>
                  </a:moveTo>
                  <a:lnTo>
                    <a:pt x="1" y="412"/>
                  </a:lnTo>
                  <a:lnTo>
                    <a:pt x="60" y="412"/>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70" name="Google Shape;1670;p45"/>
            <p:cNvSpPr/>
            <p:nvPr/>
          </p:nvSpPr>
          <p:spPr>
            <a:xfrm>
              <a:off x="5227750" y="3251600"/>
              <a:ext cx="23525" cy="5900"/>
            </a:xfrm>
            <a:custGeom>
              <a:avLst/>
              <a:gdLst/>
              <a:ahLst/>
              <a:cxnLst/>
              <a:rect l="l" t="t" r="r" b="b"/>
              <a:pathLst>
                <a:path w="941" h="236" extrusionOk="0">
                  <a:moveTo>
                    <a:pt x="0" y="0"/>
                  </a:moveTo>
                  <a:lnTo>
                    <a:pt x="0" y="59"/>
                  </a:lnTo>
                  <a:cubicBezTo>
                    <a:pt x="0" y="177"/>
                    <a:pt x="59" y="235"/>
                    <a:pt x="147" y="235"/>
                  </a:cubicBezTo>
                  <a:lnTo>
                    <a:pt x="793" y="235"/>
                  </a:lnTo>
                  <a:cubicBezTo>
                    <a:pt x="881" y="235"/>
                    <a:pt x="940" y="147"/>
                    <a:pt x="940" y="59"/>
                  </a:cubicBezTo>
                  <a:lnTo>
                    <a:pt x="9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71" name="Google Shape;1671;p45"/>
            <p:cNvSpPr/>
            <p:nvPr/>
          </p:nvSpPr>
          <p:spPr>
            <a:xfrm>
              <a:off x="5227750" y="3259675"/>
              <a:ext cx="23525" cy="5900"/>
            </a:xfrm>
            <a:custGeom>
              <a:avLst/>
              <a:gdLst/>
              <a:ahLst/>
              <a:cxnLst/>
              <a:rect l="l" t="t" r="r" b="b"/>
              <a:pathLst>
                <a:path w="941" h="236" extrusionOk="0">
                  <a:moveTo>
                    <a:pt x="176" y="0"/>
                  </a:moveTo>
                  <a:cubicBezTo>
                    <a:pt x="88" y="0"/>
                    <a:pt x="0" y="89"/>
                    <a:pt x="0" y="177"/>
                  </a:cubicBezTo>
                  <a:lnTo>
                    <a:pt x="0" y="236"/>
                  </a:lnTo>
                  <a:lnTo>
                    <a:pt x="940" y="206"/>
                  </a:lnTo>
                  <a:lnTo>
                    <a:pt x="940" y="147"/>
                  </a:lnTo>
                  <a:cubicBezTo>
                    <a:pt x="940" y="59"/>
                    <a:pt x="881" y="0"/>
                    <a:pt x="7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72" name="Google Shape;1672;p45"/>
            <p:cNvSpPr/>
            <p:nvPr/>
          </p:nvSpPr>
          <p:spPr>
            <a:xfrm>
              <a:off x="5221125" y="3267750"/>
              <a:ext cx="1500" cy="9575"/>
            </a:xfrm>
            <a:custGeom>
              <a:avLst/>
              <a:gdLst/>
              <a:ahLst/>
              <a:cxnLst/>
              <a:rect l="l" t="t" r="r" b="b"/>
              <a:pathLst>
                <a:path w="60" h="383" extrusionOk="0">
                  <a:moveTo>
                    <a:pt x="1" y="1"/>
                  </a:moveTo>
                  <a:cubicBezTo>
                    <a:pt x="1" y="1"/>
                    <a:pt x="1" y="89"/>
                    <a:pt x="1" y="206"/>
                  </a:cubicBezTo>
                  <a:cubicBezTo>
                    <a:pt x="1" y="294"/>
                    <a:pt x="30" y="383"/>
                    <a:pt x="30" y="383"/>
                  </a:cubicBezTo>
                  <a:lnTo>
                    <a:pt x="59" y="383"/>
                  </a:lnTo>
                  <a:cubicBezTo>
                    <a:pt x="59" y="383"/>
                    <a:pt x="59" y="294"/>
                    <a:pt x="59" y="206"/>
                  </a:cubicBezTo>
                  <a:cubicBezTo>
                    <a:pt x="59" y="89"/>
                    <a:pt x="59" y="1"/>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73" name="Google Shape;1673;p45"/>
            <p:cNvSpPr/>
            <p:nvPr/>
          </p:nvSpPr>
          <p:spPr>
            <a:xfrm>
              <a:off x="5229200" y="3267025"/>
              <a:ext cx="43375" cy="9575"/>
            </a:xfrm>
            <a:custGeom>
              <a:avLst/>
              <a:gdLst/>
              <a:ahLst/>
              <a:cxnLst/>
              <a:rect l="l" t="t" r="r" b="b"/>
              <a:pathLst>
                <a:path w="1735" h="383" extrusionOk="0">
                  <a:moveTo>
                    <a:pt x="1293" y="0"/>
                  </a:moveTo>
                  <a:lnTo>
                    <a:pt x="1" y="59"/>
                  </a:lnTo>
                  <a:cubicBezTo>
                    <a:pt x="1" y="59"/>
                    <a:pt x="30" y="118"/>
                    <a:pt x="30" y="206"/>
                  </a:cubicBezTo>
                  <a:cubicBezTo>
                    <a:pt x="30" y="294"/>
                    <a:pt x="30" y="382"/>
                    <a:pt x="30" y="382"/>
                  </a:cubicBezTo>
                  <a:lnTo>
                    <a:pt x="1323" y="294"/>
                  </a:lnTo>
                  <a:cubicBezTo>
                    <a:pt x="1411" y="294"/>
                    <a:pt x="1734" y="206"/>
                    <a:pt x="1734" y="118"/>
                  </a:cubicBezTo>
                  <a:cubicBezTo>
                    <a:pt x="1734" y="59"/>
                    <a:pt x="1382" y="0"/>
                    <a:pt x="1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74" name="Google Shape;1674;p45"/>
            <p:cNvSpPr/>
            <p:nvPr/>
          </p:nvSpPr>
          <p:spPr>
            <a:xfrm>
              <a:off x="5221875" y="3266275"/>
              <a:ext cx="36725" cy="11775"/>
            </a:xfrm>
            <a:custGeom>
              <a:avLst/>
              <a:gdLst/>
              <a:ahLst/>
              <a:cxnLst/>
              <a:rect l="l" t="t" r="r" b="b"/>
              <a:pathLst>
                <a:path w="1469" h="471" extrusionOk="0">
                  <a:moveTo>
                    <a:pt x="1440" y="1"/>
                  </a:moveTo>
                  <a:lnTo>
                    <a:pt x="0" y="30"/>
                  </a:lnTo>
                  <a:cubicBezTo>
                    <a:pt x="0" y="30"/>
                    <a:pt x="0" y="148"/>
                    <a:pt x="0" y="265"/>
                  </a:cubicBezTo>
                  <a:cubicBezTo>
                    <a:pt x="0" y="353"/>
                    <a:pt x="29" y="471"/>
                    <a:pt x="29" y="471"/>
                  </a:cubicBezTo>
                  <a:lnTo>
                    <a:pt x="1469" y="383"/>
                  </a:lnTo>
                  <a:cubicBezTo>
                    <a:pt x="1469" y="383"/>
                    <a:pt x="1440" y="295"/>
                    <a:pt x="1440" y="177"/>
                  </a:cubicBezTo>
                  <a:cubicBezTo>
                    <a:pt x="1440" y="89"/>
                    <a:pt x="1440" y="1"/>
                    <a:pt x="1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75" name="Google Shape;1675;p45"/>
            <p:cNvSpPr/>
            <p:nvPr/>
          </p:nvSpPr>
          <p:spPr>
            <a:xfrm>
              <a:off x="5219650" y="3267025"/>
              <a:ext cx="2250" cy="11025"/>
            </a:xfrm>
            <a:custGeom>
              <a:avLst/>
              <a:gdLst/>
              <a:ahLst/>
              <a:cxnLst/>
              <a:rect l="l" t="t" r="r" b="b"/>
              <a:pathLst>
                <a:path w="90" h="441" extrusionOk="0">
                  <a:moveTo>
                    <a:pt x="1" y="0"/>
                  </a:moveTo>
                  <a:cubicBezTo>
                    <a:pt x="1" y="0"/>
                    <a:pt x="1" y="118"/>
                    <a:pt x="1" y="235"/>
                  </a:cubicBezTo>
                  <a:cubicBezTo>
                    <a:pt x="30" y="323"/>
                    <a:pt x="30" y="441"/>
                    <a:pt x="30" y="441"/>
                  </a:cubicBezTo>
                  <a:lnTo>
                    <a:pt x="89" y="441"/>
                  </a:lnTo>
                  <a:cubicBezTo>
                    <a:pt x="89" y="441"/>
                    <a:pt x="60" y="323"/>
                    <a:pt x="60" y="235"/>
                  </a:cubicBezTo>
                  <a:cubicBezTo>
                    <a:pt x="60" y="118"/>
                    <a:pt x="60" y="0"/>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76" name="Google Shape;1676;p45"/>
            <p:cNvSpPr/>
            <p:nvPr/>
          </p:nvSpPr>
          <p:spPr>
            <a:xfrm>
              <a:off x="5227750" y="3264825"/>
              <a:ext cx="23525" cy="5900"/>
            </a:xfrm>
            <a:custGeom>
              <a:avLst/>
              <a:gdLst/>
              <a:ahLst/>
              <a:cxnLst/>
              <a:rect l="l" t="t" r="r" b="b"/>
              <a:pathLst>
                <a:path w="941" h="236" extrusionOk="0">
                  <a:moveTo>
                    <a:pt x="940" y="0"/>
                  </a:moveTo>
                  <a:lnTo>
                    <a:pt x="0" y="30"/>
                  </a:lnTo>
                  <a:lnTo>
                    <a:pt x="0" y="88"/>
                  </a:lnTo>
                  <a:cubicBezTo>
                    <a:pt x="30" y="176"/>
                    <a:pt x="88" y="235"/>
                    <a:pt x="176" y="235"/>
                  </a:cubicBezTo>
                  <a:lnTo>
                    <a:pt x="793" y="206"/>
                  </a:lnTo>
                  <a:cubicBezTo>
                    <a:pt x="881" y="206"/>
                    <a:pt x="940" y="147"/>
                    <a:pt x="940" y="59"/>
                  </a:cubicBezTo>
                  <a:lnTo>
                    <a:pt x="9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77" name="Google Shape;1677;p45"/>
            <p:cNvSpPr/>
            <p:nvPr/>
          </p:nvSpPr>
          <p:spPr>
            <a:xfrm>
              <a:off x="5228475" y="3272750"/>
              <a:ext cx="23525" cy="6050"/>
            </a:xfrm>
            <a:custGeom>
              <a:avLst/>
              <a:gdLst/>
              <a:ahLst/>
              <a:cxnLst/>
              <a:rect l="l" t="t" r="r" b="b"/>
              <a:pathLst>
                <a:path w="941" h="242" extrusionOk="0">
                  <a:moveTo>
                    <a:pt x="800" y="1"/>
                  </a:moveTo>
                  <a:cubicBezTo>
                    <a:pt x="788" y="1"/>
                    <a:pt x="776" y="2"/>
                    <a:pt x="764" y="6"/>
                  </a:cubicBezTo>
                  <a:lnTo>
                    <a:pt x="147" y="36"/>
                  </a:lnTo>
                  <a:cubicBezTo>
                    <a:pt x="59" y="36"/>
                    <a:pt x="1" y="94"/>
                    <a:pt x="1" y="183"/>
                  </a:cubicBezTo>
                  <a:lnTo>
                    <a:pt x="1" y="241"/>
                  </a:lnTo>
                  <a:lnTo>
                    <a:pt x="941" y="212"/>
                  </a:lnTo>
                  <a:lnTo>
                    <a:pt x="941" y="153"/>
                  </a:lnTo>
                  <a:cubicBezTo>
                    <a:pt x="941" y="77"/>
                    <a:pt x="874"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78" name="Google Shape;1678;p45"/>
            <p:cNvSpPr/>
            <p:nvPr/>
          </p:nvSpPr>
          <p:spPr>
            <a:xfrm>
              <a:off x="5221875" y="3281700"/>
              <a:ext cx="2225" cy="9575"/>
            </a:xfrm>
            <a:custGeom>
              <a:avLst/>
              <a:gdLst/>
              <a:ahLst/>
              <a:cxnLst/>
              <a:rect l="l" t="t" r="r" b="b"/>
              <a:pathLst>
                <a:path w="89" h="383" extrusionOk="0">
                  <a:moveTo>
                    <a:pt x="0" y="1"/>
                  </a:moveTo>
                  <a:lnTo>
                    <a:pt x="29" y="383"/>
                  </a:lnTo>
                  <a:lnTo>
                    <a:pt x="88" y="353"/>
                  </a:lnTo>
                  <a:lnTo>
                    <a:pt x="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79" name="Google Shape;1679;p45"/>
            <p:cNvSpPr/>
            <p:nvPr/>
          </p:nvSpPr>
          <p:spPr>
            <a:xfrm>
              <a:off x="5229950" y="3279500"/>
              <a:ext cx="43350" cy="10300"/>
            </a:xfrm>
            <a:custGeom>
              <a:avLst/>
              <a:gdLst/>
              <a:ahLst/>
              <a:cxnLst/>
              <a:rect l="l" t="t" r="r" b="b"/>
              <a:pathLst>
                <a:path w="1734" h="412" extrusionOk="0">
                  <a:moveTo>
                    <a:pt x="1293" y="1"/>
                  </a:moveTo>
                  <a:lnTo>
                    <a:pt x="0" y="89"/>
                  </a:lnTo>
                  <a:lnTo>
                    <a:pt x="30" y="412"/>
                  </a:lnTo>
                  <a:lnTo>
                    <a:pt x="1322" y="324"/>
                  </a:lnTo>
                  <a:cubicBezTo>
                    <a:pt x="1410" y="294"/>
                    <a:pt x="1734" y="206"/>
                    <a:pt x="1734" y="118"/>
                  </a:cubicBezTo>
                  <a:cubicBezTo>
                    <a:pt x="1734" y="59"/>
                    <a:pt x="1381"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80" name="Google Shape;1680;p45"/>
            <p:cNvSpPr/>
            <p:nvPr/>
          </p:nvSpPr>
          <p:spPr>
            <a:xfrm>
              <a:off x="5222600" y="3278775"/>
              <a:ext cx="36750" cy="12500"/>
            </a:xfrm>
            <a:custGeom>
              <a:avLst/>
              <a:gdLst/>
              <a:ahLst/>
              <a:cxnLst/>
              <a:rect l="l" t="t" r="r" b="b"/>
              <a:pathLst>
                <a:path w="1470" h="500" extrusionOk="0">
                  <a:moveTo>
                    <a:pt x="1440" y="0"/>
                  </a:moveTo>
                  <a:lnTo>
                    <a:pt x="0" y="88"/>
                  </a:lnTo>
                  <a:lnTo>
                    <a:pt x="30" y="500"/>
                  </a:lnTo>
                  <a:lnTo>
                    <a:pt x="1469" y="412"/>
                  </a:lnTo>
                  <a:lnTo>
                    <a:pt x="1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81" name="Google Shape;1681;p45"/>
            <p:cNvSpPr/>
            <p:nvPr/>
          </p:nvSpPr>
          <p:spPr>
            <a:xfrm>
              <a:off x="5220400" y="3280975"/>
              <a:ext cx="2225" cy="11050"/>
            </a:xfrm>
            <a:custGeom>
              <a:avLst/>
              <a:gdLst/>
              <a:ahLst/>
              <a:cxnLst/>
              <a:rect l="l" t="t" r="r" b="b"/>
              <a:pathLst>
                <a:path w="89" h="442" extrusionOk="0">
                  <a:moveTo>
                    <a:pt x="0" y="0"/>
                  </a:moveTo>
                  <a:lnTo>
                    <a:pt x="30" y="441"/>
                  </a:lnTo>
                  <a:lnTo>
                    <a:pt x="88" y="412"/>
                  </a:ln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82" name="Google Shape;1682;p45"/>
            <p:cNvSpPr/>
            <p:nvPr/>
          </p:nvSpPr>
          <p:spPr>
            <a:xfrm>
              <a:off x="5228475" y="3278025"/>
              <a:ext cx="23525" cy="6650"/>
            </a:xfrm>
            <a:custGeom>
              <a:avLst/>
              <a:gdLst/>
              <a:ahLst/>
              <a:cxnLst/>
              <a:rect l="l" t="t" r="r" b="b"/>
              <a:pathLst>
                <a:path w="941" h="266" extrusionOk="0">
                  <a:moveTo>
                    <a:pt x="941" y="1"/>
                  </a:moveTo>
                  <a:lnTo>
                    <a:pt x="1" y="30"/>
                  </a:lnTo>
                  <a:lnTo>
                    <a:pt x="1" y="89"/>
                  </a:lnTo>
                  <a:cubicBezTo>
                    <a:pt x="30" y="177"/>
                    <a:pt x="89" y="265"/>
                    <a:pt x="177" y="265"/>
                  </a:cubicBezTo>
                  <a:lnTo>
                    <a:pt x="794" y="207"/>
                  </a:lnTo>
                  <a:cubicBezTo>
                    <a:pt x="882" y="207"/>
                    <a:pt x="941" y="118"/>
                    <a:pt x="941" y="30"/>
                  </a:cubicBezTo>
                  <a:lnTo>
                    <a:pt x="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83" name="Google Shape;1683;p45"/>
            <p:cNvSpPr/>
            <p:nvPr/>
          </p:nvSpPr>
          <p:spPr>
            <a:xfrm>
              <a:off x="5229200" y="3285375"/>
              <a:ext cx="23525" cy="7375"/>
            </a:xfrm>
            <a:custGeom>
              <a:avLst/>
              <a:gdLst/>
              <a:ahLst/>
              <a:cxnLst/>
              <a:rect l="l" t="t" r="r" b="b"/>
              <a:pathLst>
                <a:path w="941" h="295" extrusionOk="0">
                  <a:moveTo>
                    <a:pt x="765" y="1"/>
                  </a:moveTo>
                  <a:lnTo>
                    <a:pt x="148" y="59"/>
                  </a:lnTo>
                  <a:cubicBezTo>
                    <a:pt x="60" y="59"/>
                    <a:pt x="1" y="148"/>
                    <a:pt x="1" y="236"/>
                  </a:cubicBezTo>
                  <a:lnTo>
                    <a:pt x="1" y="294"/>
                  </a:lnTo>
                  <a:lnTo>
                    <a:pt x="941" y="206"/>
                  </a:lnTo>
                  <a:lnTo>
                    <a:pt x="941" y="148"/>
                  </a:lnTo>
                  <a:cubicBezTo>
                    <a:pt x="941" y="59"/>
                    <a:pt x="853" y="1"/>
                    <a:pt x="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84" name="Google Shape;1684;p45"/>
            <p:cNvSpPr/>
            <p:nvPr/>
          </p:nvSpPr>
          <p:spPr>
            <a:xfrm>
              <a:off x="5222600" y="3294925"/>
              <a:ext cx="2225" cy="9575"/>
            </a:xfrm>
            <a:custGeom>
              <a:avLst/>
              <a:gdLst/>
              <a:ahLst/>
              <a:cxnLst/>
              <a:rect l="l" t="t" r="r" b="b"/>
              <a:pathLst>
                <a:path w="89" h="383" extrusionOk="0">
                  <a:moveTo>
                    <a:pt x="0" y="1"/>
                  </a:moveTo>
                  <a:lnTo>
                    <a:pt x="30" y="383"/>
                  </a:lnTo>
                  <a:lnTo>
                    <a:pt x="89" y="353"/>
                  </a:lnTo>
                  <a:lnTo>
                    <a:pt x="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85" name="Google Shape;1685;p45"/>
            <p:cNvSpPr/>
            <p:nvPr/>
          </p:nvSpPr>
          <p:spPr>
            <a:xfrm>
              <a:off x="5231425" y="3292525"/>
              <a:ext cx="42600" cy="10500"/>
            </a:xfrm>
            <a:custGeom>
              <a:avLst/>
              <a:gdLst/>
              <a:ahLst/>
              <a:cxnLst/>
              <a:rect l="l" t="t" r="r" b="b"/>
              <a:pathLst>
                <a:path w="1704" h="420" extrusionOk="0">
                  <a:moveTo>
                    <a:pt x="1348" y="1"/>
                  </a:moveTo>
                  <a:cubicBezTo>
                    <a:pt x="1323" y="1"/>
                    <a:pt x="1303" y="3"/>
                    <a:pt x="1293" y="8"/>
                  </a:cubicBezTo>
                  <a:lnTo>
                    <a:pt x="0" y="97"/>
                  </a:lnTo>
                  <a:lnTo>
                    <a:pt x="29" y="420"/>
                  </a:lnTo>
                  <a:lnTo>
                    <a:pt x="1322" y="302"/>
                  </a:lnTo>
                  <a:cubicBezTo>
                    <a:pt x="1381" y="302"/>
                    <a:pt x="1704" y="214"/>
                    <a:pt x="1704" y="126"/>
                  </a:cubicBezTo>
                  <a:cubicBezTo>
                    <a:pt x="1704" y="53"/>
                    <a:pt x="1465" y="1"/>
                    <a:pt x="1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86" name="Google Shape;1686;p45"/>
            <p:cNvSpPr/>
            <p:nvPr/>
          </p:nvSpPr>
          <p:spPr>
            <a:xfrm>
              <a:off x="5223325" y="3291250"/>
              <a:ext cx="36750" cy="13250"/>
            </a:xfrm>
            <a:custGeom>
              <a:avLst/>
              <a:gdLst/>
              <a:ahLst/>
              <a:cxnLst/>
              <a:rect l="l" t="t" r="r" b="b"/>
              <a:pathLst>
                <a:path w="1470" h="530" extrusionOk="0">
                  <a:moveTo>
                    <a:pt x="1440" y="1"/>
                  </a:moveTo>
                  <a:lnTo>
                    <a:pt x="1" y="118"/>
                  </a:lnTo>
                  <a:lnTo>
                    <a:pt x="30" y="530"/>
                  </a:lnTo>
                  <a:lnTo>
                    <a:pt x="1470" y="412"/>
                  </a:lnTo>
                  <a:lnTo>
                    <a:pt x="1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87" name="Google Shape;1687;p45"/>
            <p:cNvSpPr/>
            <p:nvPr/>
          </p:nvSpPr>
          <p:spPr>
            <a:xfrm>
              <a:off x="5221125" y="3294200"/>
              <a:ext cx="2225" cy="11025"/>
            </a:xfrm>
            <a:custGeom>
              <a:avLst/>
              <a:gdLst/>
              <a:ahLst/>
              <a:cxnLst/>
              <a:rect l="l" t="t" r="r" b="b"/>
              <a:pathLst>
                <a:path w="89" h="441" extrusionOk="0">
                  <a:moveTo>
                    <a:pt x="59" y="0"/>
                  </a:moveTo>
                  <a:lnTo>
                    <a:pt x="1" y="30"/>
                  </a:lnTo>
                  <a:lnTo>
                    <a:pt x="59" y="441"/>
                  </a:lnTo>
                  <a:lnTo>
                    <a:pt x="89" y="412"/>
                  </a:ln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88" name="Google Shape;1688;p45"/>
            <p:cNvSpPr/>
            <p:nvPr/>
          </p:nvSpPr>
          <p:spPr>
            <a:xfrm>
              <a:off x="5229200" y="3290525"/>
              <a:ext cx="24275" cy="7375"/>
            </a:xfrm>
            <a:custGeom>
              <a:avLst/>
              <a:gdLst/>
              <a:ahLst/>
              <a:cxnLst/>
              <a:rect l="l" t="t" r="r" b="b"/>
              <a:pathLst>
                <a:path w="971" h="295" extrusionOk="0">
                  <a:moveTo>
                    <a:pt x="941" y="0"/>
                  </a:moveTo>
                  <a:lnTo>
                    <a:pt x="1" y="88"/>
                  </a:lnTo>
                  <a:lnTo>
                    <a:pt x="30" y="147"/>
                  </a:lnTo>
                  <a:cubicBezTo>
                    <a:pt x="30" y="235"/>
                    <a:pt x="89" y="294"/>
                    <a:pt x="177" y="294"/>
                  </a:cubicBezTo>
                  <a:lnTo>
                    <a:pt x="823" y="235"/>
                  </a:lnTo>
                  <a:cubicBezTo>
                    <a:pt x="882" y="235"/>
                    <a:pt x="970" y="147"/>
                    <a:pt x="941" y="59"/>
                  </a:cubicBezTo>
                  <a:lnTo>
                    <a:pt x="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89" name="Google Shape;1689;p45"/>
            <p:cNvSpPr/>
            <p:nvPr/>
          </p:nvSpPr>
          <p:spPr>
            <a:xfrm>
              <a:off x="5230675" y="3298600"/>
              <a:ext cx="23525" cy="7375"/>
            </a:xfrm>
            <a:custGeom>
              <a:avLst/>
              <a:gdLst/>
              <a:ahLst/>
              <a:cxnLst/>
              <a:rect l="l" t="t" r="r" b="b"/>
              <a:pathLst>
                <a:path w="941" h="295" extrusionOk="0">
                  <a:moveTo>
                    <a:pt x="764" y="0"/>
                  </a:moveTo>
                  <a:lnTo>
                    <a:pt x="148" y="59"/>
                  </a:lnTo>
                  <a:cubicBezTo>
                    <a:pt x="59" y="59"/>
                    <a:pt x="1" y="147"/>
                    <a:pt x="1" y="236"/>
                  </a:cubicBezTo>
                  <a:lnTo>
                    <a:pt x="1" y="294"/>
                  </a:lnTo>
                  <a:lnTo>
                    <a:pt x="941" y="206"/>
                  </a:lnTo>
                  <a:lnTo>
                    <a:pt x="941" y="147"/>
                  </a:lnTo>
                  <a:cubicBezTo>
                    <a:pt x="911" y="59"/>
                    <a:pt x="853" y="0"/>
                    <a:pt x="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90" name="Google Shape;1690;p45"/>
            <p:cNvSpPr/>
            <p:nvPr/>
          </p:nvSpPr>
          <p:spPr>
            <a:xfrm>
              <a:off x="5224075" y="3308150"/>
              <a:ext cx="2225" cy="9575"/>
            </a:xfrm>
            <a:custGeom>
              <a:avLst/>
              <a:gdLst/>
              <a:ahLst/>
              <a:cxnLst/>
              <a:rect l="l" t="t" r="r" b="b"/>
              <a:pathLst>
                <a:path w="89" h="383" extrusionOk="0">
                  <a:moveTo>
                    <a:pt x="0" y="0"/>
                  </a:moveTo>
                  <a:lnTo>
                    <a:pt x="30" y="382"/>
                  </a:lnTo>
                  <a:lnTo>
                    <a:pt x="88" y="353"/>
                  </a:ln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91" name="Google Shape;1691;p45"/>
            <p:cNvSpPr/>
            <p:nvPr/>
          </p:nvSpPr>
          <p:spPr>
            <a:xfrm>
              <a:off x="5232150" y="3305200"/>
              <a:ext cx="43350" cy="11050"/>
            </a:xfrm>
            <a:custGeom>
              <a:avLst/>
              <a:gdLst/>
              <a:ahLst/>
              <a:cxnLst/>
              <a:rect l="l" t="t" r="r" b="b"/>
              <a:pathLst>
                <a:path w="1734" h="442" extrusionOk="0">
                  <a:moveTo>
                    <a:pt x="1293" y="1"/>
                  </a:moveTo>
                  <a:lnTo>
                    <a:pt x="0" y="118"/>
                  </a:lnTo>
                  <a:lnTo>
                    <a:pt x="30" y="442"/>
                  </a:lnTo>
                  <a:lnTo>
                    <a:pt x="1322" y="324"/>
                  </a:lnTo>
                  <a:cubicBezTo>
                    <a:pt x="1411" y="295"/>
                    <a:pt x="1734" y="207"/>
                    <a:pt x="1734" y="118"/>
                  </a:cubicBezTo>
                  <a:cubicBezTo>
                    <a:pt x="1734" y="30"/>
                    <a:pt x="1381"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92" name="Google Shape;1692;p45"/>
            <p:cNvSpPr/>
            <p:nvPr/>
          </p:nvSpPr>
          <p:spPr>
            <a:xfrm>
              <a:off x="5224800" y="3304475"/>
              <a:ext cx="36750" cy="13250"/>
            </a:xfrm>
            <a:custGeom>
              <a:avLst/>
              <a:gdLst/>
              <a:ahLst/>
              <a:cxnLst/>
              <a:rect l="l" t="t" r="r" b="b"/>
              <a:pathLst>
                <a:path w="1470" h="530" extrusionOk="0">
                  <a:moveTo>
                    <a:pt x="1440" y="1"/>
                  </a:moveTo>
                  <a:lnTo>
                    <a:pt x="1" y="118"/>
                  </a:lnTo>
                  <a:lnTo>
                    <a:pt x="30" y="529"/>
                  </a:lnTo>
                  <a:lnTo>
                    <a:pt x="1469" y="412"/>
                  </a:lnTo>
                  <a:lnTo>
                    <a:pt x="1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93" name="Google Shape;1693;p45"/>
            <p:cNvSpPr/>
            <p:nvPr/>
          </p:nvSpPr>
          <p:spPr>
            <a:xfrm>
              <a:off x="5222600" y="3307425"/>
              <a:ext cx="2225" cy="11025"/>
            </a:xfrm>
            <a:custGeom>
              <a:avLst/>
              <a:gdLst/>
              <a:ahLst/>
              <a:cxnLst/>
              <a:rect l="l" t="t" r="r" b="b"/>
              <a:pathLst>
                <a:path w="89" h="441" extrusionOk="0">
                  <a:moveTo>
                    <a:pt x="59" y="0"/>
                  </a:moveTo>
                  <a:lnTo>
                    <a:pt x="0" y="29"/>
                  </a:lnTo>
                  <a:lnTo>
                    <a:pt x="30" y="441"/>
                  </a:lnTo>
                  <a:lnTo>
                    <a:pt x="89" y="411"/>
                  </a:ln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94" name="Google Shape;1694;p45"/>
            <p:cNvSpPr/>
            <p:nvPr/>
          </p:nvSpPr>
          <p:spPr>
            <a:xfrm>
              <a:off x="5230675" y="3303750"/>
              <a:ext cx="23525" cy="6825"/>
            </a:xfrm>
            <a:custGeom>
              <a:avLst/>
              <a:gdLst/>
              <a:ahLst/>
              <a:cxnLst/>
              <a:rect l="l" t="t" r="r" b="b"/>
              <a:pathLst>
                <a:path w="941" h="273" extrusionOk="0">
                  <a:moveTo>
                    <a:pt x="941" y="0"/>
                  </a:moveTo>
                  <a:lnTo>
                    <a:pt x="1" y="88"/>
                  </a:lnTo>
                  <a:lnTo>
                    <a:pt x="1" y="147"/>
                  </a:lnTo>
                  <a:cubicBezTo>
                    <a:pt x="25" y="220"/>
                    <a:pt x="69" y="272"/>
                    <a:pt x="133" y="272"/>
                  </a:cubicBezTo>
                  <a:cubicBezTo>
                    <a:pt x="147" y="272"/>
                    <a:pt x="161" y="270"/>
                    <a:pt x="177" y="265"/>
                  </a:cubicBezTo>
                  <a:lnTo>
                    <a:pt x="794" y="235"/>
                  </a:lnTo>
                  <a:cubicBezTo>
                    <a:pt x="882" y="206"/>
                    <a:pt x="941" y="147"/>
                    <a:pt x="941" y="59"/>
                  </a:cubicBezTo>
                  <a:lnTo>
                    <a:pt x="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95" name="Google Shape;1695;p45"/>
            <p:cNvSpPr/>
            <p:nvPr/>
          </p:nvSpPr>
          <p:spPr>
            <a:xfrm>
              <a:off x="5231425" y="3311825"/>
              <a:ext cx="24250" cy="7375"/>
            </a:xfrm>
            <a:custGeom>
              <a:avLst/>
              <a:gdLst/>
              <a:ahLst/>
              <a:cxnLst/>
              <a:rect l="l" t="t" r="r" b="b"/>
              <a:pathLst>
                <a:path w="970" h="295" extrusionOk="0">
                  <a:moveTo>
                    <a:pt x="793" y="0"/>
                  </a:moveTo>
                  <a:lnTo>
                    <a:pt x="147" y="59"/>
                  </a:lnTo>
                  <a:cubicBezTo>
                    <a:pt x="59" y="59"/>
                    <a:pt x="0" y="147"/>
                    <a:pt x="29" y="235"/>
                  </a:cubicBezTo>
                  <a:lnTo>
                    <a:pt x="29" y="294"/>
                  </a:lnTo>
                  <a:lnTo>
                    <a:pt x="969" y="206"/>
                  </a:lnTo>
                  <a:lnTo>
                    <a:pt x="940" y="147"/>
                  </a:lnTo>
                  <a:cubicBezTo>
                    <a:pt x="940" y="59"/>
                    <a:pt x="852" y="0"/>
                    <a:pt x="7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96" name="Google Shape;1696;p45"/>
            <p:cNvSpPr/>
            <p:nvPr/>
          </p:nvSpPr>
          <p:spPr>
            <a:xfrm>
              <a:off x="5225525" y="3321375"/>
              <a:ext cx="2250" cy="9575"/>
            </a:xfrm>
            <a:custGeom>
              <a:avLst/>
              <a:gdLst/>
              <a:ahLst/>
              <a:cxnLst/>
              <a:rect l="l" t="t" r="r" b="b"/>
              <a:pathLst>
                <a:path w="90" h="383" extrusionOk="0">
                  <a:moveTo>
                    <a:pt x="1" y="0"/>
                  </a:moveTo>
                  <a:lnTo>
                    <a:pt x="30" y="382"/>
                  </a:lnTo>
                  <a:lnTo>
                    <a:pt x="89" y="353"/>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97" name="Google Shape;1697;p45"/>
            <p:cNvSpPr/>
            <p:nvPr/>
          </p:nvSpPr>
          <p:spPr>
            <a:xfrm>
              <a:off x="5233625" y="3318425"/>
              <a:ext cx="43350" cy="11050"/>
            </a:xfrm>
            <a:custGeom>
              <a:avLst/>
              <a:gdLst/>
              <a:ahLst/>
              <a:cxnLst/>
              <a:rect l="l" t="t" r="r" b="b"/>
              <a:pathLst>
                <a:path w="1734" h="442" extrusionOk="0">
                  <a:moveTo>
                    <a:pt x="1293" y="1"/>
                  </a:moveTo>
                  <a:lnTo>
                    <a:pt x="0" y="118"/>
                  </a:lnTo>
                  <a:lnTo>
                    <a:pt x="30" y="441"/>
                  </a:lnTo>
                  <a:lnTo>
                    <a:pt x="1322" y="294"/>
                  </a:lnTo>
                  <a:cubicBezTo>
                    <a:pt x="1410" y="294"/>
                    <a:pt x="1733" y="177"/>
                    <a:pt x="1733" y="118"/>
                  </a:cubicBezTo>
                  <a:cubicBezTo>
                    <a:pt x="1704" y="30"/>
                    <a:pt x="1381"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98" name="Google Shape;1698;p45"/>
            <p:cNvSpPr/>
            <p:nvPr/>
          </p:nvSpPr>
          <p:spPr>
            <a:xfrm>
              <a:off x="5225525" y="3317700"/>
              <a:ext cx="37500" cy="13250"/>
            </a:xfrm>
            <a:custGeom>
              <a:avLst/>
              <a:gdLst/>
              <a:ahLst/>
              <a:cxnLst/>
              <a:rect l="l" t="t" r="r" b="b"/>
              <a:pathLst>
                <a:path w="1500" h="530" extrusionOk="0">
                  <a:moveTo>
                    <a:pt x="1440" y="0"/>
                  </a:moveTo>
                  <a:lnTo>
                    <a:pt x="1" y="118"/>
                  </a:lnTo>
                  <a:lnTo>
                    <a:pt x="60" y="529"/>
                  </a:lnTo>
                  <a:lnTo>
                    <a:pt x="1499" y="382"/>
                  </a:lnTo>
                  <a:lnTo>
                    <a:pt x="1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699" name="Google Shape;1699;p45"/>
            <p:cNvSpPr/>
            <p:nvPr/>
          </p:nvSpPr>
          <p:spPr>
            <a:xfrm>
              <a:off x="5224075" y="3320625"/>
              <a:ext cx="2225" cy="11050"/>
            </a:xfrm>
            <a:custGeom>
              <a:avLst/>
              <a:gdLst/>
              <a:ahLst/>
              <a:cxnLst/>
              <a:rect l="l" t="t" r="r" b="b"/>
              <a:pathLst>
                <a:path w="89" h="442" extrusionOk="0">
                  <a:moveTo>
                    <a:pt x="30" y="1"/>
                  </a:moveTo>
                  <a:lnTo>
                    <a:pt x="0" y="30"/>
                  </a:lnTo>
                  <a:lnTo>
                    <a:pt x="30" y="441"/>
                  </a:lnTo>
                  <a:lnTo>
                    <a:pt x="88" y="412"/>
                  </a:ln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00" name="Google Shape;1700;p45"/>
            <p:cNvSpPr/>
            <p:nvPr/>
          </p:nvSpPr>
          <p:spPr>
            <a:xfrm>
              <a:off x="5232150" y="3316950"/>
              <a:ext cx="23525" cy="6800"/>
            </a:xfrm>
            <a:custGeom>
              <a:avLst/>
              <a:gdLst/>
              <a:ahLst/>
              <a:cxnLst/>
              <a:rect l="l" t="t" r="r" b="b"/>
              <a:pathLst>
                <a:path w="941" h="272" extrusionOk="0">
                  <a:moveTo>
                    <a:pt x="940" y="1"/>
                  </a:moveTo>
                  <a:lnTo>
                    <a:pt x="0" y="89"/>
                  </a:lnTo>
                  <a:lnTo>
                    <a:pt x="0" y="118"/>
                  </a:lnTo>
                  <a:cubicBezTo>
                    <a:pt x="0" y="195"/>
                    <a:pt x="66" y="271"/>
                    <a:pt x="141" y="271"/>
                  </a:cubicBezTo>
                  <a:cubicBezTo>
                    <a:pt x="153" y="271"/>
                    <a:pt x="165" y="269"/>
                    <a:pt x="177" y="265"/>
                  </a:cubicBezTo>
                  <a:lnTo>
                    <a:pt x="794" y="207"/>
                  </a:lnTo>
                  <a:cubicBezTo>
                    <a:pt x="882" y="207"/>
                    <a:pt x="940" y="118"/>
                    <a:pt x="940" y="30"/>
                  </a:cubicBezTo>
                  <a:lnTo>
                    <a:pt x="9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01" name="Google Shape;1701;p45"/>
            <p:cNvSpPr/>
            <p:nvPr/>
          </p:nvSpPr>
          <p:spPr>
            <a:xfrm>
              <a:off x="5232875" y="3324850"/>
              <a:ext cx="23525" cy="6825"/>
            </a:xfrm>
            <a:custGeom>
              <a:avLst/>
              <a:gdLst/>
              <a:ahLst/>
              <a:cxnLst/>
              <a:rect l="l" t="t" r="r" b="b"/>
              <a:pathLst>
                <a:path w="941" h="273" extrusionOk="0">
                  <a:moveTo>
                    <a:pt x="811" y="0"/>
                  </a:moveTo>
                  <a:cubicBezTo>
                    <a:pt x="796" y="0"/>
                    <a:pt x="780" y="3"/>
                    <a:pt x="765" y="8"/>
                  </a:cubicBezTo>
                  <a:lnTo>
                    <a:pt x="148" y="67"/>
                  </a:lnTo>
                  <a:cubicBezTo>
                    <a:pt x="60" y="67"/>
                    <a:pt x="1" y="155"/>
                    <a:pt x="1" y="243"/>
                  </a:cubicBezTo>
                  <a:lnTo>
                    <a:pt x="1" y="272"/>
                  </a:lnTo>
                  <a:lnTo>
                    <a:pt x="941" y="184"/>
                  </a:lnTo>
                  <a:lnTo>
                    <a:pt x="941" y="126"/>
                  </a:lnTo>
                  <a:cubicBezTo>
                    <a:pt x="941" y="53"/>
                    <a:pt x="881" y="0"/>
                    <a:pt x="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02" name="Google Shape;1702;p45"/>
            <p:cNvSpPr/>
            <p:nvPr/>
          </p:nvSpPr>
          <p:spPr>
            <a:xfrm>
              <a:off x="5226275" y="3334575"/>
              <a:ext cx="2225" cy="8850"/>
            </a:xfrm>
            <a:custGeom>
              <a:avLst/>
              <a:gdLst/>
              <a:ahLst/>
              <a:cxnLst/>
              <a:rect l="l" t="t" r="r" b="b"/>
              <a:pathLst>
                <a:path w="89" h="354" extrusionOk="0">
                  <a:moveTo>
                    <a:pt x="0" y="1"/>
                  </a:moveTo>
                  <a:lnTo>
                    <a:pt x="30" y="354"/>
                  </a:lnTo>
                  <a:lnTo>
                    <a:pt x="89" y="354"/>
                  </a:lnTo>
                  <a:lnTo>
                    <a:pt x="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03" name="Google Shape;1703;p45"/>
            <p:cNvSpPr/>
            <p:nvPr/>
          </p:nvSpPr>
          <p:spPr>
            <a:xfrm>
              <a:off x="5235075" y="3330925"/>
              <a:ext cx="42625" cy="11025"/>
            </a:xfrm>
            <a:custGeom>
              <a:avLst/>
              <a:gdLst/>
              <a:ahLst/>
              <a:cxnLst/>
              <a:rect l="l" t="t" r="r" b="b"/>
              <a:pathLst>
                <a:path w="1705" h="441" extrusionOk="0">
                  <a:moveTo>
                    <a:pt x="1294" y="0"/>
                  </a:moveTo>
                  <a:lnTo>
                    <a:pt x="1" y="147"/>
                  </a:lnTo>
                  <a:lnTo>
                    <a:pt x="30" y="441"/>
                  </a:lnTo>
                  <a:lnTo>
                    <a:pt x="1323" y="323"/>
                  </a:lnTo>
                  <a:cubicBezTo>
                    <a:pt x="1382" y="323"/>
                    <a:pt x="1705" y="206"/>
                    <a:pt x="1705" y="118"/>
                  </a:cubicBezTo>
                  <a:cubicBezTo>
                    <a:pt x="1705" y="29"/>
                    <a:pt x="1352" y="0"/>
                    <a:pt x="1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04" name="Google Shape;1704;p45"/>
            <p:cNvSpPr/>
            <p:nvPr/>
          </p:nvSpPr>
          <p:spPr>
            <a:xfrm>
              <a:off x="5227000" y="3330175"/>
              <a:ext cx="36750" cy="13975"/>
            </a:xfrm>
            <a:custGeom>
              <a:avLst/>
              <a:gdLst/>
              <a:ahLst/>
              <a:cxnLst/>
              <a:rect l="l" t="t" r="r" b="b"/>
              <a:pathLst>
                <a:path w="1470" h="559" extrusionOk="0">
                  <a:moveTo>
                    <a:pt x="1440" y="1"/>
                  </a:moveTo>
                  <a:lnTo>
                    <a:pt x="1" y="148"/>
                  </a:lnTo>
                  <a:lnTo>
                    <a:pt x="30" y="559"/>
                  </a:lnTo>
                  <a:lnTo>
                    <a:pt x="1470" y="412"/>
                  </a:lnTo>
                  <a:lnTo>
                    <a:pt x="1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05" name="Google Shape;1705;p45"/>
            <p:cNvSpPr/>
            <p:nvPr/>
          </p:nvSpPr>
          <p:spPr>
            <a:xfrm>
              <a:off x="5224800" y="3333850"/>
              <a:ext cx="2225" cy="10300"/>
            </a:xfrm>
            <a:custGeom>
              <a:avLst/>
              <a:gdLst/>
              <a:ahLst/>
              <a:cxnLst/>
              <a:rect l="l" t="t" r="r" b="b"/>
              <a:pathLst>
                <a:path w="89" h="412" extrusionOk="0">
                  <a:moveTo>
                    <a:pt x="59" y="1"/>
                  </a:moveTo>
                  <a:lnTo>
                    <a:pt x="1" y="30"/>
                  </a:lnTo>
                  <a:lnTo>
                    <a:pt x="59" y="412"/>
                  </a:lnTo>
                  <a:lnTo>
                    <a:pt x="89" y="412"/>
                  </a:lnTo>
                  <a:lnTo>
                    <a:pt x="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06" name="Google Shape;1706;p45"/>
            <p:cNvSpPr/>
            <p:nvPr/>
          </p:nvSpPr>
          <p:spPr>
            <a:xfrm>
              <a:off x="5232875" y="3329450"/>
              <a:ext cx="24275" cy="7375"/>
            </a:xfrm>
            <a:custGeom>
              <a:avLst/>
              <a:gdLst/>
              <a:ahLst/>
              <a:cxnLst/>
              <a:rect l="l" t="t" r="r" b="b"/>
              <a:pathLst>
                <a:path w="971" h="295" extrusionOk="0">
                  <a:moveTo>
                    <a:pt x="941" y="0"/>
                  </a:moveTo>
                  <a:lnTo>
                    <a:pt x="1" y="88"/>
                  </a:lnTo>
                  <a:lnTo>
                    <a:pt x="30" y="147"/>
                  </a:lnTo>
                  <a:cubicBezTo>
                    <a:pt x="30" y="235"/>
                    <a:pt x="118" y="294"/>
                    <a:pt x="177" y="294"/>
                  </a:cubicBezTo>
                  <a:lnTo>
                    <a:pt x="823" y="235"/>
                  </a:lnTo>
                  <a:cubicBezTo>
                    <a:pt x="911" y="235"/>
                    <a:pt x="970" y="147"/>
                    <a:pt x="941" y="59"/>
                  </a:cubicBezTo>
                  <a:lnTo>
                    <a:pt x="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07" name="Google Shape;1707;p45"/>
            <p:cNvSpPr/>
            <p:nvPr/>
          </p:nvSpPr>
          <p:spPr>
            <a:xfrm>
              <a:off x="5234350" y="3337525"/>
              <a:ext cx="23525" cy="7375"/>
            </a:xfrm>
            <a:custGeom>
              <a:avLst/>
              <a:gdLst/>
              <a:ahLst/>
              <a:cxnLst/>
              <a:rect l="l" t="t" r="r" b="b"/>
              <a:pathLst>
                <a:path w="941" h="295" extrusionOk="0">
                  <a:moveTo>
                    <a:pt x="764" y="1"/>
                  </a:moveTo>
                  <a:lnTo>
                    <a:pt x="147" y="59"/>
                  </a:lnTo>
                  <a:cubicBezTo>
                    <a:pt x="59" y="89"/>
                    <a:pt x="1" y="147"/>
                    <a:pt x="1" y="236"/>
                  </a:cubicBezTo>
                  <a:lnTo>
                    <a:pt x="1" y="294"/>
                  </a:lnTo>
                  <a:lnTo>
                    <a:pt x="941" y="206"/>
                  </a:lnTo>
                  <a:lnTo>
                    <a:pt x="941" y="147"/>
                  </a:lnTo>
                  <a:cubicBezTo>
                    <a:pt x="911" y="59"/>
                    <a:pt x="852" y="1"/>
                    <a:pt x="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08" name="Google Shape;1708;p45"/>
            <p:cNvSpPr/>
            <p:nvPr/>
          </p:nvSpPr>
          <p:spPr>
            <a:xfrm>
              <a:off x="5227750" y="3347075"/>
              <a:ext cx="2225" cy="9575"/>
            </a:xfrm>
            <a:custGeom>
              <a:avLst/>
              <a:gdLst/>
              <a:ahLst/>
              <a:cxnLst/>
              <a:rect l="l" t="t" r="r" b="b"/>
              <a:pathLst>
                <a:path w="89" h="383" extrusionOk="0">
                  <a:moveTo>
                    <a:pt x="59" y="0"/>
                  </a:moveTo>
                  <a:lnTo>
                    <a:pt x="0" y="30"/>
                  </a:lnTo>
                  <a:lnTo>
                    <a:pt x="30" y="382"/>
                  </a:lnTo>
                  <a:lnTo>
                    <a:pt x="88" y="353"/>
                  </a:ln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09" name="Google Shape;1709;p45"/>
            <p:cNvSpPr/>
            <p:nvPr/>
          </p:nvSpPr>
          <p:spPr>
            <a:xfrm>
              <a:off x="5235825" y="3344125"/>
              <a:ext cx="43350" cy="11050"/>
            </a:xfrm>
            <a:custGeom>
              <a:avLst/>
              <a:gdLst/>
              <a:ahLst/>
              <a:cxnLst/>
              <a:rect l="l" t="t" r="r" b="b"/>
              <a:pathLst>
                <a:path w="1734" h="442" extrusionOk="0">
                  <a:moveTo>
                    <a:pt x="1293" y="1"/>
                  </a:moveTo>
                  <a:lnTo>
                    <a:pt x="0" y="118"/>
                  </a:lnTo>
                  <a:lnTo>
                    <a:pt x="30" y="442"/>
                  </a:lnTo>
                  <a:lnTo>
                    <a:pt x="1322" y="324"/>
                  </a:lnTo>
                  <a:cubicBezTo>
                    <a:pt x="1410" y="324"/>
                    <a:pt x="1734" y="207"/>
                    <a:pt x="1734" y="118"/>
                  </a:cubicBezTo>
                  <a:cubicBezTo>
                    <a:pt x="1734" y="30"/>
                    <a:pt x="1381"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10" name="Google Shape;1710;p45"/>
            <p:cNvSpPr/>
            <p:nvPr/>
          </p:nvSpPr>
          <p:spPr>
            <a:xfrm>
              <a:off x="5228475" y="3343400"/>
              <a:ext cx="36750" cy="13250"/>
            </a:xfrm>
            <a:custGeom>
              <a:avLst/>
              <a:gdLst/>
              <a:ahLst/>
              <a:cxnLst/>
              <a:rect l="l" t="t" r="r" b="b"/>
              <a:pathLst>
                <a:path w="1470" h="530" extrusionOk="0">
                  <a:moveTo>
                    <a:pt x="1440" y="1"/>
                  </a:moveTo>
                  <a:lnTo>
                    <a:pt x="1" y="147"/>
                  </a:lnTo>
                  <a:lnTo>
                    <a:pt x="30" y="529"/>
                  </a:lnTo>
                  <a:lnTo>
                    <a:pt x="1469" y="412"/>
                  </a:lnTo>
                  <a:lnTo>
                    <a:pt x="1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11" name="Google Shape;1711;p45"/>
            <p:cNvSpPr/>
            <p:nvPr/>
          </p:nvSpPr>
          <p:spPr>
            <a:xfrm>
              <a:off x="5226275" y="3347075"/>
              <a:ext cx="2225" cy="10300"/>
            </a:xfrm>
            <a:custGeom>
              <a:avLst/>
              <a:gdLst/>
              <a:ahLst/>
              <a:cxnLst/>
              <a:rect l="l" t="t" r="r" b="b"/>
              <a:pathLst>
                <a:path w="89" h="412" extrusionOk="0">
                  <a:moveTo>
                    <a:pt x="0" y="0"/>
                  </a:moveTo>
                  <a:lnTo>
                    <a:pt x="30" y="412"/>
                  </a:lnTo>
                  <a:lnTo>
                    <a:pt x="89" y="382"/>
                  </a:ln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12" name="Google Shape;1712;p45"/>
            <p:cNvSpPr/>
            <p:nvPr/>
          </p:nvSpPr>
          <p:spPr>
            <a:xfrm>
              <a:off x="5234350" y="3342675"/>
              <a:ext cx="23525" cy="7350"/>
            </a:xfrm>
            <a:custGeom>
              <a:avLst/>
              <a:gdLst/>
              <a:ahLst/>
              <a:cxnLst/>
              <a:rect l="l" t="t" r="r" b="b"/>
              <a:pathLst>
                <a:path w="941" h="294" extrusionOk="0">
                  <a:moveTo>
                    <a:pt x="941" y="0"/>
                  </a:moveTo>
                  <a:lnTo>
                    <a:pt x="1" y="88"/>
                  </a:lnTo>
                  <a:lnTo>
                    <a:pt x="1" y="147"/>
                  </a:lnTo>
                  <a:cubicBezTo>
                    <a:pt x="30" y="235"/>
                    <a:pt x="89" y="294"/>
                    <a:pt x="177" y="294"/>
                  </a:cubicBezTo>
                  <a:lnTo>
                    <a:pt x="794" y="235"/>
                  </a:lnTo>
                  <a:cubicBezTo>
                    <a:pt x="882" y="235"/>
                    <a:pt x="941" y="147"/>
                    <a:pt x="941" y="59"/>
                  </a:cubicBezTo>
                  <a:lnTo>
                    <a:pt x="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13" name="Google Shape;1713;p45"/>
            <p:cNvSpPr/>
            <p:nvPr/>
          </p:nvSpPr>
          <p:spPr>
            <a:xfrm>
              <a:off x="5235075" y="3350750"/>
              <a:ext cx="24275" cy="7375"/>
            </a:xfrm>
            <a:custGeom>
              <a:avLst/>
              <a:gdLst/>
              <a:ahLst/>
              <a:cxnLst/>
              <a:rect l="l" t="t" r="r" b="b"/>
              <a:pathLst>
                <a:path w="971" h="295" extrusionOk="0">
                  <a:moveTo>
                    <a:pt x="794" y="0"/>
                  </a:moveTo>
                  <a:lnTo>
                    <a:pt x="148" y="59"/>
                  </a:lnTo>
                  <a:cubicBezTo>
                    <a:pt x="60" y="59"/>
                    <a:pt x="1" y="147"/>
                    <a:pt x="30" y="235"/>
                  </a:cubicBezTo>
                  <a:lnTo>
                    <a:pt x="30" y="294"/>
                  </a:lnTo>
                  <a:lnTo>
                    <a:pt x="970" y="206"/>
                  </a:lnTo>
                  <a:lnTo>
                    <a:pt x="941" y="147"/>
                  </a:lnTo>
                  <a:cubicBezTo>
                    <a:pt x="941" y="59"/>
                    <a:pt x="853" y="0"/>
                    <a:pt x="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14" name="Google Shape;1714;p45"/>
            <p:cNvSpPr/>
            <p:nvPr/>
          </p:nvSpPr>
          <p:spPr>
            <a:xfrm>
              <a:off x="5229200" y="3360300"/>
              <a:ext cx="1500" cy="8825"/>
            </a:xfrm>
            <a:custGeom>
              <a:avLst/>
              <a:gdLst/>
              <a:ahLst/>
              <a:cxnLst/>
              <a:rect l="l" t="t" r="r" b="b"/>
              <a:pathLst>
                <a:path w="60" h="353" extrusionOk="0">
                  <a:moveTo>
                    <a:pt x="1" y="0"/>
                  </a:moveTo>
                  <a:lnTo>
                    <a:pt x="30" y="353"/>
                  </a:lnTo>
                  <a:lnTo>
                    <a:pt x="60" y="353"/>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15" name="Google Shape;1715;p45"/>
            <p:cNvSpPr/>
            <p:nvPr/>
          </p:nvSpPr>
          <p:spPr>
            <a:xfrm>
              <a:off x="5237300" y="3357350"/>
              <a:ext cx="43350" cy="10300"/>
            </a:xfrm>
            <a:custGeom>
              <a:avLst/>
              <a:gdLst/>
              <a:ahLst/>
              <a:cxnLst/>
              <a:rect l="l" t="t" r="r" b="b"/>
              <a:pathLst>
                <a:path w="1734" h="412" extrusionOk="0">
                  <a:moveTo>
                    <a:pt x="1293" y="1"/>
                  </a:moveTo>
                  <a:lnTo>
                    <a:pt x="0" y="118"/>
                  </a:lnTo>
                  <a:lnTo>
                    <a:pt x="29" y="412"/>
                  </a:lnTo>
                  <a:lnTo>
                    <a:pt x="1322" y="324"/>
                  </a:lnTo>
                  <a:cubicBezTo>
                    <a:pt x="1410" y="324"/>
                    <a:pt x="1733" y="206"/>
                    <a:pt x="1733" y="148"/>
                  </a:cubicBezTo>
                  <a:lnTo>
                    <a:pt x="1733" y="118"/>
                  </a:lnTo>
                  <a:cubicBezTo>
                    <a:pt x="1704" y="30"/>
                    <a:pt x="1381"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16" name="Google Shape;1716;p45"/>
            <p:cNvSpPr/>
            <p:nvPr/>
          </p:nvSpPr>
          <p:spPr>
            <a:xfrm>
              <a:off x="5229200" y="3356625"/>
              <a:ext cx="37500" cy="13250"/>
            </a:xfrm>
            <a:custGeom>
              <a:avLst/>
              <a:gdLst/>
              <a:ahLst/>
              <a:cxnLst/>
              <a:rect l="l" t="t" r="r" b="b"/>
              <a:pathLst>
                <a:path w="1500" h="530" extrusionOk="0">
                  <a:moveTo>
                    <a:pt x="1440" y="0"/>
                  </a:moveTo>
                  <a:lnTo>
                    <a:pt x="1" y="118"/>
                  </a:lnTo>
                  <a:lnTo>
                    <a:pt x="60" y="529"/>
                  </a:lnTo>
                  <a:lnTo>
                    <a:pt x="1499" y="412"/>
                  </a:lnTo>
                  <a:lnTo>
                    <a:pt x="1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17" name="Google Shape;1717;p45"/>
            <p:cNvSpPr/>
            <p:nvPr/>
          </p:nvSpPr>
          <p:spPr>
            <a:xfrm>
              <a:off x="5227750" y="3359550"/>
              <a:ext cx="2225" cy="10325"/>
            </a:xfrm>
            <a:custGeom>
              <a:avLst/>
              <a:gdLst/>
              <a:ahLst/>
              <a:cxnLst/>
              <a:rect l="l" t="t" r="r" b="b"/>
              <a:pathLst>
                <a:path w="89" h="413" extrusionOk="0">
                  <a:moveTo>
                    <a:pt x="0" y="1"/>
                  </a:moveTo>
                  <a:lnTo>
                    <a:pt x="30" y="412"/>
                  </a:lnTo>
                  <a:lnTo>
                    <a:pt x="88" y="412"/>
                  </a:ln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18" name="Google Shape;1718;p45"/>
            <p:cNvSpPr/>
            <p:nvPr/>
          </p:nvSpPr>
          <p:spPr>
            <a:xfrm>
              <a:off x="5235825" y="3355875"/>
              <a:ext cx="23525" cy="6800"/>
            </a:xfrm>
            <a:custGeom>
              <a:avLst/>
              <a:gdLst/>
              <a:ahLst/>
              <a:cxnLst/>
              <a:rect l="l" t="t" r="r" b="b"/>
              <a:pathLst>
                <a:path w="941" h="272" extrusionOk="0">
                  <a:moveTo>
                    <a:pt x="940" y="1"/>
                  </a:moveTo>
                  <a:lnTo>
                    <a:pt x="0" y="89"/>
                  </a:lnTo>
                  <a:lnTo>
                    <a:pt x="0" y="118"/>
                  </a:lnTo>
                  <a:cubicBezTo>
                    <a:pt x="0" y="195"/>
                    <a:pt x="66" y="271"/>
                    <a:pt x="141" y="271"/>
                  </a:cubicBezTo>
                  <a:cubicBezTo>
                    <a:pt x="153" y="271"/>
                    <a:pt x="165" y="269"/>
                    <a:pt x="177" y="265"/>
                  </a:cubicBezTo>
                  <a:lnTo>
                    <a:pt x="793" y="236"/>
                  </a:lnTo>
                  <a:cubicBezTo>
                    <a:pt x="882" y="207"/>
                    <a:pt x="940" y="148"/>
                    <a:pt x="940" y="60"/>
                  </a:cubicBezTo>
                  <a:lnTo>
                    <a:pt x="9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19" name="Google Shape;1719;p45"/>
            <p:cNvSpPr/>
            <p:nvPr/>
          </p:nvSpPr>
          <p:spPr>
            <a:xfrm>
              <a:off x="5236550" y="3363975"/>
              <a:ext cx="23525" cy="6625"/>
            </a:xfrm>
            <a:custGeom>
              <a:avLst/>
              <a:gdLst/>
              <a:ahLst/>
              <a:cxnLst/>
              <a:rect l="l" t="t" r="r" b="b"/>
              <a:pathLst>
                <a:path w="941" h="265" extrusionOk="0">
                  <a:moveTo>
                    <a:pt x="764" y="0"/>
                  </a:moveTo>
                  <a:lnTo>
                    <a:pt x="148" y="59"/>
                  </a:lnTo>
                  <a:cubicBezTo>
                    <a:pt x="59" y="59"/>
                    <a:pt x="1" y="118"/>
                    <a:pt x="1" y="206"/>
                  </a:cubicBezTo>
                  <a:lnTo>
                    <a:pt x="1" y="264"/>
                  </a:lnTo>
                  <a:lnTo>
                    <a:pt x="941" y="206"/>
                  </a:lnTo>
                  <a:lnTo>
                    <a:pt x="941" y="147"/>
                  </a:lnTo>
                  <a:cubicBezTo>
                    <a:pt x="941" y="59"/>
                    <a:pt x="853" y="0"/>
                    <a:pt x="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20" name="Google Shape;1720;p45"/>
            <p:cNvSpPr/>
            <p:nvPr/>
          </p:nvSpPr>
          <p:spPr>
            <a:xfrm>
              <a:off x="5229950" y="3372775"/>
              <a:ext cx="1475" cy="8850"/>
            </a:xfrm>
            <a:custGeom>
              <a:avLst/>
              <a:gdLst/>
              <a:ahLst/>
              <a:cxnLst/>
              <a:rect l="l" t="t" r="r" b="b"/>
              <a:pathLst>
                <a:path w="59" h="354" extrusionOk="0">
                  <a:moveTo>
                    <a:pt x="0" y="1"/>
                  </a:moveTo>
                  <a:lnTo>
                    <a:pt x="30" y="353"/>
                  </a:lnTo>
                  <a:lnTo>
                    <a:pt x="59" y="353"/>
                  </a:lnTo>
                  <a:lnTo>
                    <a:pt x="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21" name="Google Shape;1721;p45"/>
            <p:cNvSpPr/>
            <p:nvPr/>
          </p:nvSpPr>
          <p:spPr>
            <a:xfrm>
              <a:off x="5238025" y="3370575"/>
              <a:ext cx="43350" cy="10300"/>
            </a:xfrm>
            <a:custGeom>
              <a:avLst/>
              <a:gdLst/>
              <a:ahLst/>
              <a:cxnLst/>
              <a:rect l="l" t="t" r="r" b="b"/>
              <a:pathLst>
                <a:path w="1734" h="412" extrusionOk="0">
                  <a:moveTo>
                    <a:pt x="1293" y="0"/>
                  </a:moveTo>
                  <a:lnTo>
                    <a:pt x="0" y="89"/>
                  </a:lnTo>
                  <a:lnTo>
                    <a:pt x="30" y="412"/>
                  </a:lnTo>
                  <a:lnTo>
                    <a:pt x="1322" y="324"/>
                  </a:lnTo>
                  <a:cubicBezTo>
                    <a:pt x="1411" y="324"/>
                    <a:pt x="1734" y="236"/>
                    <a:pt x="1734" y="147"/>
                  </a:cubicBezTo>
                  <a:cubicBezTo>
                    <a:pt x="1734" y="59"/>
                    <a:pt x="1381" y="0"/>
                    <a:pt x="1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22" name="Google Shape;1722;p45"/>
            <p:cNvSpPr/>
            <p:nvPr/>
          </p:nvSpPr>
          <p:spPr>
            <a:xfrm>
              <a:off x="5230675" y="3369850"/>
              <a:ext cx="36750" cy="12500"/>
            </a:xfrm>
            <a:custGeom>
              <a:avLst/>
              <a:gdLst/>
              <a:ahLst/>
              <a:cxnLst/>
              <a:rect l="l" t="t" r="r" b="b"/>
              <a:pathLst>
                <a:path w="1470" h="500" extrusionOk="0">
                  <a:moveTo>
                    <a:pt x="1440" y="0"/>
                  </a:moveTo>
                  <a:lnTo>
                    <a:pt x="1" y="118"/>
                  </a:lnTo>
                  <a:lnTo>
                    <a:pt x="1" y="500"/>
                  </a:lnTo>
                  <a:lnTo>
                    <a:pt x="1470" y="411"/>
                  </a:lnTo>
                  <a:lnTo>
                    <a:pt x="1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23" name="Google Shape;1723;p45"/>
            <p:cNvSpPr/>
            <p:nvPr/>
          </p:nvSpPr>
          <p:spPr>
            <a:xfrm>
              <a:off x="5228475" y="3372775"/>
              <a:ext cx="2225" cy="9575"/>
            </a:xfrm>
            <a:custGeom>
              <a:avLst/>
              <a:gdLst/>
              <a:ahLst/>
              <a:cxnLst/>
              <a:rect l="l" t="t" r="r" b="b"/>
              <a:pathLst>
                <a:path w="89" h="383" extrusionOk="0">
                  <a:moveTo>
                    <a:pt x="1" y="1"/>
                  </a:moveTo>
                  <a:lnTo>
                    <a:pt x="30" y="383"/>
                  </a:lnTo>
                  <a:lnTo>
                    <a:pt x="89" y="383"/>
                  </a:lnTo>
                  <a:lnTo>
                    <a:pt x="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24" name="Google Shape;1724;p45"/>
            <p:cNvSpPr/>
            <p:nvPr/>
          </p:nvSpPr>
          <p:spPr>
            <a:xfrm>
              <a:off x="5236550" y="3369100"/>
              <a:ext cx="23525" cy="6650"/>
            </a:xfrm>
            <a:custGeom>
              <a:avLst/>
              <a:gdLst/>
              <a:ahLst/>
              <a:cxnLst/>
              <a:rect l="l" t="t" r="r" b="b"/>
              <a:pathLst>
                <a:path w="941" h="266" extrusionOk="0">
                  <a:moveTo>
                    <a:pt x="941" y="1"/>
                  </a:moveTo>
                  <a:lnTo>
                    <a:pt x="1" y="59"/>
                  </a:lnTo>
                  <a:lnTo>
                    <a:pt x="30" y="118"/>
                  </a:lnTo>
                  <a:cubicBezTo>
                    <a:pt x="30" y="206"/>
                    <a:pt x="89" y="265"/>
                    <a:pt x="177" y="265"/>
                  </a:cubicBezTo>
                  <a:lnTo>
                    <a:pt x="794" y="206"/>
                  </a:lnTo>
                  <a:cubicBezTo>
                    <a:pt x="882" y="206"/>
                    <a:pt x="941" y="148"/>
                    <a:pt x="941" y="59"/>
                  </a:cubicBezTo>
                  <a:lnTo>
                    <a:pt x="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25" name="Google Shape;1725;p45"/>
            <p:cNvSpPr/>
            <p:nvPr/>
          </p:nvSpPr>
          <p:spPr>
            <a:xfrm>
              <a:off x="5237300" y="3377050"/>
              <a:ext cx="23525" cy="6025"/>
            </a:xfrm>
            <a:custGeom>
              <a:avLst/>
              <a:gdLst/>
              <a:ahLst/>
              <a:cxnLst/>
              <a:rect l="l" t="t" r="r" b="b"/>
              <a:pathLst>
                <a:path w="941" h="241" extrusionOk="0">
                  <a:moveTo>
                    <a:pt x="799" y="0"/>
                  </a:moveTo>
                  <a:cubicBezTo>
                    <a:pt x="787" y="0"/>
                    <a:pt x="776" y="2"/>
                    <a:pt x="764" y="6"/>
                  </a:cubicBezTo>
                  <a:lnTo>
                    <a:pt x="147" y="35"/>
                  </a:lnTo>
                  <a:cubicBezTo>
                    <a:pt x="59" y="35"/>
                    <a:pt x="0" y="123"/>
                    <a:pt x="0" y="182"/>
                  </a:cubicBezTo>
                  <a:lnTo>
                    <a:pt x="0" y="241"/>
                  </a:lnTo>
                  <a:lnTo>
                    <a:pt x="940" y="212"/>
                  </a:lnTo>
                  <a:lnTo>
                    <a:pt x="940" y="153"/>
                  </a:lnTo>
                  <a:cubicBezTo>
                    <a:pt x="940" y="76"/>
                    <a:pt x="874" y="0"/>
                    <a:pt x="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26" name="Google Shape;1726;p45"/>
            <p:cNvSpPr/>
            <p:nvPr/>
          </p:nvSpPr>
          <p:spPr>
            <a:xfrm>
              <a:off x="5230675" y="3385275"/>
              <a:ext cx="1500" cy="8825"/>
            </a:xfrm>
            <a:custGeom>
              <a:avLst/>
              <a:gdLst/>
              <a:ahLst/>
              <a:cxnLst/>
              <a:rect l="l" t="t" r="r" b="b"/>
              <a:pathLst>
                <a:path w="60" h="353" extrusionOk="0">
                  <a:moveTo>
                    <a:pt x="1" y="0"/>
                  </a:moveTo>
                  <a:lnTo>
                    <a:pt x="1" y="353"/>
                  </a:lnTo>
                  <a:lnTo>
                    <a:pt x="59" y="353"/>
                  </a:ln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27" name="Google Shape;1727;p45"/>
            <p:cNvSpPr/>
            <p:nvPr/>
          </p:nvSpPr>
          <p:spPr>
            <a:xfrm>
              <a:off x="5238750" y="3384525"/>
              <a:ext cx="43375" cy="8850"/>
            </a:xfrm>
            <a:custGeom>
              <a:avLst/>
              <a:gdLst/>
              <a:ahLst/>
              <a:cxnLst/>
              <a:rect l="l" t="t" r="r" b="b"/>
              <a:pathLst>
                <a:path w="1735" h="354" extrusionOk="0">
                  <a:moveTo>
                    <a:pt x="1293" y="1"/>
                  </a:moveTo>
                  <a:lnTo>
                    <a:pt x="1" y="59"/>
                  </a:lnTo>
                  <a:lnTo>
                    <a:pt x="30" y="353"/>
                  </a:lnTo>
                  <a:lnTo>
                    <a:pt x="1323" y="324"/>
                  </a:lnTo>
                  <a:cubicBezTo>
                    <a:pt x="1382" y="294"/>
                    <a:pt x="1734" y="236"/>
                    <a:pt x="1734" y="148"/>
                  </a:cubicBezTo>
                  <a:lnTo>
                    <a:pt x="1734" y="118"/>
                  </a:lnTo>
                  <a:cubicBezTo>
                    <a:pt x="1705" y="30"/>
                    <a:pt x="1382"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28" name="Google Shape;1728;p45"/>
            <p:cNvSpPr/>
            <p:nvPr/>
          </p:nvSpPr>
          <p:spPr>
            <a:xfrm>
              <a:off x="5231425" y="3383050"/>
              <a:ext cx="36000" cy="11775"/>
            </a:xfrm>
            <a:custGeom>
              <a:avLst/>
              <a:gdLst/>
              <a:ahLst/>
              <a:cxnLst/>
              <a:rect l="l" t="t" r="r" b="b"/>
              <a:pathLst>
                <a:path w="1440" h="471" extrusionOk="0">
                  <a:moveTo>
                    <a:pt x="1440" y="1"/>
                  </a:moveTo>
                  <a:lnTo>
                    <a:pt x="0" y="89"/>
                  </a:lnTo>
                  <a:lnTo>
                    <a:pt x="0" y="471"/>
                  </a:lnTo>
                  <a:lnTo>
                    <a:pt x="1440" y="412"/>
                  </a:lnTo>
                  <a:lnTo>
                    <a:pt x="1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29" name="Google Shape;1729;p45"/>
            <p:cNvSpPr/>
            <p:nvPr/>
          </p:nvSpPr>
          <p:spPr>
            <a:xfrm>
              <a:off x="5229200" y="3385275"/>
              <a:ext cx="1500" cy="9550"/>
            </a:xfrm>
            <a:custGeom>
              <a:avLst/>
              <a:gdLst/>
              <a:ahLst/>
              <a:cxnLst/>
              <a:rect l="l" t="t" r="r" b="b"/>
              <a:pathLst>
                <a:path w="60" h="382" extrusionOk="0">
                  <a:moveTo>
                    <a:pt x="1" y="0"/>
                  </a:moveTo>
                  <a:lnTo>
                    <a:pt x="30" y="382"/>
                  </a:lnTo>
                  <a:lnTo>
                    <a:pt x="60" y="382"/>
                  </a:lnTo>
                  <a:lnTo>
                    <a:pt x="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30" name="Google Shape;1730;p45"/>
            <p:cNvSpPr/>
            <p:nvPr/>
          </p:nvSpPr>
          <p:spPr>
            <a:xfrm>
              <a:off x="5237300" y="3382325"/>
              <a:ext cx="23525" cy="5900"/>
            </a:xfrm>
            <a:custGeom>
              <a:avLst/>
              <a:gdLst/>
              <a:ahLst/>
              <a:cxnLst/>
              <a:rect l="l" t="t" r="r" b="b"/>
              <a:pathLst>
                <a:path w="941" h="236" extrusionOk="0">
                  <a:moveTo>
                    <a:pt x="940" y="1"/>
                  </a:moveTo>
                  <a:lnTo>
                    <a:pt x="0" y="30"/>
                  </a:lnTo>
                  <a:lnTo>
                    <a:pt x="0" y="89"/>
                  </a:lnTo>
                  <a:cubicBezTo>
                    <a:pt x="0" y="177"/>
                    <a:pt x="88" y="236"/>
                    <a:pt x="176" y="236"/>
                  </a:cubicBezTo>
                  <a:lnTo>
                    <a:pt x="793" y="206"/>
                  </a:lnTo>
                  <a:cubicBezTo>
                    <a:pt x="881" y="206"/>
                    <a:pt x="940" y="147"/>
                    <a:pt x="940" y="59"/>
                  </a:cubicBezTo>
                  <a:lnTo>
                    <a:pt x="9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31" name="Google Shape;1731;p45"/>
            <p:cNvSpPr/>
            <p:nvPr/>
          </p:nvSpPr>
          <p:spPr>
            <a:xfrm>
              <a:off x="5238025" y="3390250"/>
              <a:ext cx="23525" cy="6050"/>
            </a:xfrm>
            <a:custGeom>
              <a:avLst/>
              <a:gdLst/>
              <a:ahLst/>
              <a:cxnLst/>
              <a:rect l="l" t="t" r="r" b="b"/>
              <a:pathLst>
                <a:path w="941" h="242" extrusionOk="0">
                  <a:moveTo>
                    <a:pt x="799" y="1"/>
                  </a:moveTo>
                  <a:cubicBezTo>
                    <a:pt x="788" y="1"/>
                    <a:pt x="776" y="3"/>
                    <a:pt x="764" y="7"/>
                  </a:cubicBezTo>
                  <a:lnTo>
                    <a:pt x="147" y="7"/>
                  </a:lnTo>
                  <a:cubicBezTo>
                    <a:pt x="59" y="7"/>
                    <a:pt x="0" y="95"/>
                    <a:pt x="0" y="183"/>
                  </a:cubicBezTo>
                  <a:lnTo>
                    <a:pt x="0" y="242"/>
                  </a:lnTo>
                  <a:lnTo>
                    <a:pt x="940" y="212"/>
                  </a:lnTo>
                  <a:lnTo>
                    <a:pt x="940" y="154"/>
                  </a:lnTo>
                  <a:cubicBezTo>
                    <a:pt x="940" y="77"/>
                    <a:pt x="874"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32" name="Google Shape;1732;p45"/>
            <p:cNvSpPr/>
            <p:nvPr/>
          </p:nvSpPr>
          <p:spPr>
            <a:xfrm>
              <a:off x="5231425" y="3397750"/>
              <a:ext cx="1475" cy="8825"/>
            </a:xfrm>
            <a:custGeom>
              <a:avLst/>
              <a:gdLst/>
              <a:ahLst/>
              <a:cxnLst/>
              <a:rect l="l" t="t" r="r" b="b"/>
              <a:pathLst>
                <a:path w="59" h="353" extrusionOk="0">
                  <a:moveTo>
                    <a:pt x="0" y="0"/>
                  </a:moveTo>
                  <a:lnTo>
                    <a:pt x="0" y="353"/>
                  </a:lnTo>
                  <a:lnTo>
                    <a:pt x="59" y="353"/>
                  </a:ln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33" name="Google Shape;1733;p45"/>
            <p:cNvSpPr/>
            <p:nvPr/>
          </p:nvSpPr>
          <p:spPr>
            <a:xfrm>
              <a:off x="5239500" y="3397750"/>
              <a:ext cx="43350" cy="8100"/>
            </a:xfrm>
            <a:custGeom>
              <a:avLst/>
              <a:gdLst/>
              <a:ahLst/>
              <a:cxnLst/>
              <a:rect l="l" t="t" r="r" b="b"/>
              <a:pathLst>
                <a:path w="1734" h="324" extrusionOk="0">
                  <a:moveTo>
                    <a:pt x="1293" y="0"/>
                  </a:moveTo>
                  <a:lnTo>
                    <a:pt x="0" y="30"/>
                  </a:lnTo>
                  <a:lnTo>
                    <a:pt x="0" y="324"/>
                  </a:lnTo>
                  <a:lnTo>
                    <a:pt x="1293" y="324"/>
                  </a:lnTo>
                  <a:cubicBezTo>
                    <a:pt x="1381" y="324"/>
                    <a:pt x="1733" y="235"/>
                    <a:pt x="1704" y="147"/>
                  </a:cubicBezTo>
                  <a:cubicBezTo>
                    <a:pt x="1704" y="59"/>
                    <a:pt x="1381" y="0"/>
                    <a:pt x="1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34" name="Google Shape;1734;p45"/>
            <p:cNvSpPr/>
            <p:nvPr/>
          </p:nvSpPr>
          <p:spPr>
            <a:xfrm>
              <a:off x="5231425" y="3396275"/>
              <a:ext cx="36725" cy="11050"/>
            </a:xfrm>
            <a:custGeom>
              <a:avLst/>
              <a:gdLst/>
              <a:ahLst/>
              <a:cxnLst/>
              <a:rect l="l" t="t" r="r" b="b"/>
              <a:pathLst>
                <a:path w="1469" h="442" extrusionOk="0">
                  <a:moveTo>
                    <a:pt x="1469" y="1"/>
                  </a:moveTo>
                  <a:lnTo>
                    <a:pt x="0" y="59"/>
                  </a:lnTo>
                  <a:lnTo>
                    <a:pt x="29" y="441"/>
                  </a:lnTo>
                  <a:lnTo>
                    <a:pt x="1469" y="441"/>
                  </a:lnTo>
                  <a:lnTo>
                    <a:pt x="1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35" name="Google Shape;1735;p45"/>
            <p:cNvSpPr/>
            <p:nvPr/>
          </p:nvSpPr>
          <p:spPr>
            <a:xfrm>
              <a:off x="5229950" y="3397750"/>
              <a:ext cx="1475" cy="9575"/>
            </a:xfrm>
            <a:custGeom>
              <a:avLst/>
              <a:gdLst/>
              <a:ahLst/>
              <a:cxnLst/>
              <a:rect l="l" t="t" r="r" b="b"/>
              <a:pathLst>
                <a:path w="59" h="383" extrusionOk="0">
                  <a:moveTo>
                    <a:pt x="0" y="0"/>
                  </a:moveTo>
                  <a:lnTo>
                    <a:pt x="0" y="382"/>
                  </a:lnTo>
                  <a:lnTo>
                    <a:pt x="59" y="382"/>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36" name="Google Shape;1736;p45"/>
            <p:cNvSpPr/>
            <p:nvPr/>
          </p:nvSpPr>
          <p:spPr>
            <a:xfrm>
              <a:off x="5238025" y="3395550"/>
              <a:ext cx="23525" cy="5150"/>
            </a:xfrm>
            <a:custGeom>
              <a:avLst/>
              <a:gdLst/>
              <a:ahLst/>
              <a:cxnLst/>
              <a:rect l="l" t="t" r="r" b="b"/>
              <a:pathLst>
                <a:path w="941" h="206" extrusionOk="0">
                  <a:moveTo>
                    <a:pt x="940" y="0"/>
                  </a:moveTo>
                  <a:lnTo>
                    <a:pt x="0" y="30"/>
                  </a:lnTo>
                  <a:lnTo>
                    <a:pt x="0" y="59"/>
                  </a:lnTo>
                  <a:cubicBezTo>
                    <a:pt x="0" y="147"/>
                    <a:pt x="89" y="206"/>
                    <a:pt x="177" y="206"/>
                  </a:cubicBezTo>
                  <a:lnTo>
                    <a:pt x="794" y="206"/>
                  </a:lnTo>
                  <a:cubicBezTo>
                    <a:pt x="882" y="206"/>
                    <a:pt x="940" y="147"/>
                    <a:pt x="940" y="59"/>
                  </a:cubicBezTo>
                  <a:lnTo>
                    <a:pt x="9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37" name="Google Shape;1737;p45"/>
            <p:cNvSpPr/>
            <p:nvPr/>
          </p:nvSpPr>
          <p:spPr>
            <a:xfrm>
              <a:off x="5238025" y="3402900"/>
              <a:ext cx="24250" cy="5900"/>
            </a:xfrm>
            <a:custGeom>
              <a:avLst/>
              <a:gdLst/>
              <a:ahLst/>
              <a:cxnLst/>
              <a:rect l="l" t="t" r="r" b="b"/>
              <a:pathLst>
                <a:path w="970" h="236" extrusionOk="0">
                  <a:moveTo>
                    <a:pt x="794" y="0"/>
                  </a:moveTo>
                  <a:lnTo>
                    <a:pt x="177" y="29"/>
                  </a:lnTo>
                  <a:cubicBezTo>
                    <a:pt x="89" y="29"/>
                    <a:pt x="0" y="88"/>
                    <a:pt x="30" y="176"/>
                  </a:cubicBezTo>
                  <a:lnTo>
                    <a:pt x="30" y="235"/>
                  </a:lnTo>
                  <a:lnTo>
                    <a:pt x="970" y="235"/>
                  </a:lnTo>
                  <a:lnTo>
                    <a:pt x="940" y="176"/>
                  </a:lnTo>
                  <a:cubicBezTo>
                    <a:pt x="940" y="88"/>
                    <a:pt x="882" y="0"/>
                    <a:pt x="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38" name="Google Shape;1738;p45"/>
            <p:cNvSpPr/>
            <p:nvPr/>
          </p:nvSpPr>
          <p:spPr>
            <a:xfrm>
              <a:off x="5230675" y="3410225"/>
              <a:ext cx="2225" cy="8850"/>
            </a:xfrm>
            <a:custGeom>
              <a:avLst/>
              <a:gdLst/>
              <a:ahLst/>
              <a:cxnLst/>
              <a:rect l="l" t="t" r="r" b="b"/>
              <a:pathLst>
                <a:path w="89" h="354" extrusionOk="0">
                  <a:moveTo>
                    <a:pt x="30" y="1"/>
                  </a:moveTo>
                  <a:lnTo>
                    <a:pt x="1" y="353"/>
                  </a:lnTo>
                  <a:lnTo>
                    <a:pt x="59" y="353"/>
                  </a:lnTo>
                  <a:lnTo>
                    <a:pt x="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39" name="Google Shape;1739;p45"/>
            <p:cNvSpPr/>
            <p:nvPr/>
          </p:nvSpPr>
          <p:spPr>
            <a:xfrm>
              <a:off x="5239500" y="3410975"/>
              <a:ext cx="42625" cy="8825"/>
            </a:xfrm>
            <a:custGeom>
              <a:avLst/>
              <a:gdLst/>
              <a:ahLst/>
              <a:cxnLst/>
              <a:rect l="l" t="t" r="r" b="b"/>
              <a:pathLst>
                <a:path w="1705" h="353" extrusionOk="0">
                  <a:moveTo>
                    <a:pt x="0" y="0"/>
                  </a:moveTo>
                  <a:lnTo>
                    <a:pt x="0" y="294"/>
                  </a:lnTo>
                  <a:lnTo>
                    <a:pt x="1293" y="353"/>
                  </a:lnTo>
                  <a:cubicBezTo>
                    <a:pt x="1381" y="353"/>
                    <a:pt x="1704" y="265"/>
                    <a:pt x="1704" y="177"/>
                  </a:cubicBezTo>
                  <a:cubicBezTo>
                    <a:pt x="1704" y="88"/>
                    <a:pt x="1381" y="0"/>
                    <a:pt x="1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40" name="Google Shape;1740;p45"/>
            <p:cNvSpPr/>
            <p:nvPr/>
          </p:nvSpPr>
          <p:spPr>
            <a:xfrm>
              <a:off x="5231425" y="3410225"/>
              <a:ext cx="36725" cy="10325"/>
            </a:xfrm>
            <a:custGeom>
              <a:avLst/>
              <a:gdLst/>
              <a:ahLst/>
              <a:cxnLst/>
              <a:rect l="l" t="t" r="r" b="b"/>
              <a:pathLst>
                <a:path w="1469" h="413" extrusionOk="0">
                  <a:moveTo>
                    <a:pt x="29" y="1"/>
                  </a:moveTo>
                  <a:lnTo>
                    <a:pt x="0" y="353"/>
                  </a:lnTo>
                  <a:lnTo>
                    <a:pt x="1440" y="412"/>
                  </a:lnTo>
                  <a:lnTo>
                    <a:pt x="1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41" name="Google Shape;1741;p45"/>
            <p:cNvSpPr/>
            <p:nvPr/>
          </p:nvSpPr>
          <p:spPr>
            <a:xfrm>
              <a:off x="5229200" y="3409500"/>
              <a:ext cx="2225" cy="9575"/>
            </a:xfrm>
            <a:custGeom>
              <a:avLst/>
              <a:gdLst/>
              <a:ahLst/>
              <a:cxnLst/>
              <a:rect l="l" t="t" r="r" b="b"/>
              <a:pathLst>
                <a:path w="89" h="383" extrusionOk="0">
                  <a:moveTo>
                    <a:pt x="30" y="1"/>
                  </a:moveTo>
                  <a:lnTo>
                    <a:pt x="1" y="382"/>
                  </a:lnTo>
                  <a:lnTo>
                    <a:pt x="60" y="382"/>
                  </a:lnTo>
                  <a:lnTo>
                    <a:pt x="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42" name="Google Shape;1742;p45"/>
            <p:cNvSpPr/>
            <p:nvPr/>
          </p:nvSpPr>
          <p:spPr>
            <a:xfrm>
              <a:off x="5238025" y="3408775"/>
              <a:ext cx="24250" cy="5150"/>
            </a:xfrm>
            <a:custGeom>
              <a:avLst/>
              <a:gdLst/>
              <a:ahLst/>
              <a:cxnLst/>
              <a:rect l="l" t="t" r="r" b="b"/>
              <a:pathLst>
                <a:path w="970" h="206" extrusionOk="0">
                  <a:moveTo>
                    <a:pt x="30" y="0"/>
                  </a:moveTo>
                  <a:lnTo>
                    <a:pt x="30" y="30"/>
                  </a:lnTo>
                  <a:cubicBezTo>
                    <a:pt x="0" y="118"/>
                    <a:pt x="89" y="206"/>
                    <a:pt x="177" y="206"/>
                  </a:cubicBezTo>
                  <a:lnTo>
                    <a:pt x="794" y="206"/>
                  </a:lnTo>
                  <a:cubicBezTo>
                    <a:pt x="882" y="206"/>
                    <a:pt x="940" y="147"/>
                    <a:pt x="940" y="59"/>
                  </a:cubicBezTo>
                  <a:lnTo>
                    <a:pt x="9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43" name="Google Shape;1743;p45"/>
            <p:cNvSpPr/>
            <p:nvPr/>
          </p:nvSpPr>
          <p:spPr>
            <a:xfrm>
              <a:off x="5238025" y="3416100"/>
              <a:ext cx="23525" cy="5900"/>
            </a:xfrm>
            <a:custGeom>
              <a:avLst/>
              <a:gdLst/>
              <a:ahLst/>
              <a:cxnLst/>
              <a:rect l="l" t="t" r="r" b="b"/>
              <a:pathLst>
                <a:path w="941" h="236" extrusionOk="0">
                  <a:moveTo>
                    <a:pt x="147" y="1"/>
                  </a:moveTo>
                  <a:cubicBezTo>
                    <a:pt x="59" y="1"/>
                    <a:pt x="0" y="60"/>
                    <a:pt x="0" y="148"/>
                  </a:cubicBezTo>
                  <a:lnTo>
                    <a:pt x="0" y="177"/>
                  </a:lnTo>
                  <a:lnTo>
                    <a:pt x="940" y="236"/>
                  </a:lnTo>
                  <a:lnTo>
                    <a:pt x="940" y="177"/>
                  </a:lnTo>
                  <a:cubicBezTo>
                    <a:pt x="940" y="89"/>
                    <a:pt x="882" y="1"/>
                    <a:pt x="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44" name="Google Shape;1744;p45"/>
            <p:cNvSpPr/>
            <p:nvPr/>
          </p:nvSpPr>
          <p:spPr>
            <a:xfrm>
              <a:off x="5229950" y="3422725"/>
              <a:ext cx="2225" cy="8100"/>
            </a:xfrm>
            <a:custGeom>
              <a:avLst/>
              <a:gdLst/>
              <a:ahLst/>
              <a:cxnLst/>
              <a:rect l="l" t="t" r="r" b="b"/>
              <a:pathLst>
                <a:path w="89" h="324" extrusionOk="0">
                  <a:moveTo>
                    <a:pt x="30" y="0"/>
                  </a:moveTo>
                  <a:lnTo>
                    <a:pt x="0" y="323"/>
                  </a:lnTo>
                  <a:lnTo>
                    <a:pt x="59" y="323"/>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45" name="Google Shape;1745;p45"/>
            <p:cNvSpPr/>
            <p:nvPr/>
          </p:nvSpPr>
          <p:spPr>
            <a:xfrm>
              <a:off x="5238750" y="3423450"/>
              <a:ext cx="42625" cy="9575"/>
            </a:xfrm>
            <a:custGeom>
              <a:avLst/>
              <a:gdLst/>
              <a:ahLst/>
              <a:cxnLst/>
              <a:rect l="l" t="t" r="r" b="b"/>
              <a:pathLst>
                <a:path w="1705" h="383" extrusionOk="0">
                  <a:moveTo>
                    <a:pt x="1" y="1"/>
                  </a:moveTo>
                  <a:lnTo>
                    <a:pt x="1" y="294"/>
                  </a:lnTo>
                  <a:lnTo>
                    <a:pt x="1293" y="383"/>
                  </a:lnTo>
                  <a:cubicBezTo>
                    <a:pt x="1382" y="383"/>
                    <a:pt x="1705" y="353"/>
                    <a:pt x="1705" y="265"/>
                  </a:cubicBezTo>
                  <a:lnTo>
                    <a:pt x="1705" y="236"/>
                  </a:lnTo>
                  <a:cubicBezTo>
                    <a:pt x="1705" y="148"/>
                    <a:pt x="1382" y="59"/>
                    <a:pt x="1293" y="59"/>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46" name="Google Shape;1746;p45"/>
            <p:cNvSpPr/>
            <p:nvPr/>
          </p:nvSpPr>
          <p:spPr>
            <a:xfrm>
              <a:off x="5230675" y="3421975"/>
              <a:ext cx="36750" cy="12525"/>
            </a:xfrm>
            <a:custGeom>
              <a:avLst/>
              <a:gdLst/>
              <a:ahLst/>
              <a:cxnLst/>
              <a:rect l="l" t="t" r="r" b="b"/>
              <a:pathLst>
                <a:path w="1470" h="501" extrusionOk="0">
                  <a:moveTo>
                    <a:pt x="30" y="1"/>
                  </a:moveTo>
                  <a:lnTo>
                    <a:pt x="1" y="383"/>
                  </a:lnTo>
                  <a:lnTo>
                    <a:pt x="1440" y="500"/>
                  </a:lnTo>
                  <a:lnTo>
                    <a:pt x="1470" y="60"/>
                  </a:ln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47" name="Google Shape;1747;p45"/>
            <p:cNvSpPr/>
            <p:nvPr/>
          </p:nvSpPr>
          <p:spPr>
            <a:xfrm>
              <a:off x="5229200" y="3421975"/>
              <a:ext cx="1500" cy="9575"/>
            </a:xfrm>
            <a:custGeom>
              <a:avLst/>
              <a:gdLst/>
              <a:ahLst/>
              <a:cxnLst/>
              <a:rect l="l" t="t" r="r" b="b"/>
              <a:pathLst>
                <a:path w="60" h="383" extrusionOk="0">
                  <a:moveTo>
                    <a:pt x="1" y="1"/>
                  </a:moveTo>
                  <a:lnTo>
                    <a:pt x="1" y="383"/>
                  </a:lnTo>
                  <a:lnTo>
                    <a:pt x="30" y="383"/>
                  </a:lnTo>
                  <a:lnTo>
                    <a:pt x="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48" name="Google Shape;1748;p45"/>
            <p:cNvSpPr/>
            <p:nvPr/>
          </p:nvSpPr>
          <p:spPr>
            <a:xfrm>
              <a:off x="5237300" y="3420525"/>
              <a:ext cx="24250" cy="6625"/>
            </a:xfrm>
            <a:custGeom>
              <a:avLst/>
              <a:gdLst/>
              <a:ahLst/>
              <a:cxnLst/>
              <a:rect l="l" t="t" r="r" b="b"/>
              <a:pathLst>
                <a:path w="970" h="265" extrusionOk="0">
                  <a:moveTo>
                    <a:pt x="29" y="0"/>
                  </a:moveTo>
                  <a:lnTo>
                    <a:pt x="29" y="59"/>
                  </a:lnTo>
                  <a:cubicBezTo>
                    <a:pt x="0" y="147"/>
                    <a:pt x="88" y="206"/>
                    <a:pt x="176" y="235"/>
                  </a:cubicBezTo>
                  <a:lnTo>
                    <a:pt x="793" y="265"/>
                  </a:lnTo>
                  <a:cubicBezTo>
                    <a:pt x="881" y="265"/>
                    <a:pt x="940" y="206"/>
                    <a:pt x="940" y="118"/>
                  </a:cubicBezTo>
                  <a:lnTo>
                    <a:pt x="969" y="59"/>
                  </a:lnTo>
                  <a:lnTo>
                    <a:pt x="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49" name="Google Shape;1749;p45"/>
            <p:cNvSpPr/>
            <p:nvPr/>
          </p:nvSpPr>
          <p:spPr>
            <a:xfrm>
              <a:off x="5237300" y="3428600"/>
              <a:ext cx="23525" cy="6625"/>
            </a:xfrm>
            <a:custGeom>
              <a:avLst/>
              <a:gdLst/>
              <a:ahLst/>
              <a:cxnLst/>
              <a:rect l="l" t="t" r="r" b="b"/>
              <a:pathLst>
                <a:path w="941" h="265" extrusionOk="0">
                  <a:moveTo>
                    <a:pt x="147" y="0"/>
                  </a:moveTo>
                  <a:cubicBezTo>
                    <a:pt x="59" y="0"/>
                    <a:pt x="0" y="59"/>
                    <a:pt x="0" y="118"/>
                  </a:cubicBezTo>
                  <a:lnTo>
                    <a:pt x="0" y="177"/>
                  </a:lnTo>
                  <a:lnTo>
                    <a:pt x="911" y="265"/>
                  </a:lnTo>
                  <a:lnTo>
                    <a:pt x="940" y="206"/>
                  </a:lnTo>
                  <a:cubicBezTo>
                    <a:pt x="940" y="118"/>
                    <a:pt x="881" y="30"/>
                    <a:pt x="793" y="30"/>
                  </a:cubicBezTo>
                  <a:lnTo>
                    <a:pt x="1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50" name="Google Shape;1750;p45"/>
            <p:cNvSpPr/>
            <p:nvPr/>
          </p:nvSpPr>
          <p:spPr>
            <a:xfrm>
              <a:off x="5229950" y="3434475"/>
              <a:ext cx="1475" cy="8825"/>
            </a:xfrm>
            <a:custGeom>
              <a:avLst/>
              <a:gdLst/>
              <a:ahLst/>
              <a:cxnLst/>
              <a:rect l="l" t="t" r="r" b="b"/>
              <a:pathLst>
                <a:path w="59" h="353" extrusionOk="0">
                  <a:moveTo>
                    <a:pt x="0" y="0"/>
                  </a:moveTo>
                  <a:lnTo>
                    <a:pt x="0" y="323"/>
                  </a:lnTo>
                  <a:lnTo>
                    <a:pt x="30" y="353"/>
                  </a:ln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51" name="Google Shape;1751;p45"/>
            <p:cNvSpPr/>
            <p:nvPr/>
          </p:nvSpPr>
          <p:spPr>
            <a:xfrm>
              <a:off x="5238025" y="3435950"/>
              <a:ext cx="42625" cy="11025"/>
            </a:xfrm>
            <a:custGeom>
              <a:avLst/>
              <a:gdLst/>
              <a:ahLst/>
              <a:cxnLst/>
              <a:rect l="l" t="t" r="r" b="b"/>
              <a:pathLst>
                <a:path w="1705" h="441" extrusionOk="0">
                  <a:moveTo>
                    <a:pt x="0" y="0"/>
                  </a:moveTo>
                  <a:lnTo>
                    <a:pt x="0" y="294"/>
                  </a:lnTo>
                  <a:lnTo>
                    <a:pt x="1293" y="441"/>
                  </a:lnTo>
                  <a:cubicBezTo>
                    <a:pt x="1352" y="441"/>
                    <a:pt x="1704" y="411"/>
                    <a:pt x="1704" y="323"/>
                  </a:cubicBezTo>
                  <a:cubicBezTo>
                    <a:pt x="1704" y="235"/>
                    <a:pt x="1381" y="118"/>
                    <a:pt x="1293" y="118"/>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52" name="Google Shape;1752;p45"/>
            <p:cNvSpPr/>
            <p:nvPr/>
          </p:nvSpPr>
          <p:spPr>
            <a:xfrm>
              <a:off x="5229950" y="3433725"/>
              <a:ext cx="36750" cy="14000"/>
            </a:xfrm>
            <a:custGeom>
              <a:avLst/>
              <a:gdLst/>
              <a:ahLst/>
              <a:cxnLst/>
              <a:rect l="l" t="t" r="r" b="b"/>
              <a:pathLst>
                <a:path w="1470" h="560" extrusionOk="0">
                  <a:moveTo>
                    <a:pt x="30" y="1"/>
                  </a:moveTo>
                  <a:lnTo>
                    <a:pt x="0" y="383"/>
                  </a:lnTo>
                  <a:lnTo>
                    <a:pt x="1440" y="559"/>
                  </a:lnTo>
                  <a:lnTo>
                    <a:pt x="1469" y="148"/>
                  </a:ln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53" name="Google Shape;1753;p45"/>
            <p:cNvSpPr/>
            <p:nvPr/>
          </p:nvSpPr>
          <p:spPr>
            <a:xfrm>
              <a:off x="5228475" y="3433725"/>
              <a:ext cx="1500" cy="9575"/>
            </a:xfrm>
            <a:custGeom>
              <a:avLst/>
              <a:gdLst/>
              <a:ahLst/>
              <a:cxnLst/>
              <a:rect l="l" t="t" r="r" b="b"/>
              <a:pathLst>
                <a:path w="60" h="383" extrusionOk="0">
                  <a:moveTo>
                    <a:pt x="1" y="1"/>
                  </a:moveTo>
                  <a:lnTo>
                    <a:pt x="1" y="383"/>
                  </a:lnTo>
                  <a:lnTo>
                    <a:pt x="30" y="383"/>
                  </a:lnTo>
                  <a:lnTo>
                    <a:pt x="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54" name="Google Shape;1754;p45"/>
            <p:cNvSpPr/>
            <p:nvPr/>
          </p:nvSpPr>
          <p:spPr>
            <a:xfrm>
              <a:off x="5236550" y="3433000"/>
              <a:ext cx="23525" cy="7375"/>
            </a:xfrm>
            <a:custGeom>
              <a:avLst/>
              <a:gdLst/>
              <a:ahLst/>
              <a:cxnLst/>
              <a:rect l="l" t="t" r="r" b="b"/>
              <a:pathLst>
                <a:path w="941" h="295" extrusionOk="0">
                  <a:moveTo>
                    <a:pt x="30" y="1"/>
                  </a:moveTo>
                  <a:lnTo>
                    <a:pt x="30" y="59"/>
                  </a:lnTo>
                  <a:cubicBezTo>
                    <a:pt x="1" y="147"/>
                    <a:pt x="89" y="206"/>
                    <a:pt x="177" y="236"/>
                  </a:cubicBezTo>
                  <a:lnTo>
                    <a:pt x="794" y="294"/>
                  </a:lnTo>
                  <a:cubicBezTo>
                    <a:pt x="882" y="294"/>
                    <a:pt x="941" y="236"/>
                    <a:pt x="941" y="147"/>
                  </a:cubicBezTo>
                  <a:lnTo>
                    <a:pt x="941" y="89"/>
                  </a:ln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55" name="Google Shape;1755;p45"/>
            <p:cNvSpPr/>
            <p:nvPr/>
          </p:nvSpPr>
          <p:spPr>
            <a:xfrm>
              <a:off x="5236550" y="3440900"/>
              <a:ext cx="23525" cy="7550"/>
            </a:xfrm>
            <a:custGeom>
              <a:avLst/>
              <a:gdLst/>
              <a:ahLst/>
              <a:cxnLst/>
              <a:rect l="l" t="t" r="r" b="b"/>
              <a:pathLst>
                <a:path w="941" h="302" extrusionOk="0">
                  <a:moveTo>
                    <a:pt x="114" y="0"/>
                  </a:moveTo>
                  <a:cubicBezTo>
                    <a:pt x="60" y="0"/>
                    <a:pt x="1" y="53"/>
                    <a:pt x="1" y="125"/>
                  </a:cubicBezTo>
                  <a:lnTo>
                    <a:pt x="1" y="184"/>
                  </a:lnTo>
                  <a:lnTo>
                    <a:pt x="911" y="302"/>
                  </a:lnTo>
                  <a:lnTo>
                    <a:pt x="941" y="243"/>
                  </a:lnTo>
                  <a:cubicBezTo>
                    <a:pt x="941" y="155"/>
                    <a:pt x="882" y="66"/>
                    <a:pt x="794" y="66"/>
                  </a:cubicBezTo>
                  <a:lnTo>
                    <a:pt x="148" y="8"/>
                  </a:lnTo>
                  <a:cubicBezTo>
                    <a:pt x="137" y="3"/>
                    <a:pt x="126" y="0"/>
                    <a:pt x="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56" name="Google Shape;1756;p45"/>
            <p:cNvSpPr/>
            <p:nvPr/>
          </p:nvSpPr>
          <p:spPr>
            <a:xfrm>
              <a:off x="4668825" y="2885175"/>
              <a:ext cx="208625" cy="395825"/>
            </a:xfrm>
            <a:custGeom>
              <a:avLst/>
              <a:gdLst/>
              <a:ahLst/>
              <a:cxnLst/>
              <a:rect l="l" t="t" r="r" b="b"/>
              <a:pathLst>
                <a:path w="8345" h="15833" extrusionOk="0">
                  <a:moveTo>
                    <a:pt x="2650" y="0"/>
                  </a:moveTo>
                  <a:cubicBezTo>
                    <a:pt x="2474" y="0"/>
                    <a:pt x="2295" y="19"/>
                    <a:pt x="2116" y="57"/>
                  </a:cubicBezTo>
                  <a:lnTo>
                    <a:pt x="2057" y="57"/>
                  </a:lnTo>
                  <a:cubicBezTo>
                    <a:pt x="1382" y="204"/>
                    <a:pt x="823" y="732"/>
                    <a:pt x="471" y="1408"/>
                  </a:cubicBezTo>
                  <a:cubicBezTo>
                    <a:pt x="1" y="2378"/>
                    <a:pt x="89" y="3494"/>
                    <a:pt x="588" y="4434"/>
                  </a:cubicBezTo>
                  <a:lnTo>
                    <a:pt x="5818" y="15832"/>
                  </a:lnTo>
                  <a:lnTo>
                    <a:pt x="8344" y="14452"/>
                  </a:lnTo>
                  <a:lnTo>
                    <a:pt x="5142" y="2025"/>
                  </a:lnTo>
                  <a:cubicBezTo>
                    <a:pt x="4886" y="824"/>
                    <a:pt x="3830" y="0"/>
                    <a:pt x="2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57" name="Google Shape;1757;p45"/>
            <p:cNvSpPr/>
            <p:nvPr/>
          </p:nvSpPr>
          <p:spPr>
            <a:xfrm>
              <a:off x="4693800" y="2693325"/>
              <a:ext cx="342275" cy="326225"/>
            </a:xfrm>
            <a:custGeom>
              <a:avLst/>
              <a:gdLst/>
              <a:ahLst/>
              <a:cxnLst/>
              <a:rect l="l" t="t" r="r" b="b"/>
              <a:pathLst>
                <a:path w="13691" h="13049" extrusionOk="0">
                  <a:moveTo>
                    <a:pt x="10293" y="0"/>
                  </a:moveTo>
                  <a:cubicBezTo>
                    <a:pt x="9543" y="0"/>
                    <a:pt x="8638" y="294"/>
                    <a:pt x="7639" y="1209"/>
                  </a:cubicBezTo>
                  <a:lnTo>
                    <a:pt x="1" y="8348"/>
                  </a:lnTo>
                  <a:lnTo>
                    <a:pt x="2850" y="13048"/>
                  </a:lnTo>
                  <a:lnTo>
                    <a:pt x="11223" y="5498"/>
                  </a:lnTo>
                  <a:cubicBezTo>
                    <a:pt x="12339" y="4617"/>
                    <a:pt x="13691" y="2355"/>
                    <a:pt x="12486" y="944"/>
                  </a:cubicBezTo>
                  <a:cubicBezTo>
                    <a:pt x="12486" y="944"/>
                    <a:pt x="11639" y="0"/>
                    <a:pt x="10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58" name="Google Shape;1758;p45"/>
            <p:cNvSpPr/>
            <p:nvPr/>
          </p:nvSpPr>
          <p:spPr>
            <a:xfrm>
              <a:off x="5296050" y="3179450"/>
              <a:ext cx="178475" cy="119025"/>
            </a:xfrm>
            <a:custGeom>
              <a:avLst/>
              <a:gdLst/>
              <a:ahLst/>
              <a:cxnLst/>
              <a:rect l="l" t="t" r="r" b="b"/>
              <a:pathLst>
                <a:path w="7139" h="4761" extrusionOk="0">
                  <a:moveTo>
                    <a:pt x="3244" y="1"/>
                  </a:moveTo>
                  <a:cubicBezTo>
                    <a:pt x="2909" y="1"/>
                    <a:pt x="2578" y="70"/>
                    <a:pt x="2262" y="154"/>
                  </a:cubicBezTo>
                  <a:cubicBezTo>
                    <a:pt x="1469" y="389"/>
                    <a:pt x="676" y="771"/>
                    <a:pt x="176" y="1447"/>
                  </a:cubicBezTo>
                  <a:cubicBezTo>
                    <a:pt x="88" y="1564"/>
                    <a:pt x="0" y="1711"/>
                    <a:pt x="30" y="1858"/>
                  </a:cubicBezTo>
                  <a:cubicBezTo>
                    <a:pt x="30" y="1976"/>
                    <a:pt x="118" y="2093"/>
                    <a:pt x="206" y="2211"/>
                  </a:cubicBezTo>
                  <a:cubicBezTo>
                    <a:pt x="705" y="2798"/>
                    <a:pt x="1205" y="3386"/>
                    <a:pt x="1851" y="3797"/>
                  </a:cubicBezTo>
                  <a:cubicBezTo>
                    <a:pt x="2409" y="4150"/>
                    <a:pt x="3055" y="4326"/>
                    <a:pt x="3702" y="4502"/>
                  </a:cubicBezTo>
                  <a:cubicBezTo>
                    <a:pt x="4180" y="4622"/>
                    <a:pt x="4658" y="4761"/>
                    <a:pt x="5137" y="4761"/>
                  </a:cubicBezTo>
                  <a:cubicBezTo>
                    <a:pt x="5246" y="4761"/>
                    <a:pt x="5355" y="4753"/>
                    <a:pt x="5464" y="4737"/>
                  </a:cubicBezTo>
                  <a:cubicBezTo>
                    <a:pt x="6023" y="4649"/>
                    <a:pt x="6258" y="4208"/>
                    <a:pt x="6728" y="3915"/>
                  </a:cubicBezTo>
                  <a:cubicBezTo>
                    <a:pt x="5846" y="3474"/>
                    <a:pt x="5582" y="3356"/>
                    <a:pt x="4759" y="2916"/>
                  </a:cubicBezTo>
                  <a:cubicBezTo>
                    <a:pt x="4289" y="2651"/>
                    <a:pt x="4231" y="2563"/>
                    <a:pt x="4084" y="1976"/>
                  </a:cubicBezTo>
                  <a:cubicBezTo>
                    <a:pt x="4169" y="1940"/>
                    <a:pt x="4269" y="1925"/>
                    <a:pt x="4375" y="1925"/>
                  </a:cubicBezTo>
                  <a:cubicBezTo>
                    <a:pt x="4708" y="1925"/>
                    <a:pt x="5109" y="2070"/>
                    <a:pt x="5376" y="2181"/>
                  </a:cubicBezTo>
                  <a:cubicBezTo>
                    <a:pt x="5699" y="2358"/>
                    <a:pt x="6052" y="2534"/>
                    <a:pt x="6434" y="2563"/>
                  </a:cubicBezTo>
                  <a:cubicBezTo>
                    <a:pt x="6475" y="2570"/>
                    <a:pt x="6517" y="2574"/>
                    <a:pt x="6558" y="2574"/>
                  </a:cubicBezTo>
                  <a:cubicBezTo>
                    <a:pt x="6692" y="2574"/>
                    <a:pt x="6821" y="2535"/>
                    <a:pt x="6933" y="2446"/>
                  </a:cubicBezTo>
                  <a:cubicBezTo>
                    <a:pt x="7051" y="2328"/>
                    <a:pt x="7139" y="2123"/>
                    <a:pt x="7051" y="1976"/>
                  </a:cubicBezTo>
                  <a:cubicBezTo>
                    <a:pt x="6963" y="1799"/>
                    <a:pt x="6757" y="1741"/>
                    <a:pt x="6551" y="1682"/>
                  </a:cubicBezTo>
                  <a:cubicBezTo>
                    <a:pt x="5523" y="1329"/>
                    <a:pt x="4701" y="272"/>
                    <a:pt x="3643" y="37"/>
                  </a:cubicBezTo>
                  <a:cubicBezTo>
                    <a:pt x="3510" y="12"/>
                    <a:pt x="3377" y="1"/>
                    <a:pt x="3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59" name="Google Shape;1759;p45"/>
            <p:cNvSpPr/>
            <p:nvPr/>
          </p:nvSpPr>
          <p:spPr>
            <a:xfrm>
              <a:off x="4751100" y="2656700"/>
              <a:ext cx="362825" cy="628000"/>
            </a:xfrm>
            <a:custGeom>
              <a:avLst/>
              <a:gdLst/>
              <a:ahLst/>
              <a:cxnLst/>
              <a:rect l="l" t="t" r="r" b="b"/>
              <a:pathLst>
                <a:path w="14513" h="25120" extrusionOk="0">
                  <a:moveTo>
                    <a:pt x="8843" y="1"/>
                  </a:moveTo>
                  <a:lnTo>
                    <a:pt x="8255" y="1146"/>
                  </a:lnTo>
                  <a:cubicBezTo>
                    <a:pt x="8108" y="1176"/>
                    <a:pt x="7932" y="1205"/>
                    <a:pt x="7785" y="1234"/>
                  </a:cubicBezTo>
                  <a:cubicBezTo>
                    <a:pt x="7374" y="1352"/>
                    <a:pt x="6992" y="1499"/>
                    <a:pt x="6639" y="1675"/>
                  </a:cubicBezTo>
                  <a:cubicBezTo>
                    <a:pt x="5934" y="2057"/>
                    <a:pt x="5288" y="2556"/>
                    <a:pt x="4730" y="3173"/>
                  </a:cubicBezTo>
                  <a:cubicBezTo>
                    <a:pt x="3760" y="4290"/>
                    <a:pt x="3026" y="5729"/>
                    <a:pt x="2409" y="7316"/>
                  </a:cubicBezTo>
                  <a:cubicBezTo>
                    <a:pt x="1117" y="10870"/>
                    <a:pt x="588" y="15277"/>
                    <a:pt x="323" y="18685"/>
                  </a:cubicBezTo>
                  <a:cubicBezTo>
                    <a:pt x="265" y="19390"/>
                    <a:pt x="206" y="20036"/>
                    <a:pt x="176" y="20624"/>
                  </a:cubicBezTo>
                  <a:cubicBezTo>
                    <a:pt x="118" y="21564"/>
                    <a:pt x="59" y="22327"/>
                    <a:pt x="0" y="22915"/>
                  </a:cubicBezTo>
                  <a:cubicBezTo>
                    <a:pt x="529" y="23209"/>
                    <a:pt x="1058" y="23503"/>
                    <a:pt x="1587" y="23738"/>
                  </a:cubicBezTo>
                  <a:cubicBezTo>
                    <a:pt x="3388" y="24596"/>
                    <a:pt x="5246" y="25119"/>
                    <a:pt x="7159" y="25119"/>
                  </a:cubicBezTo>
                  <a:cubicBezTo>
                    <a:pt x="7211" y="25119"/>
                    <a:pt x="7263" y="25119"/>
                    <a:pt x="7315" y="25118"/>
                  </a:cubicBezTo>
                  <a:cubicBezTo>
                    <a:pt x="8138" y="25118"/>
                    <a:pt x="8931" y="25001"/>
                    <a:pt x="9783" y="24795"/>
                  </a:cubicBezTo>
                  <a:cubicBezTo>
                    <a:pt x="10605" y="23238"/>
                    <a:pt x="12016" y="18567"/>
                    <a:pt x="12809" y="15894"/>
                  </a:cubicBezTo>
                  <a:cubicBezTo>
                    <a:pt x="12956" y="15394"/>
                    <a:pt x="13073" y="14954"/>
                    <a:pt x="13161" y="14631"/>
                  </a:cubicBezTo>
                  <a:cubicBezTo>
                    <a:pt x="13279" y="14190"/>
                    <a:pt x="13338" y="13955"/>
                    <a:pt x="13338" y="13925"/>
                  </a:cubicBezTo>
                  <a:cubicBezTo>
                    <a:pt x="14513" y="8755"/>
                    <a:pt x="12632" y="3849"/>
                    <a:pt x="12632" y="3849"/>
                  </a:cubicBezTo>
                  <a:lnTo>
                    <a:pt x="12280" y="3643"/>
                  </a:lnTo>
                  <a:lnTo>
                    <a:pt x="12280" y="3261"/>
                  </a:lnTo>
                  <a:lnTo>
                    <a:pt x="12251" y="3144"/>
                  </a:lnTo>
                  <a:cubicBezTo>
                    <a:pt x="12251" y="2586"/>
                    <a:pt x="11927" y="2057"/>
                    <a:pt x="11457" y="1704"/>
                  </a:cubicBezTo>
                  <a:lnTo>
                    <a:pt x="88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60" name="Google Shape;1760;p45"/>
            <p:cNvSpPr/>
            <p:nvPr/>
          </p:nvSpPr>
          <p:spPr>
            <a:xfrm>
              <a:off x="4742275" y="3229575"/>
              <a:ext cx="253400" cy="246775"/>
            </a:xfrm>
            <a:custGeom>
              <a:avLst/>
              <a:gdLst/>
              <a:ahLst/>
              <a:cxnLst/>
              <a:rect l="l" t="t" r="r" b="b"/>
              <a:pathLst>
                <a:path w="10136" h="9871" extrusionOk="0">
                  <a:moveTo>
                    <a:pt x="353" y="0"/>
                  </a:moveTo>
                  <a:lnTo>
                    <a:pt x="118" y="3995"/>
                  </a:lnTo>
                  <a:cubicBezTo>
                    <a:pt x="1" y="5817"/>
                    <a:pt x="794" y="7521"/>
                    <a:pt x="2116" y="8519"/>
                  </a:cubicBezTo>
                  <a:cubicBezTo>
                    <a:pt x="2821" y="9078"/>
                    <a:pt x="3702" y="9430"/>
                    <a:pt x="4672" y="9489"/>
                  </a:cubicBezTo>
                  <a:lnTo>
                    <a:pt x="10106" y="9871"/>
                  </a:lnTo>
                  <a:lnTo>
                    <a:pt x="10136" y="1880"/>
                  </a:lnTo>
                  <a:lnTo>
                    <a:pt x="8021" y="1469"/>
                  </a:lnTo>
                  <a:lnTo>
                    <a:pt x="3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61" name="Google Shape;1761;p45"/>
            <p:cNvSpPr/>
            <p:nvPr/>
          </p:nvSpPr>
          <p:spPr>
            <a:xfrm>
              <a:off x="4876675" y="2810200"/>
              <a:ext cx="194650" cy="466400"/>
            </a:xfrm>
            <a:custGeom>
              <a:avLst/>
              <a:gdLst/>
              <a:ahLst/>
              <a:cxnLst/>
              <a:rect l="l" t="t" r="r" b="b"/>
              <a:pathLst>
                <a:path w="7786" h="18656" extrusionOk="0">
                  <a:moveTo>
                    <a:pt x="2057" y="0"/>
                  </a:moveTo>
                  <a:cubicBezTo>
                    <a:pt x="1" y="4613"/>
                    <a:pt x="1058" y="8402"/>
                    <a:pt x="2028" y="11634"/>
                  </a:cubicBezTo>
                  <a:cubicBezTo>
                    <a:pt x="3849" y="10958"/>
                    <a:pt x="5171" y="9871"/>
                    <a:pt x="6023" y="8344"/>
                  </a:cubicBezTo>
                  <a:cubicBezTo>
                    <a:pt x="6405" y="7697"/>
                    <a:pt x="6552" y="7169"/>
                    <a:pt x="6787" y="6375"/>
                  </a:cubicBezTo>
                  <a:lnTo>
                    <a:pt x="6846" y="6170"/>
                  </a:lnTo>
                  <a:cubicBezTo>
                    <a:pt x="6875" y="6082"/>
                    <a:pt x="6904" y="5964"/>
                    <a:pt x="6934" y="5876"/>
                  </a:cubicBezTo>
                  <a:lnTo>
                    <a:pt x="2057" y="0"/>
                  </a:lnTo>
                  <a:close/>
                  <a:moveTo>
                    <a:pt x="7786" y="9254"/>
                  </a:moveTo>
                  <a:cubicBezTo>
                    <a:pt x="7756" y="9254"/>
                    <a:pt x="7756" y="9284"/>
                    <a:pt x="7727" y="9313"/>
                  </a:cubicBezTo>
                  <a:cubicBezTo>
                    <a:pt x="6611" y="11281"/>
                    <a:pt x="4907" y="12692"/>
                    <a:pt x="2586" y="13514"/>
                  </a:cubicBezTo>
                  <a:cubicBezTo>
                    <a:pt x="3056" y="15277"/>
                    <a:pt x="3291" y="16834"/>
                    <a:pt x="2645" y="18244"/>
                  </a:cubicBezTo>
                  <a:lnTo>
                    <a:pt x="3115" y="18332"/>
                  </a:lnTo>
                  <a:cubicBezTo>
                    <a:pt x="3585" y="18420"/>
                    <a:pt x="4055" y="18508"/>
                    <a:pt x="4525" y="18596"/>
                  </a:cubicBezTo>
                  <a:lnTo>
                    <a:pt x="4760" y="18655"/>
                  </a:lnTo>
                  <a:cubicBezTo>
                    <a:pt x="5553" y="17098"/>
                    <a:pt x="6993" y="12427"/>
                    <a:pt x="7786" y="9754"/>
                  </a:cubicBezTo>
                  <a:lnTo>
                    <a:pt x="7786" y="92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62" name="Google Shape;1762;p45"/>
            <p:cNvSpPr/>
            <p:nvPr/>
          </p:nvSpPr>
          <p:spPr>
            <a:xfrm>
              <a:off x="4942775" y="3266275"/>
              <a:ext cx="52900" cy="99175"/>
            </a:xfrm>
            <a:custGeom>
              <a:avLst/>
              <a:gdLst/>
              <a:ahLst/>
              <a:cxnLst/>
              <a:rect l="l" t="t" r="r" b="b"/>
              <a:pathLst>
                <a:path w="2116" h="3967" extrusionOk="0">
                  <a:moveTo>
                    <a:pt x="1" y="1"/>
                  </a:moveTo>
                  <a:lnTo>
                    <a:pt x="471" y="89"/>
                  </a:lnTo>
                  <a:cubicBezTo>
                    <a:pt x="324" y="60"/>
                    <a:pt x="177" y="30"/>
                    <a:pt x="1" y="1"/>
                  </a:cubicBezTo>
                  <a:close/>
                  <a:moveTo>
                    <a:pt x="1881" y="353"/>
                  </a:moveTo>
                  <a:cubicBezTo>
                    <a:pt x="1925" y="368"/>
                    <a:pt x="1962" y="375"/>
                    <a:pt x="1998" y="383"/>
                  </a:cubicBezTo>
                  <a:lnTo>
                    <a:pt x="1998" y="383"/>
                  </a:lnTo>
                  <a:lnTo>
                    <a:pt x="1881" y="353"/>
                  </a:lnTo>
                  <a:close/>
                  <a:moveTo>
                    <a:pt x="1998" y="383"/>
                  </a:moveTo>
                  <a:lnTo>
                    <a:pt x="2116" y="412"/>
                  </a:lnTo>
                  <a:cubicBezTo>
                    <a:pt x="2072" y="397"/>
                    <a:pt x="2035" y="390"/>
                    <a:pt x="1998" y="383"/>
                  </a:cubicBezTo>
                  <a:close/>
                  <a:moveTo>
                    <a:pt x="676" y="2175"/>
                  </a:moveTo>
                  <a:lnTo>
                    <a:pt x="676" y="2175"/>
                  </a:lnTo>
                  <a:cubicBezTo>
                    <a:pt x="706" y="2234"/>
                    <a:pt x="706" y="2322"/>
                    <a:pt x="706" y="2410"/>
                  </a:cubicBezTo>
                  <a:cubicBezTo>
                    <a:pt x="911" y="2586"/>
                    <a:pt x="1117" y="2762"/>
                    <a:pt x="1352" y="2968"/>
                  </a:cubicBezTo>
                  <a:lnTo>
                    <a:pt x="2086" y="3967"/>
                  </a:lnTo>
                  <a:lnTo>
                    <a:pt x="2086" y="2762"/>
                  </a:lnTo>
                  <a:cubicBezTo>
                    <a:pt x="1705" y="2557"/>
                    <a:pt x="1205" y="2351"/>
                    <a:pt x="676" y="21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63" name="Google Shape;1763;p45"/>
            <p:cNvSpPr/>
            <p:nvPr/>
          </p:nvSpPr>
          <p:spPr>
            <a:xfrm>
              <a:off x="4708500" y="3273975"/>
              <a:ext cx="529550" cy="508650"/>
            </a:xfrm>
            <a:custGeom>
              <a:avLst/>
              <a:gdLst/>
              <a:ahLst/>
              <a:cxnLst/>
              <a:rect l="l" t="t" r="r" b="b"/>
              <a:pathLst>
                <a:path w="21182" h="20346" extrusionOk="0">
                  <a:moveTo>
                    <a:pt x="5164" y="0"/>
                  </a:moveTo>
                  <a:cubicBezTo>
                    <a:pt x="4205" y="0"/>
                    <a:pt x="3342" y="258"/>
                    <a:pt x="2615" y="692"/>
                  </a:cubicBezTo>
                  <a:cubicBezTo>
                    <a:pt x="2527" y="750"/>
                    <a:pt x="2468" y="780"/>
                    <a:pt x="2380" y="839"/>
                  </a:cubicBezTo>
                  <a:lnTo>
                    <a:pt x="2262" y="927"/>
                  </a:lnTo>
                  <a:cubicBezTo>
                    <a:pt x="1352" y="1602"/>
                    <a:pt x="647" y="2572"/>
                    <a:pt x="294" y="3659"/>
                  </a:cubicBezTo>
                  <a:cubicBezTo>
                    <a:pt x="88" y="4335"/>
                    <a:pt x="0" y="5040"/>
                    <a:pt x="59" y="5774"/>
                  </a:cubicBezTo>
                  <a:cubicBezTo>
                    <a:pt x="177" y="6832"/>
                    <a:pt x="617" y="7889"/>
                    <a:pt x="1440" y="8771"/>
                  </a:cubicBezTo>
                  <a:cubicBezTo>
                    <a:pt x="1704" y="9035"/>
                    <a:pt x="3731" y="10739"/>
                    <a:pt x="6170" y="12737"/>
                  </a:cubicBezTo>
                  <a:cubicBezTo>
                    <a:pt x="8490" y="14646"/>
                    <a:pt x="11193" y="16820"/>
                    <a:pt x="13132" y="18289"/>
                  </a:cubicBezTo>
                  <a:cubicBezTo>
                    <a:pt x="13690" y="18730"/>
                    <a:pt x="14190" y="19111"/>
                    <a:pt x="14601" y="19376"/>
                  </a:cubicBezTo>
                  <a:cubicBezTo>
                    <a:pt x="15042" y="19728"/>
                    <a:pt x="15365" y="19934"/>
                    <a:pt x="15541" y="20022"/>
                  </a:cubicBezTo>
                  <a:cubicBezTo>
                    <a:pt x="15776" y="20257"/>
                    <a:pt x="16128" y="20345"/>
                    <a:pt x="16510" y="20345"/>
                  </a:cubicBezTo>
                  <a:cubicBezTo>
                    <a:pt x="16687" y="20316"/>
                    <a:pt x="16892" y="20287"/>
                    <a:pt x="17069" y="20228"/>
                  </a:cubicBezTo>
                  <a:cubicBezTo>
                    <a:pt x="18861" y="19728"/>
                    <a:pt x="21181" y="17525"/>
                    <a:pt x="20447" y="15968"/>
                  </a:cubicBezTo>
                  <a:lnTo>
                    <a:pt x="20447" y="15939"/>
                  </a:lnTo>
                  <a:lnTo>
                    <a:pt x="20418" y="15909"/>
                  </a:lnTo>
                  <a:cubicBezTo>
                    <a:pt x="18596" y="12237"/>
                    <a:pt x="15188" y="8065"/>
                    <a:pt x="11634" y="3864"/>
                  </a:cubicBezTo>
                  <a:lnTo>
                    <a:pt x="10723" y="2660"/>
                  </a:lnTo>
                  <a:cubicBezTo>
                    <a:pt x="8722" y="752"/>
                    <a:pt x="6803" y="0"/>
                    <a:pt x="5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64" name="Google Shape;1764;p45"/>
            <p:cNvSpPr/>
            <p:nvPr/>
          </p:nvSpPr>
          <p:spPr>
            <a:xfrm>
              <a:off x="5227750" y="4149925"/>
              <a:ext cx="262950" cy="129900"/>
            </a:xfrm>
            <a:custGeom>
              <a:avLst/>
              <a:gdLst/>
              <a:ahLst/>
              <a:cxnLst/>
              <a:rect l="l" t="t" r="r" b="b"/>
              <a:pathLst>
                <a:path w="10518" h="5196" extrusionOk="0">
                  <a:moveTo>
                    <a:pt x="3696" y="1"/>
                  </a:moveTo>
                  <a:cubicBezTo>
                    <a:pt x="3318" y="1"/>
                    <a:pt x="2955" y="65"/>
                    <a:pt x="2615" y="172"/>
                  </a:cubicBezTo>
                  <a:cubicBezTo>
                    <a:pt x="2292" y="260"/>
                    <a:pt x="1968" y="407"/>
                    <a:pt x="1675" y="554"/>
                  </a:cubicBezTo>
                  <a:cubicBezTo>
                    <a:pt x="1205" y="819"/>
                    <a:pt x="793" y="1112"/>
                    <a:pt x="441" y="1347"/>
                  </a:cubicBezTo>
                  <a:cubicBezTo>
                    <a:pt x="265" y="1465"/>
                    <a:pt x="0" y="2258"/>
                    <a:pt x="735" y="4520"/>
                  </a:cubicBezTo>
                  <a:lnTo>
                    <a:pt x="940" y="5196"/>
                  </a:lnTo>
                  <a:lnTo>
                    <a:pt x="4260" y="4168"/>
                  </a:lnTo>
                  <a:lnTo>
                    <a:pt x="10517" y="2229"/>
                  </a:lnTo>
                  <a:cubicBezTo>
                    <a:pt x="10517" y="2229"/>
                    <a:pt x="10517" y="642"/>
                    <a:pt x="9548" y="378"/>
                  </a:cubicBezTo>
                  <a:cubicBezTo>
                    <a:pt x="9297" y="321"/>
                    <a:pt x="9047" y="299"/>
                    <a:pt x="8795" y="299"/>
                  </a:cubicBezTo>
                  <a:cubicBezTo>
                    <a:pt x="8396" y="299"/>
                    <a:pt x="7993" y="353"/>
                    <a:pt x="7580" y="407"/>
                  </a:cubicBezTo>
                  <a:cubicBezTo>
                    <a:pt x="7168" y="481"/>
                    <a:pt x="6750" y="547"/>
                    <a:pt x="6327" y="547"/>
                  </a:cubicBezTo>
                  <a:cubicBezTo>
                    <a:pt x="5905" y="547"/>
                    <a:pt x="5479" y="481"/>
                    <a:pt x="5053" y="290"/>
                  </a:cubicBezTo>
                  <a:cubicBezTo>
                    <a:pt x="4847" y="202"/>
                    <a:pt x="4642" y="114"/>
                    <a:pt x="4436" y="84"/>
                  </a:cubicBezTo>
                  <a:cubicBezTo>
                    <a:pt x="4184" y="27"/>
                    <a:pt x="3937" y="1"/>
                    <a:pt x="3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65" name="Google Shape;1765;p45"/>
            <p:cNvSpPr/>
            <p:nvPr/>
          </p:nvSpPr>
          <p:spPr>
            <a:xfrm>
              <a:off x="5220400" y="4074175"/>
              <a:ext cx="123400" cy="135900"/>
            </a:xfrm>
            <a:custGeom>
              <a:avLst/>
              <a:gdLst/>
              <a:ahLst/>
              <a:cxnLst/>
              <a:rect l="l" t="t" r="r" b="b"/>
              <a:pathLst>
                <a:path w="4936" h="5436" extrusionOk="0">
                  <a:moveTo>
                    <a:pt x="3996" y="0"/>
                  </a:moveTo>
                  <a:lnTo>
                    <a:pt x="147" y="646"/>
                  </a:lnTo>
                  <a:lnTo>
                    <a:pt x="0" y="676"/>
                  </a:lnTo>
                  <a:lnTo>
                    <a:pt x="147" y="1410"/>
                  </a:lnTo>
                  <a:lnTo>
                    <a:pt x="500" y="3202"/>
                  </a:lnTo>
                  <a:lnTo>
                    <a:pt x="735" y="4377"/>
                  </a:lnTo>
                  <a:lnTo>
                    <a:pt x="940" y="5435"/>
                  </a:lnTo>
                  <a:lnTo>
                    <a:pt x="2468" y="4936"/>
                  </a:lnTo>
                  <a:lnTo>
                    <a:pt x="2556" y="4906"/>
                  </a:lnTo>
                  <a:lnTo>
                    <a:pt x="4936" y="4054"/>
                  </a:lnTo>
                  <a:lnTo>
                    <a:pt x="4730" y="3114"/>
                  </a:lnTo>
                  <a:lnTo>
                    <a:pt x="4466" y="1998"/>
                  </a:lnTo>
                  <a:lnTo>
                    <a:pt x="39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66" name="Google Shape;1766;p45"/>
            <p:cNvSpPr/>
            <p:nvPr/>
          </p:nvSpPr>
          <p:spPr>
            <a:xfrm>
              <a:off x="5064700" y="3607300"/>
              <a:ext cx="287925" cy="546950"/>
            </a:xfrm>
            <a:custGeom>
              <a:avLst/>
              <a:gdLst/>
              <a:ahLst/>
              <a:cxnLst/>
              <a:rect l="l" t="t" r="r" b="b"/>
              <a:pathLst>
                <a:path w="11517" h="21878" extrusionOk="0">
                  <a:moveTo>
                    <a:pt x="2265" y="1"/>
                  </a:moveTo>
                  <a:cubicBezTo>
                    <a:pt x="1958" y="1"/>
                    <a:pt x="1661" y="53"/>
                    <a:pt x="1381" y="167"/>
                  </a:cubicBezTo>
                  <a:lnTo>
                    <a:pt x="1322" y="226"/>
                  </a:lnTo>
                  <a:cubicBezTo>
                    <a:pt x="353" y="608"/>
                    <a:pt x="0" y="2047"/>
                    <a:pt x="147" y="3516"/>
                  </a:cubicBezTo>
                  <a:lnTo>
                    <a:pt x="294" y="3458"/>
                  </a:lnTo>
                  <a:cubicBezTo>
                    <a:pt x="323" y="3575"/>
                    <a:pt x="323" y="3722"/>
                    <a:pt x="323" y="3840"/>
                  </a:cubicBezTo>
                  <a:cubicBezTo>
                    <a:pt x="382" y="4574"/>
                    <a:pt x="353" y="5367"/>
                    <a:pt x="353" y="6043"/>
                  </a:cubicBezTo>
                  <a:cubicBezTo>
                    <a:pt x="353" y="6542"/>
                    <a:pt x="382" y="6954"/>
                    <a:pt x="441" y="7306"/>
                  </a:cubicBezTo>
                  <a:cubicBezTo>
                    <a:pt x="1146" y="10479"/>
                    <a:pt x="2615" y="16031"/>
                    <a:pt x="4994" y="21378"/>
                  </a:cubicBezTo>
                  <a:cubicBezTo>
                    <a:pt x="5171" y="21642"/>
                    <a:pt x="6111" y="21877"/>
                    <a:pt x="6728" y="21877"/>
                  </a:cubicBezTo>
                  <a:cubicBezTo>
                    <a:pt x="7168" y="21877"/>
                    <a:pt x="7668" y="21819"/>
                    <a:pt x="8197" y="21701"/>
                  </a:cubicBezTo>
                  <a:cubicBezTo>
                    <a:pt x="8373" y="21672"/>
                    <a:pt x="8549" y="21613"/>
                    <a:pt x="8696" y="21584"/>
                  </a:cubicBezTo>
                  <a:cubicBezTo>
                    <a:pt x="9460" y="21378"/>
                    <a:pt x="10194" y="21084"/>
                    <a:pt x="10694" y="20673"/>
                  </a:cubicBezTo>
                  <a:cubicBezTo>
                    <a:pt x="11223" y="20262"/>
                    <a:pt x="11516" y="19762"/>
                    <a:pt x="11340" y="19204"/>
                  </a:cubicBezTo>
                  <a:lnTo>
                    <a:pt x="6728" y="3957"/>
                  </a:lnTo>
                  <a:cubicBezTo>
                    <a:pt x="6640" y="3751"/>
                    <a:pt x="6346" y="2870"/>
                    <a:pt x="6199" y="2635"/>
                  </a:cubicBezTo>
                  <a:lnTo>
                    <a:pt x="6199" y="2606"/>
                  </a:lnTo>
                  <a:cubicBezTo>
                    <a:pt x="5328" y="1154"/>
                    <a:pt x="3699" y="1"/>
                    <a:pt x="2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67" name="Google Shape;1767;p45"/>
            <p:cNvSpPr/>
            <p:nvPr/>
          </p:nvSpPr>
          <p:spPr>
            <a:xfrm>
              <a:off x="4701875" y="2699850"/>
              <a:ext cx="417200" cy="478325"/>
            </a:xfrm>
            <a:custGeom>
              <a:avLst/>
              <a:gdLst/>
              <a:ahLst/>
              <a:cxnLst/>
              <a:rect l="l" t="t" r="r" b="b"/>
              <a:pathLst>
                <a:path w="16688" h="19133" extrusionOk="0">
                  <a:moveTo>
                    <a:pt x="8145" y="1"/>
                  </a:moveTo>
                  <a:cubicBezTo>
                    <a:pt x="7444" y="1"/>
                    <a:pt x="6744" y="77"/>
                    <a:pt x="6170" y="302"/>
                  </a:cubicBezTo>
                  <a:lnTo>
                    <a:pt x="6699" y="1447"/>
                  </a:lnTo>
                  <a:lnTo>
                    <a:pt x="6846" y="1741"/>
                  </a:lnTo>
                  <a:cubicBezTo>
                    <a:pt x="7375" y="1535"/>
                    <a:pt x="7962" y="1418"/>
                    <a:pt x="8579" y="1418"/>
                  </a:cubicBezTo>
                  <a:cubicBezTo>
                    <a:pt x="8659" y="1414"/>
                    <a:pt x="8739" y="1412"/>
                    <a:pt x="8821" y="1412"/>
                  </a:cubicBezTo>
                  <a:cubicBezTo>
                    <a:pt x="9372" y="1412"/>
                    <a:pt x="9970" y="1496"/>
                    <a:pt x="10636" y="1624"/>
                  </a:cubicBezTo>
                  <a:cubicBezTo>
                    <a:pt x="11811" y="1829"/>
                    <a:pt x="12251" y="2123"/>
                    <a:pt x="13015" y="3239"/>
                  </a:cubicBezTo>
                  <a:cubicBezTo>
                    <a:pt x="14249" y="5002"/>
                    <a:pt x="14484" y="8380"/>
                    <a:pt x="13838" y="10584"/>
                  </a:cubicBezTo>
                  <a:lnTo>
                    <a:pt x="13779" y="10789"/>
                  </a:lnTo>
                  <a:cubicBezTo>
                    <a:pt x="13544" y="11583"/>
                    <a:pt x="13397" y="12111"/>
                    <a:pt x="13015" y="12758"/>
                  </a:cubicBezTo>
                  <a:cubicBezTo>
                    <a:pt x="11752" y="15020"/>
                    <a:pt x="9549" y="16283"/>
                    <a:pt x="6141" y="16753"/>
                  </a:cubicBezTo>
                  <a:cubicBezTo>
                    <a:pt x="5465" y="16841"/>
                    <a:pt x="4760" y="16900"/>
                    <a:pt x="4026" y="16929"/>
                  </a:cubicBezTo>
                  <a:lnTo>
                    <a:pt x="3144" y="16929"/>
                  </a:lnTo>
                  <a:cubicBezTo>
                    <a:pt x="2880" y="16929"/>
                    <a:pt x="2586" y="16929"/>
                    <a:pt x="2292" y="16959"/>
                  </a:cubicBezTo>
                  <a:cubicBezTo>
                    <a:pt x="1529" y="16959"/>
                    <a:pt x="765" y="17047"/>
                    <a:pt x="1" y="17252"/>
                  </a:cubicBezTo>
                  <a:lnTo>
                    <a:pt x="530" y="19133"/>
                  </a:lnTo>
                  <a:cubicBezTo>
                    <a:pt x="1029" y="18986"/>
                    <a:pt x="1587" y="18927"/>
                    <a:pt x="2145" y="18898"/>
                  </a:cubicBezTo>
                  <a:lnTo>
                    <a:pt x="3174" y="18898"/>
                  </a:lnTo>
                  <a:cubicBezTo>
                    <a:pt x="3467" y="18898"/>
                    <a:pt x="3791" y="18898"/>
                    <a:pt x="4084" y="18868"/>
                  </a:cubicBezTo>
                  <a:cubicBezTo>
                    <a:pt x="4936" y="18839"/>
                    <a:pt x="5729" y="18780"/>
                    <a:pt x="6464" y="18692"/>
                  </a:cubicBezTo>
                  <a:cubicBezTo>
                    <a:pt x="10459" y="18134"/>
                    <a:pt x="13162" y="16489"/>
                    <a:pt x="14719" y="13727"/>
                  </a:cubicBezTo>
                  <a:cubicBezTo>
                    <a:pt x="14895" y="13433"/>
                    <a:pt x="15013" y="13169"/>
                    <a:pt x="15130" y="12905"/>
                  </a:cubicBezTo>
                  <a:cubicBezTo>
                    <a:pt x="15248" y="12464"/>
                    <a:pt x="15307" y="12229"/>
                    <a:pt x="15307" y="12199"/>
                  </a:cubicBezTo>
                  <a:cubicBezTo>
                    <a:pt x="16687" y="566"/>
                    <a:pt x="10959" y="213"/>
                    <a:pt x="10547" y="184"/>
                  </a:cubicBezTo>
                  <a:cubicBezTo>
                    <a:pt x="10019" y="125"/>
                    <a:pt x="9314" y="37"/>
                    <a:pt x="8608" y="8"/>
                  </a:cubicBezTo>
                  <a:lnTo>
                    <a:pt x="8520" y="8"/>
                  </a:lnTo>
                  <a:cubicBezTo>
                    <a:pt x="8396" y="3"/>
                    <a:pt x="8271" y="1"/>
                    <a:pt x="8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68" name="Google Shape;1768;p45"/>
            <p:cNvSpPr/>
            <p:nvPr/>
          </p:nvSpPr>
          <p:spPr>
            <a:xfrm>
              <a:off x="4958200" y="3029825"/>
              <a:ext cx="380475" cy="228400"/>
            </a:xfrm>
            <a:custGeom>
              <a:avLst/>
              <a:gdLst/>
              <a:ahLst/>
              <a:cxnLst/>
              <a:rect l="l" t="t" r="r" b="b"/>
              <a:pathLst>
                <a:path w="15219" h="9136" extrusionOk="0">
                  <a:moveTo>
                    <a:pt x="2581" y="0"/>
                  </a:moveTo>
                  <a:cubicBezTo>
                    <a:pt x="1706" y="0"/>
                    <a:pt x="850" y="444"/>
                    <a:pt x="383" y="1263"/>
                  </a:cubicBezTo>
                  <a:lnTo>
                    <a:pt x="353" y="1292"/>
                  </a:lnTo>
                  <a:cubicBezTo>
                    <a:pt x="1" y="1909"/>
                    <a:pt x="30" y="2673"/>
                    <a:pt x="294" y="3407"/>
                  </a:cubicBezTo>
                  <a:cubicBezTo>
                    <a:pt x="676" y="4377"/>
                    <a:pt x="1558" y="5082"/>
                    <a:pt x="2615" y="5346"/>
                  </a:cubicBezTo>
                  <a:lnTo>
                    <a:pt x="14542" y="9136"/>
                  </a:lnTo>
                  <a:lnTo>
                    <a:pt x="15218" y="6345"/>
                  </a:lnTo>
                  <a:lnTo>
                    <a:pt x="3878" y="352"/>
                  </a:lnTo>
                  <a:cubicBezTo>
                    <a:pt x="3473" y="115"/>
                    <a:pt x="3024" y="0"/>
                    <a:pt x="2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69" name="Google Shape;1769;p45"/>
            <p:cNvSpPr/>
            <p:nvPr/>
          </p:nvSpPr>
          <p:spPr>
            <a:xfrm>
              <a:off x="4917075" y="2740200"/>
              <a:ext cx="181425" cy="372600"/>
            </a:xfrm>
            <a:custGeom>
              <a:avLst/>
              <a:gdLst/>
              <a:ahLst/>
              <a:cxnLst/>
              <a:rect l="l" t="t" r="r" b="b"/>
              <a:pathLst>
                <a:path w="7257" h="14904" extrusionOk="0">
                  <a:moveTo>
                    <a:pt x="3245" y="1"/>
                  </a:moveTo>
                  <a:cubicBezTo>
                    <a:pt x="3183" y="1"/>
                    <a:pt x="3120" y="3"/>
                    <a:pt x="3056" y="10"/>
                  </a:cubicBezTo>
                  <a:cubicBezTo>
                    <a:pt x="3056" y="10"/>
                    <a:pt x="0" y="333"/>
                    <a:pt x="441" y="4122"/>
                  </a:cubicBezTo>
                  <a:lnTo>
                    <a:pt x="1792" y="14463"/>
                  </a:lnTo>
                  <a:lnTo>
                    <a:pt x="7257" y="14904"/>
                  </a:lnTo>
                  <a:lnTo>
                    <a:pt x="7257" y="14904"/>
                  </a:lnTo>
                  <a:lnTo>
                    <a:pt x="6023" y="3711"/>
                  </a:lnTo>
                  <a:cubicBezTo>
                    <a:pt x="5938" y="2321"/>
                    <a:pt x="4976"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70" name="Google Shape;1770;p45"/>
            <p:cNvSpPr/>
            <p:nvPr/>
          </p:nvSpPr>
          <p:spPr>
            <a:xfrm>
              <a:off x="4759175" y="2735275"/>
              <a:ext cx="157200" cy="388550"/>
            </a:xfrm>
            <a:custGeom>
              <a:avLst/>
              <a:gdLst/>
              <a:ahLst/>
              <a:cxnLst/>
              <a:rect l="l" t="t" r="r" b="b"/>
              <a:pathLst>
                <a:path w="6288" h="15542" extrusionOk="0">
                  <a:moveTo>
                    <a:pt x="6287" y="1"/>
                  </a:moveTo>
                  <a:cubicBezTo>
                    <a:pt x="5670" y="1"/>
                    <a:pt x="5083" y="118"/>
                    <a:pt x="4554" y="324"/>
                  </a:cubicBezTo>
                  <a:lnTo>
                    <a:pt x="4407" y="30"/>
                  </a:lnTo>
                  <a:cubicBezTo>
                    <a:pt x="3437" y="1147"/>
                    <a:pt x="2703" y="2586"/>
                    <a:pt x="2086" y="4173"/>
                  </a:cubicBezTo>
                  <a:cubicBezTo>
                    <a:pt x="794" y="7727"/>
                    <a:pt x="265" y="12134"/>
                    <a:pt x="0" y="15542"/>
                  </a:cubicBezTo>
                  <a:cubicBezTo>
                    <a:pt x="294" y="15512"/>
                    <a:pt x="588" y="15512"/>
                    <a:pt x="852" y="15512"/>
                  </a:cubicBezTo>
                  <a:lnTo>
                    <a:pt x="1734" y="15512"/>
                  </a:lnTo>
                  <a:cubicBezTo>
                    <a:pt x="2468" y="15483"/>
                    <a:pt x="3173" y="15424"/>
                    <a:pt x="3849" y="15336"/>
                  </a:cubicBezTo>
                  <a:cubicBezTo>
                    <a:pt x="3702" y="14513"/>
                    <a:pt x="3555" y="13691"/>
                    <a:pt x="3408" y="12868"/>
                  </a:cubicBezTo>
                  <a:cubicBezTo>
                    <a:pt x="3614" y="12868"/>
                    <a:pt x="3819" y="12956"/>
                    <a:pt x="3996" y="13103"/>
                  </a:cubicBezTo>
                  <a:cubicBezTo>
                    <a:pt x="3261" y="9725"/>
                    <a:pt x="4201" y="6229"/>
                    <a:pt x="5141" y="2880"/>
                  </a:cubicBezTo>
                  <a:cubicBezTo>
                    <a:pt x="5406" y="1881"/>
                    <a:pt x="5700" y="853"/>
                    <a:pt x="6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71" name="Google Shape;1771;p45"/>
            <p:cNvSpPr/>
            <p:nvPr/>
          </p:nvSpPr>
          <p:spPr>
            <a:xfrm>
              <a:off x="4752550" y="3167125"/>
              <a:ext cx="113875" cy="78625"/>
            </a:xfrm>
            <a:custGeom>
              <a:avLst/>
              <a:gdLst/>
              <a:ahLst/>
              <a:cxnLst/>
              <a:rect l="l" t="t" r="r" b="b"/>
              <a:pathLst>
                <a:path w="4555" h="3145" extrusionOk="0">
                  <a:moveTo>
                    <a:pt x="4437" y="1"/>
                  </a:moveTo>
                  <a:cubicBezTo>
                    <a:pt x="3702" y="89"/>
                    <a:pt x="2909" y="148"/>
                    <a:pt x="2057" y="177"/>
                  </a:cubicBezTo>
                  <a:cubicBezTo>
                    <a:pt x="1764" y="207"/>
                    <a:pt x="1440" y="207"/>
                    <a:pt x="1147" y="207"/>
                  </a:cubicBezTo>
                  <a:lnTo>
                    <a:pt x="118" y="207"/>
                  </a:lnTo>
                  <a:cubicBezTo>
                    <a:pt x="89" y="823"/>
                    <a:pt x="30" y="1793"/>
                    <a:pt x="1" y="2527"/>
                  </a:cubicBezTo>
                  <a:lnTo>
                    <a:pt x="3291" y="3144"/>
                  </a:lnTo>
                  <a:cubicBezTo>
                    <a:pt x="3409" y="2322"/>
                    <a:pt x="3614" y="1499"/>
                    <a:pt x="3879" y="706"/>
                  </a:cubicBezTo>
                  <a:lnTo>
                    <a:pt x="4554" y="706"/>
                  </a:lnTo>
                  <a:cubicBezTo>
                    <a:pt x="4525" y="471"/>
                    <a:pt x="4466" y="236"/>
                    <a:pt x="4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72" name="Google Shape;1772;p45"/>
            <p:cNvSpPr/>
            <p:nvPr/>
          </p:nvSpPr>
          <p:spPr>
            <a:xfrm>
              <a:off x="4751100" y="3230300"/>
              <a:ext cx="83750" cy="22050"/>
            </a:xfrm>
            <a:custGeom>
              <a:avLst/>
              <a:gdLst/>
              <a:ahLst/>
              <a:cxnLst/>
              <a:rect l="l" t="t" r="r" b="b"/>
              <a:pathLst>
                <a:path w="3350" h="882" extrusionOk="0">
                  <a:moveTo>
                    <a:pt x="59" y="0"/>
                  </a:moveTo>
                  <a:cubicBezTo>
                    <a:pt x="30" y="353"/>
                    <a:pt x="30" y="647"/>
                    <a:pt x="0" y="852"/>
                  </a:cubicBezTo>
                  <a:cubicBezTo>
                    <a:pt x="235" y="823"/>
                    <a:pt x="500" y="823"/>
                    <a:pt x="764" y="794"/>
                  </a:cubicBezTo>
                  <a:cubicBezTo>
                    <a:pt x="911" y="794"/>
                    <a:pt x="1058" y="764"/>
                    <a:pt x="1234" y="764"/>
                  </a:cubicBezTo>
                  <a:cubicBezTo>
                    <a:pt x="1322" y="764"/>
                    <a:pt x="1440" y="764"/>
                    <a:pt x="1587" y="794"/>
                  </a:cubicBezTo>
                  <a:cubicBezTo>
                    <a:pt x="1880" y="794"/>
                    <a:pt x="2203" y="794"/>
                    <a:pt x="2527" y="823"/>
                  </a:cubicBezTo>
                  <a:cubicBezTo>
                    <a:pt x="2791" y="823"/>
                    <a:pt x="3055" y="852"/>
                    <a:pt x="3320" y="882"/>
                  </a:cubicBezTo>
                  <a:cubicBezTo>
                    <a:pt x="3320" y="794"/>
                    <a:pt x="3349" y="705"/>
                    <a:pt x="3349" y="617"/>
                  </a:cubicBez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73" name="Google Shape;1773;p45"/>
            <p:cNvSpPr/>
            <p:nvPr/>
          </p:nvSpPr>
          <p:spPr>
            <a:xfrm>
              <a:off x="4593200" y="2650750"/>
              <a:ext cx="301875" cy="535800"/>
            </a:xfrm>
            <a:custGeom>
              <a:avLst/>
              <a:gdLst/>
              <a:ahLst/>
              <a:cxnLst/>
              <a:rect l="l" t="t" r="r" b="b"/>
              <a:pathLst>
                <a:path w="12075" h="21432" extrusionOk="0">
                  <a:moveTo>
                    <a:pt x="7356" y="1"/>
                  </a:moveTo>
                  <a:cubicBezTo>
                    <a:pt x="6117" y="1"/>
                    <a:pt x="4987" y="799"/>
                    <a:pt x="4642" y="2031"/>
                  </a:cubicBezTo>
                  <a:lnTo>
                    <a:pt x="411" y="17395"/>
                  </a:lnTo>
                  <a:cubicBezTo>
                    <a:pt x="0" y="18893"/>
                    <a:pt x="881" y="20421"/>
                    <a:pt x="2350" y="20803"/>
                  </a:cubicBezTo>
                  <a:lnTo>
                    <a:pt x="3760" y="21214"/>
                  </a:lnTo>
                  <a:lnTo>
                    <a:pt x="4230" y="21332"/>
                  </a:lnTo>
                  <a:cubicBezTo>
                    <a:pt x="4466" y="21401"/>
                    <a:pt x="4709" y="21431"/>
                    <a:pt x="4949" y="21431"/>
                  </a:cubicBezTo>
                  <a:cubicBezTo>
                    <a:pt x="5216" y="21431"/>
                    <a:pt x="5481" y="21394"/>
                    <a:pt x="5729" y="21332"/>
                  </a:cubicBezTo>
                  <a:cubicBezTo>
                    <a:pt x="6052" y="21214"/>
                    <a:pt x="6375" y="21067"/>
                    <a:pt x="6639" y="20862"/>
                  </a:cubicBezTo>
                  <a:cubicBezTo>
                    <a:pt x="6727" y="20803"/>
                    <a:pt x="6816" y="20715"/>
                    <a:pt x="6904" y="20656"/>
                  </a:cubicBezTo>
                  <a:cubicBezTo>
                    <a:pt x="7051" y="20480"/>
                    <a:pt x="7197" y="20303"/>
                    <a:pt x="7344" y="20098"/>
                  </a:cubicBezTo>
                  <a:cubicBezTo>
                    <a:pt x="7462" y="19892"/>
                    <a:pt x="7579" y="19657"/>
                    <a:pt x="7638" y="19393"/>
                  </a:cubicBezTo>
                  <a:lnTo>
                    <a:pt x="8108" y="17689"/>
                  </a:lnTo>
                  <a:lnTo>
                    <a:pt x="11604" y="4998"/>
                  </a:lnTo>
                  <a:lnTo>
                    <a:pt x="11869" y="4028"/>
                  </a:lnTo>
                  <a:cubicBezTo>
                    <a:pt x="11898" y="3881"/>
                    <a:pt x="11957" y="3705"/>
                    <a:pt x="11957" y="3558"/>
                  </a:cubicBezTo>
                  <a:cubicBezTo>
                    <a:pt x="12074" y="2236"/>
                    <a:pt x="11252" y="973"/>
                    <a:pt x="9930" y="620"/>
                  </a:cubicBezTo>
                  <a:lnTo>
                    <a:pt x="8079" y="92"/>
                  </a:lnTo>
                  <a:cubicBezTo>
                    <a:pt x="7837" y="30"/>
                    <a:pt x="7595" y="1"/>
                    <a:pt x="7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74" name="Google Shape;1774;p45"/>
            <p:cNvSpPr/>
            <p:nvPr/>
          </p:nvSpPr>
          <p:spPr>
            <a:xfrm>
              <a:off x="4709975" y="3300075"/>
              <a:ext cx="37475" cy="193175"/>
            </a:xfrm>
            <a:custGeom>
              <a:avLst/>
              <a:gdLst/>
              <a:ahLst/>
              <a:cxnLst/>
              <a:rect l="l" t="t" r="r" b="b"/>
              <a:pathLst>
                <a:path w="1499" h="7727" extrusionOk="0">
                  <a:moveTo>
                    <a:pt x="1410" y="0"/>
                  </a:moveTo>
                  <a:cubicBezTo>
                    <a:pt x="881" y="441"/>
                    <a:pt x="470" y="1469"/>
                    <a:pt x="235" y="2615"/>
                  </a:cubicBezTo>
                  <a:cubicBezTo>
                    <a:pt x="499" y="1851"/>
                    <a:pt x="911" y="1146"/>
                    <a:pt x="1469" y="558"/>
                  </a:cubicBezTo>
                  <a:lnTo>
                    <a:pt x="1498" y="0"/>
                  </a:lnTo>
                  <a:close/>
                  <a:moveTo>
                    <a:pt x="0" y="4730"/>
                  </a:moveTo>
                  <a:cubicBezTo>
                    <a:pt x="0" y="4789"/>
                    <a:pt x="0" y="4877"/>
                    <a:pt x="0" y="4965"/>
                  </a:cubicBezTo>
                  <a:cubicBezTo>
                    <a:pt x="0" y="5376"/>
                    <a:pt x="29" y="5817"/>
                    <a:pt x="88" y="6199"/>
                  </a:cubicBezTo>
                  <a:cubicBezTo>
                    <a:pt x="411" y="6728"/>
                    <a:pt x="823" y="7256"/>
                    <a:pt x="1381" y="7727"/>
                  </a:cubicBezTo>
                  <a:cubicBezTo>
                    <a:pt x="558" y="6845"/>
                    <a:pt x="118" y="5788"/>
                    <a:pt x="0" y="47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75" name="Google Shape;1775;p45"/>
            <p:cNvSpPr/>
            <p:nvPr/>
          </p:nvSpPr>
          <p:spPr>
            <a:xfrm>
              <a:off x="4746675" y="3297875"/>
              <a:ext cx="18400" cy="16175"/>
            </a:xfrm>
            <a:custGeom>
              <a:avLst/>
              <a:gdLst/>
              <a:ahLst/>
              <a:cxnLst/>
              <a:rect l="l" t="t" r="r" b="b"/>
              <a:pathLst>
                <a:path w="736" h="647" extrusionOk="0">
                  <a:moveTo>
                    <a:pt x="735" y="0"/>
                  </a:moveTo>
                  <a:cubicBezTo>
                    <a:pt x="471" y="0"/>
                    <a:pt x="236" y="59"/>
                    <a:pt x="30" y="88"/>
                  </a:cubicBezTo>
                  <a:lnTo>
                    <a:pt x="1" y="646"/>
                  </a:lnTo>
                  <a:cubicBezTo>
                    <a:pt x="207" y="382"/>
                    <a:pt x="471" y="176"/>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76" name="Google Shape;1776;p45"/>
            <p:cNvSpPr/>
            <p:nvPr/>
          </p:nvSpPr>
          <p:spPr>
            <a:xfrm>
              <a:off x="4709975" y="3297125"/>
              <a:ext cx="364300" cy="461250"/>
            </a:xfrm>
            <a:custGeom>
              <a:avLst/>
              <a:gdLst/>
              <a:ahLst/>
              <a:cxnLst/>
              <a:rect l="l" t="t" r="r" b="b"/>
              <a:pathLst>
                <a:path w="14572" h="18450" extrusionOk="0">
                  <a:moveTo>
                    <a:pt x="2526" y="1"/>
                  </a:moveTo>
                  <a:cubicBezTo>
                    <a:pt x="2409" y="1"/>
                    <a:pt x="2291" y="1"/>
                    <a:pt x="2203" y="30"/>
                  </a:cubicBezTo>
                  <a:cubicBezTo>
                    <a:pt x="1939" y="206"/>
                    <a:pt x="1675" y="412"/>
                    <a:pt x="1469" y="676"/>
                  </a:cubicBezTo>
                  <a:cubicBezTo>
                    <a:pt x="911" y="1264"/>
                    <a:pt x="499" y="1969"/>
                    <a:pt x="235" y="2733"/>
                  </a:cubicBezTo>
                  <a:cubicBezTo>
                    <a:pt x="88" y="3262"/>
                    <a:pt x="0" y="3820"/>
                    <a:pt x="0" y="4349"/>
                  </a:cubicBezTo>
                  <a:cubicBezTo>
                    <a:pt x="0" y="4525"/>
                    <a:pt x="0" y="4672"/>
                    <a:pt x="0" y="4848"/>
                  </a:cubicBezTo>
                  <a:cubicBezTo>
                    <a:pt x="118" y="5906"/>
                    <a:pt x="558" y="6963"/>
                    <a:pt x="1381" y="7845"/>
                  </a:cubicBezTo>
                  <a:cubicBezTo>
                    <a:pt x="1675" y="8080"/>
                    <a:pt x="3702" y="9783"/>
                    <a:pt x="6140" y="11781"/>
                  </a:cubicBezTo>
                  <a:cubicBezTo>
                    <a:pt x="8461" y="13691"/>
                    <a:pt x="11134" y="15865"/>
                    <a:pt x="13073" y="17363"/>
                  </a:cubicBezTo>
                  <a:cubicBezTo>
                    <a:pt x="13631" y="17804"/>
                    <a:pt x="14131" y="18185"/>
                    <a:pt x="14542" y="18450"/>
                  </a:cubicBezTo>
                  <a:cubicBezTo>
                    <a:pt x="14542" y="17774"/>
                    <a:pt x="14571" y="16981"/>
                    <a:pt x="14512" y="16247"/>
                  </a:cubicBezTo>
                  <a:cubicBezTo>
                    <a:pt x="12867" y="15336"/>
                    <a:pt x="11340" y="14219"/>
                    <a:pt x="9959" y="12897"/>
                  </a:cubicBezTo>
                  <a:cubicBezTo>
                    <a:pt x="10223" y="12633"/>
                    <a:pt x="10547" y="12427"/>
                    <a:pt x="10870" y="12222"/>
                  </a:cubicBezTo>
                  <a:cubicBezTo>
                    <a:pt x="9577" y="11722"/>
                    <a:pt x="8255" y="11164"/>
                    <a:pt x="7051" y="10459"/>
                  </a:cubicBezTo>
                  <a:cubicBezTo>
                    <a:pt x="5699" y="9666"/>
                    <a:pt x="4524" y="8667"/>
                    <a:pt x="3819" y="7286"/>
                  </a:cubicBezTo>
                  <a:cubicBezTo>
                    <a:pt x="4113" y="7198"/>
                    <a:pt x="4436" y="7110"/>
                    <a:pt x="4759" y="7022"/>
                  </a:cubicBezTo>
                  <a:cubicBezTo>
                    <a:pt x="3467" y="6317"/>
                    <a:pt x="2644" y="4877"/>
                    <a:pt x="2673" y="3409"/>
                  </a:cubicBezTo>
                  <a:cubicBezTo>
                    <a:pt x="2703" y="3174"/>
                    <a:pt x="2732" y="2938"/>
                    <a:pt x="2762" y="2703"/>
                  </a:cubicBezTo>
                  <a:cubicBezTo>
                    <a:pt x="2350" y="2263"/>
                    <a:pt x="2145" y="1470"/>
                    <a:pt x="2321" y="647"/>
                  </a:cubicBezTo>
                  <a:cubicBezTo>
                    <a:pt x="2350" y="412"/>
                    <a:pt x="2438" y="177"/>
                    <a:pt x="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77" name="Google Shape;1777;p45"/>
            <p:cNvSpPr/>
            <p:nvPr/>
          </p:nvSpPr>
          <p:spPr>
            <a:xfrm>
              <a:off x="5234350" y="4183600"/>
              <a:ext cx="99900" cy="96225"/>
            </a:xfrm>
            <a:custGeom>
              <a:avLst/>
              <a:gdLst/>
              <a:ahLst/>
              <a:cxnLst/>
              <a:rect l="l" t="t" r="r" b="b"/>
              <a:pathLst>
                <a:path w="3996" h="3849" extrusionOk="0">
                  <a:moveTo>
                    <a:pt x="177" y="0"/>
                  </a:moveTo>
                  <a:cubicBezTo>
                    <a:pt x="89" y="59"/>
                    <a:pt x="1" y="294"/>
                    <a:pt x="1" y="764"/>
                  </a:cubicBezTo>
                  <a:cubicBezTo>
                    <a:pt x="1" y="1264"/>
                    <a:pt x="89" y="2027"/>
                    <a:pt x="471" y="3173"/>
                  </a:cubicBezTo>
                  <a:lnTo>
                    <a:pt x="676" y="3849"/>
                  </a:lnTo>
                  <a:lnTo>
                    <a:pt x="3996" y="2821"/>
                  </a:lnTo>
                  <a:cubicBezTo>
                    <a:pt x="2968" y="2498"/>
                    <a:pt x="2057" y="1557"/>
                    <a:pt x="2145" y="500"/>
                  </a:cubicBezTo>
                  <a:cubicBezTo>
                    <a:pt x="2086" y="500"/>
                    <a:pt x="2057" y="500"/>
                    <a:pt x="1998" y="529"/>
                  </a:cubicBezTo>
                  <a:lnTo>
                    <a:pt x="1910" y="559"/>
                  </a:lnTo>
                  <a:lnTo>
                    <a:pt x="382" y="1058"/>
                  </a:lnTo>
                  <a:lnTo>
                    <a:pt x="1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78" name="Google Shape;1778;p45"/>
            <p:cNvSpPr/>
            <p:nvPr/>
          </p:nvSpPr>
          <p:spPr>
            <a:xfrm>
              <a:off x="5232875" y="4149825"/>
              <a:ext cx="51450" cy="60250"/>
            </a:xfrm>
            <a:custGeom>
              <a:avLst/>
              <a:gdLst/>
              <a:ahLst/>
              <a:cxnLst/>
              <a:rect l="l" t="t" r="r" b="b"/>
              <a:pathLst>
                <a:path w="2058" h="2410" extrusionOk="0">
                  <a:moveTo>
                    <a:pt x="1470" y="0"/>
                  </a:moveTo>
                  <a:cubicBezTo>
                    <a:pt x="970" y="118"/>
                    <a:pt x="471" y="176"/>
                    <a:pt x="30" y="176"/>
                  </a:cubicBezTo>
                  <a:lnTo>
                    <a:pt x="1" y="176"/>
                  </a:lnTo>
                  <a:lnTo>
                    <a:pt x="236" y="1351"/>
                  </a:lnTo>
                  <a:lnTo>
                    <a:pt x="441" y="2409"/>
                  </a:lnTo>
                  <a:lnTo>
                    <a:pt x="1969" y="1910"/>
                  </a:lnTo>
                  <a:lnTo>
                    <a:pt x="2057" y="1880"/>
                  </a:lnTo>
                  <a:lnTo>
                    <a:pt x="2028" y="1880"/>
                  </a:lnTo>
                  <a:cubicBezTo>
                    <a:pt x="1822" y="1880"/>
                    <a:pt x="1617" y="1821"/>
                    <a:pt x="1440" y="1675"/>
                  </a:cubicBezTo>
                  <a:cubicBezTo>
                    <a:pt x="1470" y="1322"/>
                    <a:pt x="1470" y="940"/>
                    <a:pt x="1470" y="558"/>
                  </a:cubicBezTo>
                  <a:cubicBezTo>
                    <a:pt x="1470" y="382"/>
                    <a:pt x="1470" y="176"/>
                    <a:pt x="1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79" name="Google Shape;1779;p45"/>
            <p:cNvSpPr/>
            <p:nvPr/>
          </p:nvSpPr>
          <p:spPr>
            <a:xfrm>
              <a:off x="5072775" y="3703275"/>
              <a:ext cx="196850" cy="450975"/>
            </a:xfrm>
            <a:custGeom>
              <a:avLst/>
              <a:gdLst/>
              <a:ahLst/>
              <a:cxnLst/>
              <a:rect l="l" t="t" r="r" b="b"/>
              <a:pathLst>
                <a:path w="7874" h="18039" extrusionOk="0">
                  <a:moveTo>
                    <a:pt x="0" y="1"/>
                  </a:moveTo>
                  <a:cubicBezTo>
                    <a:pt x="59" y="735"/>
                    <a:pt x="30" y="1528"/>
                    <a:pt x="30" y="2204"/>
                  </a:cubicBezTo>
                  <a:cubicBezTo>
                    <a:pt x="30" y="2703"/>
                    <a:pt x="59" y="3115"/>
                    <a:pt x="118" y="3467"/>
                  </a:cubicBezTo>
                  <a:cubicBezTo>
                    <a:pt x="823" y="6640"/>
                    <a:pt x="2292" y="12192"/>
                    <a:pt x="4671" y="17539"/>
                  </a:cubicBezTo>
                  <a:cubicBezTo>
                    <a:pt x="4848" y="17803"/>
                    <a:pt x="5758" y="18038"/>
                    <a:pt x="6375" y="18038"/>
                  </a:cubicBezTo>
                  <a:lnTo>
                    <a:pt x="6434" y="18038"/>
                  </a:lnTo>
                  <a:cubicBezTo>
                    <a:pt x="6875" y="18038"/>
                    <a:pt x="7374" y="17980"/>
                    <a:pt x="7874" y="17862"/>
                  </a:cubicBezTo>
                  <a:cubicBezTo>
                    <a:pt x="7874" y="17421"/>
                    <a:pt x="7844" y="16981"/>
                    <a:pt x="7815" y="16511"/>
                  </a:cubicBezTo>
                  <a:cubicBezTo>
                    <a:pt x="7668" y="16540"/>
                    <a:pt x="7521" y="16569"/>
                    <a:pt x="7374" y="16569"/>
                  </a:cubicBezTo>
                  <a:cubicBezTo>
                    <a:pt x="6904" y="16569"/>
                    <a:pt x="6464" y="16452"/>
                    <a:pt x="6052" y="16246"/>
                  </a:cubicBezTo>
                  <a:cubicBezTo>
                    <a:pt x="5200" y="15806"/>
                    <a:pt x="4554" y="14983"/>
                    <a:pt x="4436" y="14043"/>
                  </a:cubicBezTo>
                  <a:cubicBezTo>
                    <a:pt x="4613" y="14014"/>
                    <a:pt x="4818" y="13955"/>
                    <a:pt x="4965" y="13808"/>
                  </a:cubicBezTo>
                  <a:cubicBezTo>
                    <a:pt x="4525" y="13397"/>
                    <a:pt x="4143" y="12897"/>
                    <a:pt x="3908" y="12310"/>
                  </a:cubicBezTo>
                  <a:cubicBezTo>
                    <a:pt x="4436" y="12075"/>
                    <a:pt x="4907" y="11752"/>
                    <a:pt x="5318" y="11311"/>
                  </a:cubicBezTo>
                  <a:cubicBezTo>
                    <a:pt x="3908" y="10665"/>
                    <a:pt x="2821" y="9372"/>
                    <a:pt x="2409" y="7903"/>
                  </a:cubicBezTo>
                  <a:lnTo>
                    <a:pt x="2409" y="7903"/>
                  </a:lnTo>
                  <a:cubicBezTo>
                    <a:pt x="2468" y="7991"/>
                    <a:pt x="2556" y="8021"/>
                    <a:pt x="2644" y="8021"/>
                  </a:cubicBezTo>
                  <a:cubicBezTo>
                    <a:pt x="2909" y="8021"/>
                    <a:pt x="3203" y="7727"/>
                    <a:pt x="3232" y="7433"/>
                  </a:cubicBezTo>
                  <a:cubicBezTo>
                    <a:pt x="3232" y="7022"/>
                    <a:pt x="2968" y="6669"/>
                    <a:pt x="2733" y="6346"/>
                  </a:cubicBezTo>
                  <a:cubicBezTo>
                    <a:pt x="2263" y="5523"/>
                    <a:pt x="2116" y="4583"/>
                    <a:pt x="1969" y="3643"/>
                  </a:cubicBezTo>
                  <a:cubicBezTo>
                    <a:pt x="1939" y="3496"/>
                    <a:pt x="1910" y="3320"/>
                    <a:pt x="1939" y="3173"/>
                  </a:cubicBezTo>
                  <a:lnTo>
                    <a:pt x="1969" y="3026"/>
                  </a:lnTo>
                  <a:cubicBezTo>
                    <a:pt x="2028" y="2850"/>
                    <a:pt x="2174" y="2703"/>
                    <a:pt x="2292" y="2586"/>
                  </a:cubicBezTo>
                  <a:cubicBezTo>
                    <a:pt x="2674" y="2233"/>
                    <a:pt x="3026" y="1881"/>
                    <a:pt x="3379" y="1528"/>
                  </a:cubicBezTo>
                  <a:cubicBezTo>
                    <a:pt x="2204" y="1117"/>
                    <a:pt x="1087" y="5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80" name="Google Shape;1780;p45"/>
            <p:cNvSpPr/>
            <p:nvPr/>
          </p:nvSpPr>
          <p:spPr>
            <a:xfrm>
              <a:off x="4745225" y="3250025"/>
              <a:ext cx="250450" cy="86050"/>
            </a:xfrm>
            <a:custGeom>
              <a:avLst/>
              <a:gdLst/>
              <a:ahLst/>
              <a:cxnLst/>
              <a:rect l="l" t="t" r="r" b="b"/>
              <a:pathLst>
                <a:path w="10018" h="3442" extrusionOk="0">
                  <a:moveTo>
                    <a:pt x="1677" y="1"/>
                  </a:moveTo>
                  <a:cubicBezTo>
                    <a:pt x="1167" y="1"/>
                    <a:pt x="685" y="22"/>
                    <a:pt x="235" y="63"/>
                  </a:cubicBezTo>
                  <a:lnTo>
                    <a:pt x="118" y="1062"/>
                  </a:lnTo>
                  <a:lnTo>
                    <a:pt x="0" y="2002"/>
                  </a:lnTo>
                  <a:cubicBezTo>
                    <a:pt x="584" y="1890"/>
                    <a:pt x="1322" y="1834"/>
                    <a:pt x="2139" y="1834"/>
                  </a:cubicBezTo>
                  <a:cubicBezTo>
                    <a:pt x="4735" y="1834"/>
                    <a:pt x="8141" y="2392"/>
                    <a:pt x="10018" y="3442"/>
                  </a:cubicBezTo>
                  <a:lnTo>
                    <a:pt x="10018" y="1062"/>
                  </a:lnTo>
                  <a:cubicBezTo>
                    <a:pt x="7668" y="592"/>
                    <a:pt x="5464" y="240"/>
                    <a:pt x="3555" y="93"/>
                  </a:cubicBezTo>
                  <a:cubicBezTo>
                    <a:pt x="2894" y="30"/>
                    <a:pt x="2266" y="1"/>
                    <a:pt x="1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81" name="Google Shape;1781;p45"/>
            <p:cNvSpPr/>
            <p:nvPr/>
          </p:nvSpPr>
          <p:spPr>
            <a:xfrm>
              <a:off x="4906050" y="3251600"/>
              <a:ext cx="21325" cy="66125"/>
            </a:xfrm>
            <a:custGeom>
              <a:avLst/>
              <a:gdLst/>
              <a:ahLst/>
              <a:cxnLst/>
              <a:rect l="l" t="t" r="r" b="b"/>
              <a:pathLst>
                <a:path w="853" h="2645" extrusionOk="0">
                  <a:moveTo>
                    <a:pt x="412" y="0"/>
                  </a:moveTo>
                  <a:lnTo>
                    <a:pt x="1" y="2586"/>
                  </a:lnTo>
                  <a:lnTo>
                    <a:pt x="441" y="2644"/>
                  </a:lnTo>
                  <a:lnTo>
                    <a:pt x="853" y="59"/>
                  </a:lnTo>
                  <a:lnTo>
                    <a:pt x="4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82" name="Google Shape;1782;p45"/>
            <p:cNvSpPr/>
            <p:nvPr/>
          </p:nvSpPr>
          <p:spPr>
            <a:xfrm>
              <a:off x="4780475" y="3243525"/>
              <a:ext cx="20575" cy="66125"/>
            </a:xfrm>
            <a:custGeom>
              <a:avLst/>
              <a:gdLst/>
              <a:ahLst/>
              <a:cxnLst/>
              <a:rect l="l" t="t" r="r" b="b"/>
              <a:pathLst>
                <a:path w="823" h="2645" extrusionOk="0">
                  <a:moveTo>
                    <a:pt x="382" y="0"/>
                  </a:moveTo>
                  <a:lnTo>
                    <a:pt x="0" y="2585"/>
                  </a:lnTo>
                  <a:lnTo>
                    <a:pt x="441" y="2644"/>
                  </a:lnTo>
                  <a:lnTo>
                    <a:pt x="823" y="59"/>
                  </a:lnTo>
                  <a:lnTo>
                    <a:pt x="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83" name="Google Shape;1783;p45"/>
            <p:cNvSpPr/>
            <p:nvPr/>
          </p:nvSpPr>
          <p:spPr>
            <a:xfrm>
              <a:off x="4926625" y="3250025"/>
              <a:ext cx="17650" cy="16375"/>
            </a:xfrm>
            <a:custGeom>
              <a:avLst/>
              <a:gdLst/>
              <a:ahLst/>
              <a:cxnLst/>
              <a:rect l="l" t="t" r="r" b="b"/>
              <a:pathLst>
                <a:path w="706" h="655" extrusionOk="0">
                  <a:moveTo>
                    <a:pt x="337" y="1"/>
                  </a:moveTo>
                  <a:cubicBezTo>
                    <a:pt x="182" y="1"/>
                    <a:pt x="57" y="137"/>
                    <a:pt x="30" y="298"/>
                  </a:cubicBezTo>
                  <a:cubicBezTo>
                    <a:pt x="0" y="475"/>
                    <a:pt x="147" y="651"/>
                    <a:pt x="324" y="651"/>
                  </a:cubicBezTo>
                  <a:cubicBezTo>
                    <a:pt x="339" y="653"/>
                    <a:pt x="354" y="655"/>
                    <a:pt x="369" y="655"/>
                  </a:cubicBezTo>
                  <a:cubicBezTo>
                    <a:pt x="529" y="655"/>
                    <a:pt x="676" y="518"/>
                    <a:pt x="676" y="357"/>
                  </a:cubicBezTo>
                  <a:cubicBezTo>
                    <a:pt x="705" y="181"/>
                    <a:pt x="588" y="34"/>
                    <a:pt x="382" y="5"/>
                  </a:cubicBezTo>
                  <a:cubicBezTo>
                    <a:pt x="367" y="2"/>
                    <a:pt x="352" y="1"/>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84" name="Google Shape;1784;p45"/>
            <p:cNvSpPr/>
            <p:nvPr/>
          </p:nvSpPr>
          <p:spPr>
            <a:xfrm>
              <a:off x="4875950" y="3278625"/>
              <a:ext cx="87425" cy="109025"/>
            </a:xfrm>
            <a:custGeom>
              <a:avLst/>
              <a:gdLst/>
              <a:ahLst/>
              <a:cxnLst/>
              <a:rect l="l" t="t" r="r" b="b"/>
              <a:pathLst>
                <a:path w="3497" h="4361" extrusionOk="0">
                  <a:moveTo>
                    <a:pt x="1847" y="0"/>
                  </a:moveTo>
                  <a:cubicBezTo>
                    <a:pt x="1010" y="0"/>
                    <a:pt x="230" y="855"/>
                    <a:pt x="118" y="2004"/>
                  </a:cubicBezTo>
                  <a:cubicBezTo>
                    <a:pt x="0" y="3208"/>
                    <a:pt x="617" y="4266"/>
                    <a:pt x="1528" y="4354"/>
                  </a:cubicBezTo>
                  <a:cubicBezTo>
                    <a:pt x="1569" y="4358"/>
                    <a:pt x="1609" y="4360"/>
                    <a:pt x="1650" y="4360"/>
                  </a:cubicBezTo>
                  <a:cubicBezTo>
                    <a:pt x="2486" y="4360"/>
                    <a:pt x="3267" y="3505"/>
                    <a:pt x="3379" y="2357"/>
                  </a:cubicBezTo>
                  <a:cubicBezTo>
                    <a:pt x="3496" y="1152"/>
                    <a:pt x="2879" y="94"/>
                    <a:pt x="1969" y="6"/>
                  </a:cubicBezTo>
                  <a:cubicBezTo>
                    <a:pt x="1928" y="2"/>
                    <a:pt x="1887" y="0"/>
                    <a:pt x="1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85" name="Google Shape;1785;p45"/>
            <p:cNvSpPr/>
            <p:nvPr/>
          </p:nvSpPr>
          <p:spPr>
            <a:xfrm>
              <a:off x="4928100" y="3282450"/>
              <a:ext cx="31600" cy="97700"/>
            </a:xfrm>
            <a:custGeom>
              <a:avLst/>
              <a:gdLst/>
              <a:ahLst/>
              <a:cxnLst/>
              <a:rect l="l" t="t" r="r" b="b"/>
              <a:pathLst>
                <a:path w="1264" h="3908" extrusionOk="0">
                  <a:moveTo>
                    <a:pt x="0" y="0"/>
                  </a:moveTo>
                  <a:cubicBezTo>
                    <a:pt x="558" y="617"/>
                    <a:pt x="852" y="1498"/>
                    <a:pt x="735" y="2409"/>
                  </a:cubicBezTo>
                  <a:cubicBezTo>
                    <a:pt x="646" y="2909"/>
                    <a:pt x="470" y="3437"/>
                    <a:pt x="176" y="3907"/>
                  </a:cubicBezTo>
                  <a:cubicBezTo>
                    <a:pt x="676" y="3614"/>
                    <a:pt x="1058" y="2967"/>
                    <a:pt x="1146" y="2174"/>
                  </a:cubicBezTo>
                  <a:cubicBezTo>
                    <a:pt x="1263" y="1117"/>
                    <a:pt x="735" y="17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86" name="Google Shape;1786;p45"/>
            <p:cNvSpPr/>
            <p:nvPr/>
          </p:nvSpPr>
          <p:spPr>
            <a:xfrm>
              <a:off x="4874475" y="3325775"/>
              <a:ext cx="89625" cy="19125"/>
            </a:xfrm>
            <a:custGeom>
              <a:avLst/>
              <a:gdLst/>
              <a:ahLst/>
              <a:cxnLst/>
              <a:rect l="l" t="t" r="r" b="b"/>
              <a:pathLst>
                <a:path w="3585" h="765" extrusionOk="0">
                  <a:moveTo>
                    <a:pt x="59" y="0"/>
                  </a:moveTo>
                  <a:lnTo>
                    <a:pt x="1" y="382"/>
                  </a:lnTo>
                  <a:lnTo>
                    <a:pt x="3555" y="764"/>
                  </a:lnTo>
                  <a:lnTo>
                    <a:pt x="3585" y="382"/>
                  </a:lnTo>
                  <a:lnTo>
                    <a:pt x="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87" name="Google Shape;1787;p45"/>
            <p:cNvSpPr/>
            <p:nvPr/>
          </p:nvSpPr>
          <p:spPr>
            <a:xfrm>
              <a:off x="4897975" y="3381600"/>
              <a:ext cx="32350" cy="10300"/>
            </a:xfrm>
            <a:custGeom>
              <a:avLst/>
              <a:gdLst/>
              <a:ahLst/>
              <a:cxnLst/>
              <a:rect l="l" t="t" r="r" b="b"/>
              <a:pathLst>
                <a:path w="1294" h="412" extrusionOk="0">
                  <a:moveTo>
                    <a:pt x="30" y="0"/>
                  </a:moveTo>
                  <a:lnTo>
                    <a:pt x="1" y="265"/>
                  </a:lnTo>
                  <a:lnTo>
                    <a:pt x="1264" y="411"/>
                  </a:lnTo>
                  <a:lnTo>
                    <a:pt x="1293" y="118"/>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88" name="Google Shape;1788;p45"/>
            <p:cNvSpPr/>
            <p:nvPr/>
          </p:nvSpPr>
          <p:spPr>
            <a:xfrm>
              <a:off x="4897250" y="3383050"/>
              <a:ext cx="33800" cy="8850"/>
            </a:xfrm>
            <a:custGeom>
              <a:avLst/>
              <a:gdLst/>
              <a:ahLst/>
              <a:cxnLst/>
              <a:rect l="l" t="t" r="r" b="b"/>
              <a:pathLst>
                <a:path w="1352" h="354" extrusionOk="0">
                  <a:moveTo>
                    <a:pt x="0" y="1"/>
                  </a:moveTo>
                  <a:lnTo>
                    <a:pt x="0" y="207"/>
                  </a:lnTo>
                  <a:lnTo>
                    <a:pt x="1322" y="353"/>
                  </a:lnTo>
                  <a:lnTo>
                    <a:pt x="1352" y="14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89" name="Google Shape;1789;p45"/>
            <p:cNvSpPr/>
            <p:nvPr/>
          </p:nvSpPr>
          <p:spPr>
            <a:xfrm>
              <a:off x="4911200" y="3276575"/>
              <a:ext cx="27925" cy="7350"/>
            </a:xfrm>
            <a:custGeom>
              <a:avLst/>
              <a:gdLst/>
              <a:ahLst/>
              <a:cxnLst/>
              <a:rect l="l" t="t" r="r" b="b"/>
              <a:pathLst>
                <a:path w="1117" h="294" extrusionOk="0">
                  <a:moveTo>
                    <a:pt x="30" y="0"/>
                  </a:moveTo>
                  <a:lnTo>
                    <a:pt x="0" y="176"/>
                  </a:lnTo>
                  <a:lnTo>
                    <a:pt x="1087" y="294"/>
                  </a:lnTo>
                  <a:lnTo>
                    <a:pt x="1117" y="88"/>
                  </a:lnTo>
                  <a:lnTo>
                    <a:pt x="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90" name="Google Shape;1790;p45"/>
            <p:cNvSpPr/>
            <p:nvPr/>
          </p:nvSpPr>
          <p:spPr>
            <a:xfrm>
              <a:off x="4886950" y="3248650"/>
              <a:ext cx="55850" cy="30875"/>
            </a:xfrm>
            <a:custGeom>
              <a:avLst/>
              <a:gdLst/>
              <a:ahLst/>
              <a:cxnLst/>
              <a:rect l="l" t="t" r="r" b="b"/>
              <a:pathLst>
                <a:path w="2234" h="1235" extrusionOk="0">
                  <a:moveTo>
                    <a:pt x="794" y="1"/>
                  </a:moveTo>
                  <a:cubicBezTo>
                    <a:pt x="677" y="1"/>
                    <a:pt x="589" y="30"/>
                    <a:pt x="559" y="118"/>
                  </a:cubicBezTo>
                  <a:lnTo>
                    <a:pt x="1" y="1058"/>
                  </a:lnTo>
                  <a:lnTo>
                    <a:pt x="2234" y="1235"/>
                  </a:lnTo>
                  <a:lnTo>
                    <a:pt x="2175" y="295"/>
                  </a:lnTo>
                  <a:cubicBezTo>
                    <a:pt x="2146" y="206"/>
                    <a:pt x="2057" y="148"/>
                    <a:pt x="1940" y="118"/>
                  </a:cubicBezTo>
                  <a:lnTo>
                    <a:pt x="7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91" name="Google Shape;1791;p45"/>
            <p:cNvSpPr/>
            <p:nvPr/>
          </p:nvSpPr>
          <p:spPr>
            <a:xfrm>
              <a:off x="4895775" y="3252325"/>
              <a:ext cx="30875" cy="17650"/>
            </a:xfrm>
            <a:custGeom>
              <a:avLst/>
              <a:gdLst/>
              <a:ahLst/>
              <a:cxnLst/>
              <a:rect l="l" t="t" r="r" b="b"/>
              <a:pathLst>
                <a:path w="1235" h="706" extrusionOk="0">
                  <a:moveTo>
                    <a:pt x="441" y="1"/>
                  </a:moveTo>
                  <a:cubicBezTo>
                    <a:pt x="382" y="1"/>
                    <a:pt x="294" y="30"/>
                    <a:pt x="265" y="89"/>
                  </a:cubicBezTo>
                  <a:lnTo>
                    <a:pt x="1" y="706"/>
                  </a:lnTo>
                  <a:lnTo>
                    <a:pt x="118" y="706"/>
                  </a:lnTo>
                  <a:cubicBezTo>
                    <a:pt x="206" y="706"/>
                    <a:pt x="294" y="676"/>
                    <a:pt x="353" y="588"/>
                  </a:cubicBezTo>
                  <a:lnTo>
                    <a:pt x="529" y="118"/>
                  </a:lnTo>
                  <a:lnTo>
                    <a:pt x="1234" y="89"/>
                  </a:lnTo>
                  <a:lnTo>
                    <a:pt x="4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92" name="Google Shape;1792;p45"/>
            <p:cNvSpPr/>
            <p:nvPr/>
          </p:nvSpPr>
          <p:spPr>
            <a:xfrm>
              <a:off x="4933975" y="3256725"/>
              <a:ext cx="3700" cy="3700"/>
            </a:xfrm>
            <a:custGeom>
              <a:avLst/>
              <a:gdLst/>
              <a:ahLst/>
              <a:cxnLst/>
              <a:rect l="l" t="t" r="r" b="b"/>
              <a:pathLst>
                <a:path w="148" h="148" extrusionOk="0">
                  <a:moveTo>
                    <a:pt x="59" y="1"/>
                  </a:moveTo>
                  <a:lnTo>
                    <a:pt x="0" y="60"/>
                  </a:lnTo>
                  <a:lnTo>
                    <a:pt x="59" y="148"/>
                  </a:lnTo>
                  <a:lnTo>
                    <a:pt x="147" y="60"/>
                  </a:lnTo>
                  <a:lnTo>
                    <a:pt x="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93" name="Google Shape;1793;p45"/>
            <p:cNvSpPr/>
            <p:nvPr/>
          </p:nvSpPr>
          <p:spPr>
            <a:xfrm>
              <a:off x="4850975" y="3245575"/>
              <a:ext cx="87425" cy="138975"/>
            </a:xfrm>
            <a:custGeom>
              <a:avLst/>
              <a:gdLst/>
              <a:ahLst/>
              <a:cxnLst/>
              <a:rect l="l" t="t" r="r" b="b"/>
              <a:pathLst>
                <a:path w="3497" h="5559" extrusionOk="0">
                  <a:moveTo>
                    <a:pt x="2165" y="1"/>
                  </a:moveTo>
                  <a:cubicBezTo>
                    <a:pt x="2013" y="1"/>
                    <a:pt x="1869" y="84"/>
                    <a:pt x="1793" y="212"/>
                  </a:cubicBezTo>
                  <a:cubicBezTo>
                    <a:pt x="1087" y="1475"/>
                    <a:pt x="1" y="3796"/>
                    <a:pt x="764" y="5471"/>
                  </a:cubicBezTo>
                  <a:cubicBezTo>
                    <a:pt x="794" y="5529"/>
                    <a:pt x="852" y="5559"/>
                    <a:pt x="911" y="5559"/>
                  </a:cubicBezTo>
                  <a:lnTo>
                    <a:pt x="970" y="5559"/>
                  </a:lnTo>
                  <a:cubicBezTo>
                    <a:pt x="1058" y="5529"/>
                    <a:pt x="1087" y="5441"/>
                    <a:pt x="1058" y="5353"/>
                  </a:cubicBezTo>
                  <a:cubicBezTo>
                    <a:pt x="324" y="3737"/>
                    <a:pt x="1528" y="1328"/>
                    <a:pt x="2057" y="388"/>
                  </a:cubicBezTo>
                  <a:cubicBezTo>
                    <a:pt x="2086" y="329"/>
                    <a:pt x="2145" y="300"/>
                    <a:pt x="2204" y="300"/>
                  </a:cubicBezTo>
                  <a:lnTo>
                    <a:pt x="3320" y="388"/>
                  </a:lnTo>
                  <a:cubicBezTo>
                    <a:pt x="3408" y="388"/>
                    <a:pt x="3467" y="329"/>
                    <a:pt x="3496" y="241"/>
                  </a:cubicBezTo>
                  <a:cubicBezTo>
                    <a:pt x="3496" y="183"/>
                    <a:pt x="3438" y="94"/>
                    <a:pt x="3350" y="94"/>
                  </a:cubicBezTo>
                  <a:lnTo>
                    <a:pt x="2233" y="6"/>
                  </a:lnTo>
                  <a:cubicBezTo>
                    <a:pt x="2210" y="3"/>
                    <a:pt x="2188" y="1"/>
                    <a:pt x="2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94" name="Google Shape;1794;p45"/>
            <p:cNvSpPr/>
            <p:nvPr/>
          </p:nvSpPr>
          <p:spPr>
            <a:xfrm>
              <a:off x="4863450" y="3261000"/>
              <a:ext cx="48500" cy="45875"/>
            </a:xfrm>
            <a:custGeom>
              <a:avLst/>
              <a:gdLst/>
              <a:ahLst/>
              <a:cxnLst/>
              <a:rect l="l" t="t" r="r" b="b"/>
              <a:pathLst>
                <a:path w="1940" h="1835" extrusionOk="0">
                  <a:moveTo>
                    <a:pt x="955" y="146"/>
                  </a:moveTo>
                  <a:cubicBezTo>
                    <a:pt x="989" y="146"/>
                    <a:pt x="1024" y="148"/>
                    <a:pt x="1059" y="153"/>
                  </a:cubicBezTo>
                  <a:cubicBezTo>
                    <a:pt x="1470" y="183"/>
                    <a:pt x="1793" y="564"/>
                    <a:pt x="1734" y="1005"/>
                  </a:cubicBezTo>
                  <a:cubicBezTo>
                    <a:pt x="1706" y="1425"/>
                    <a:pt x="1357" y="1712"/>
                    <a:pt x="943" y="1712"/>
                  </a:cubicBezTo>
                  <a:cubicBezTo>
                    <a:pt x="923" y="1712"/>
                    <a:pt x="903" y="1711"/>
                    <a:pt x="882" y="1710"/>
                  </a:cubicBezTo>
                  <a:cubicBezTo>
                    <a:pt x="471" y="1651"/>
                    <a:pt x="148" y="1269"/>
                    <a:pt x="177" y="858"/>
                  </a:cubicBezTo>
                  <a:cubicBezTo>
                    <a:pt x="231" y="452"/>
                    <a:pt x="559" y="146"/>
                    <a:pt x="955" y="146"/>
                  </a:cubicBezTo>
                  <a:close/>
                  <a:moveTo>
                    <a:pt x="957" y="0"/>
                  </a:moveTo>
                  <a:cubicBezTo>
                    <a:pt x="501" y="0"/>
                    <a:pt x="114" y="364"/>
                    <a:pt x="60" y="829"/>
                  </a:cubicBezTo>
                  <a:cubicBezTo>
                    <a:pt x="1" y="1328"/>
                    <a:pt x="383" y="1798"/>
                    <a:pt x="882" y="1828"/>
                  </a:cubicBezTo>
                  <a:cubicBezTo>
                    <a:pt x="919" y="1832"/>
                    <a:pt x="955" y="1834"/>
                    <a:pt x="990" y="1834"/>
                  </a:cubicBezTo>
                  <a:cubicBezTo>
                    <a:pt x="1444" y="1834"/>
                    <a:pt x="1827" y="1495"/>
                    <a:pt x="1881" y="1005"/>
                  </a:cubicBezTo>
                  <a:cubicBezTo>
                    <a:pt x="1940" y="506"/>
                    <a:pt x="1558" y="65"/>
                    <a:pt x="1059" y="6"/>
                  </a:cubicBezTo>
                  <a:cubicBezTo>
                    <a:pt x="1024" y="2"/>
                    <a:pt x="990" y="0"/>
                    <a:pt x="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95" name="Google Shape;1795;p45"/>
            <p:cNvSpPr/>
            <p:nvPr/>
          </p:nvSpPr>
          <p:spPr>
            <a:xfrm>
              <a:off x="4822325" y="3240450"/>
              <a:ext cx="17650" cy="16425"/>
            </a:xfrm>
            <a:custGeom>
              <a:avLst/>
              <a:gdLst/>
              <a:ahLst/>
              <a:cxnLst/>
              <a:rect l="l" t="t" r="r" b="b"/>
              <a:pathLst>
                <a:path w="706" h="657" extrusionOk="0">
                  <a:moveTo>
                    <a:pt x="346" y="0"/>
                  </a:moveTo>
                  <a:cubicBezTo>
                    <a:pt x="194" y="0"/>
                    <a:pt x="56" y="90"/>
                    <a:pt x="30" y="270"/>
                  </a:cubicBezTo>
                  <a:cubicBezTo>
                    <a:pt x="1" y="446"/>
                    <a:pt x="118" y="623"/>
                    <a:pt x="295" y="652"/>
                  </a:cubicBezTo>
                  <a:cubicBezTo>
                    <a:pt x="313" y="655"/>
                    <a:pt x="331" y="656"/>
                    <a:pt x="349" y="656"/>
                  </a:cubicBezTo>
                  <a:cubicBezTo>
                    <a:pt x="506" y="656"/>
                    <a:pt x="650" y="546"/>
                    <a:pt x="676" y="388"/>
                  </a:cubicBezTo>
                  <a:cubicBezTo>
                    <a:pt x="706" y="211"/>
                    <a:pt x="588" y="35"/>
                    <a:pt x="412" y="6"/>
                  </a:cubicBezTo>
                  <a:cubicBezTo>
                    <a:pt x="390" y="2"/>
                    <a:pt x="368"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96" name="Google Shape;1796;p45"/>
            <p:cNvSpPr/>
            <p:nvPr/>
          </p:nvSpPr>
          <p:spPr>
            <a:xfrm>
              <a:off x="4761375" y="3267150"/>
              <a:ext cx="92550" cy="108475"/>
            </a:xfrm>
            <a:custGeom>
              <a:avLst/>
              <a:gdLst/>
              <a:ahLst/>
              <a:cxnLst/>
              <a:rect l="l" t="t" r="r" b="b"/>
              <a:pathLst>
                <a:path w="3702" h="4339" extrusionOk="0">
                  <a:moveTo>
                    <a:pt x="2045" y="0"/>
                  </a:moveTo>
                  <a:cubicBezTo>
                    <a:pt x="1246" y="0"/>
                    <a:pt x="478" y="754"/>
                    <a:pt x="265" y="1846"/>
                  </a:cubicBezTo>
                  <a:cubicBezTo>
                    <a:pt x="0" y="3021"/>
                    <a:pt x="529" y="4137"/>
                    <a:pt x="1411" y="4314"/>
                  </a:cubicBezTo>
                  <a:cubicBezTo>
                    <a:pt x="1493" y="4330"/>
                    <a:pt x="1575" y="4338"/>
                    <a:pt x="1658" y="4338"/>
                  </a:cubicBezTo>
                  <a:cubicBezTo>
                    <a:pt x="2456" y="4338"/>
                    <a:pt x="3225" y="3584"/>
                    <a:pt x="3438" y="2492"/>
                  </a:cubicBezTo>
                  <a:cubicBezTo>
                    <a:pt x="3702" y="1317"/>
                    <a:pt x="3173" y="201"/>
                    <a:pt x="2292" y="25"/>
                  </a:cubicBezTo>
                  <a:cubicBezTo>
                    <a:pt x="2210" y="8"/>
                    <a:pt x="2127" y="0"/>
                    <a:pt x="2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97" name="Google Shape;1797;p45"/>
            <p:cNvSpPr/>
            <p:nvPr/>
          </p:nvSpPr>
          <p:spPr>
            <a:xfrm>
              <a:off x="4815725" y="3272150"/>
              <a:ext cx="33800" cy="96975"/>
            </a:xfrm>
            <a:custGeom>
              <a:avLst/>
              <a:gdLst/>
              <a:ahLst/>
              <a:cxnLst/>
              <a:rect l="l" t="t" r="r" b="b"/>
              <a:pathLst>
                <a:path w="1352" h="3879" extrusionOk="0">
                  <a:moveTo>
                    <a:pt x="206" y="1"/>
                  </a:moveTo>
                  <a:lnTo>
                    <a:pt x="206" y="1"/>
                  </a:lnTo>
                  <a:cubicBezTo>
                    <a:pt x="705" y="677"/>
                    <a:pt x="911" y="1587"/>
                    <a:pt x="705" y="2439"/>
                  </a:cubicBezTo>
                  <a:cubicBezTo>
                    <a:pt x="559" y="2968"/>
                    <a:pt x="324" y="3438"/>
                    <a:pt x="0" y="3879"/>
                  </a:cubicBezTo>
                  <a:cubicBezTo>
                    <a:pt x="529" y="3644"/>
                    <a:pt x="970" y="3056"/>
                    <a:pt x="1146" y="2263"/>
                  </a:cubicBezTo>
                  <a:cubicBezTo>
                    <a:pt x="1352" y="1235"/>
                    <a:pt x="940" y="236"/>
                    <a:pt x="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98" name="Google Shape;1798;p45"/>
            <p:cNvSpPr/>
            <p:nvPr/>
          </p:nvSpPr>
          <p:spPr>
            <a:xfrm>
              <a:off x="4762850" y="3309625"/>
              <a:ext cx="88875" cy="27925"/>
            </a:xfrm>
            <a:custGeom>
              <a:avLst/>
              <a:gdLst/>
              <a:ahLst/>
              <a:cxnLst/>
              <a:rect l="l" t="t" r="r" b="b"/>
              <a:pathLst>
                <a:path w="3555" h="1117" extrusionOk="0">
                  <a:moveTo>
                    <a:pt x="88" y="0"/>
                  </a:moveTo>
                  <a:lnTo>
                    <a:pt x="0" y="382"/>
                  </a:lnTo>
                  <a:lnTo>
                    <a:pt x="3467" y="1117"/>
                  </a:lnTo>
                  <a:lnTo>
                    <a:pt x="3555" y="735"/>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799" name="Google Shape;1799;p45"/>
            <p:cNvSpPr/>
            <p:nvPr/>
          </p:nvSpPr>
          <p:spPr>
            <a:xfrm>
              <a:off x="4780475" y="3366900"/>
              <a:ext cx="32325" cy="13250"/>
            </a:xfrm>
            <a:custGeom>
              <a:avLst/>
              <a:gdLst/>
              <a:ahLst/>
              <a:cxnLst/>
              <a:rect l="l" t="t" r="r" b="b"/>
              <a:pathLst>
                <a:path w="1293" h="530" extrusionOk="0">
                  <a:moveTo>
                    <a:pt x="59" y="1"/>
                  </a:moveTo>
                  <a:lnTo>
                    <a:pt x="0" y="294"/>
                  </a:lnTo>
                  <a:lnTo>
                    <a:pt x="1234" y="529"/>
                  </a:lnTo>
                  <a:lnTo>
                    <a:pt x="1293" y="265"/>
                  </a:lnTo>
                  <a:lnTo>
                    <a:pt x="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800" name="Google Shape;1800;p45"/>
            <p:cNvSpPr/>
            <p:nvPr/>
          </p:nvSpPr>
          <p:spPr>
            <a:xfrm>
              <a:off x="4779725" y="3369100"/>
              <a:ext cx="33825" cy="11775"/>
            </a:xfrm>
            <a:custGeom>
              <a:avLst/>
              <a:gdLst/>
              <a:ahLst/>
              <a:cxnLst/>
              <a:rect l="l" t="t" r="r" b="b"/>
              <a:pathLst>
                <a:path w="1353" h="471" extrusionOk="0">
                  <a:moveTo>
                    <a:pt x="30" y="1"/>
                  </a:moveTo>
                  <a:lnTo>
                    <a:pt x="1" y="177"/>
                  </a:lnTo>
                  <a:lnTo>
                    <a:pt x="1323" y="471"/>
                  </a:lnTo>
                  <a:lnTo>
                    <a:pt x="1352" y="265"/>
                  </a:ln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801" name="Google Shape;1801;p45"/>
            <p:cNvSpPr/>
            <p:nvPr/>
          </p:nvSpPr>
          <p:spPr>
            <a:xfrm>
              <a:off x="4804700" y="3264075"/>
              <a:ext cx="27950" cy="10325"/>
            </a:xfrm>
            <a:custGeom>
              <a:avLst/>
              <a:gdLst/>
              <a:ahLst/>
              <a:cxnLst/>
              <a:rect l="l" t="t" r="r" b="b"/>
              <a:pathLst>
                <a:path w="1118" h="413" extrusionOk="0">
                  <a:moveTo>
                    <a:pt x="30" y="1"/>
                  </a:moveTo>
                  <a:lnTo>
                    <a:pt x="1" y="177"/>
                  </a:lnTo>
                  <a:lnTo>
                    <a:pt x="1058" y="412"/>
                  </a:lnTo>
                  <a:lnTo>
                    <a:pt x="1117" y="206"/>
                  </a:lnTo>
                  <a:lnTo>
                    <a:pt x="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802" name="Google Shape;1802;p45"/>
            <p:cNvSpPr/>
            <p:nvPr/>
          </p:nvSpPr>
          <p:spPr>
            <a:xfrm>
              <a:off x="4780475" y="3235975"/>
              <a:ext cx="56575" cy="34750"/>
            </a:xfrm>
            <a:custGeom>
              <a:avLst/>
              <a:gdLst/>
              <a:ahLst/>
              <a:cxnLst/>
              <a:rect l="l" t="t" r="r" b="b"/>
              <a:pathLst>
                <a:path w="2263" h="1390" extrusionOk="0">
                  <a:moveTo>
                    <a:pt x="876" y="1"/>
                  </a:moveTo>
                  <a:cubicBezTo>
                    <a:pt x="783" y="1"/>
                    <a:pt x="700" y="49"/>
                    <a:pt x="676" y="97"/>
                  </a:cubicBezTo>
                  <a:lnTo>
                    <a:pt x="0" y="948"/>
                  </a:lnTo>
                  <a:lnTo>
                    <a:pt x="2233" y="1389"/>
                  </a:lnTo>
                  <a:lnTo>
                    <a:pt x="2262" y="449"/>
                  </a:lnTo>
                  <a:cubicBezTo>
                    <a:pt x="2262" y="361"/>
                    <a:pt x="2174" y="273"/>
                    <a:pt x="2057" y="243"/>
                  </a:cubicBezTo>
                  <a:lnTo>
                    <a:pt x="940" y="8"/>
                  </a:lnTo>
                  <a:cubicBezTo>
                    <a:pt x="919" y="3"/>
                    <a:pt x="897"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803" name="Google Shape;1803;p45"/>
            <p:cNvSpPr/>
            <p:nvPr/>
          </p:nvSpPr>
          <p:spPr>
            <a:xfrm>
              <a:off x="4790750" y="3239550"/>
              <a:ext cx="31600" cy="17200"/>
            </a:xfrm>
            <a:custGeom>
              <a:avLst/>
              <a:gdLst/>
              <a:ahLst/>
              <a:cxnLst/>
              <a:rect l="l" t="t" r="r" b="b"/>
              <a:pathLst>
                <a:path w="1264" h="688" extrusionOk="0">
                  <a:moveTo>
                    <a:pt x="448" y="1"/>
                  </a:moveTo>
                  <a:cubicBezTo>
                    <a:pt x="398" y="1"/>
                    <a:pt x="345" y="28"/>
                    <a:pt x="324" y="71"/>
                  </a:cubicBezTo>
                  <a:lnTo>
                    <a:pt x="1" y="659"/>
                  </a:lnTo>
                  <a:lnTo>
                    <a:pt x="118" y="688"/>
                  </a:lnTo>
                  <a:cubicBezTo>
                    <a:pt x="206" y="688"/>
                    <a:pt x="294" y="659"/>
                    <a:pt x="324" y="600"/>
                  </a:cubicBezTo>
                  <a:lnTo>
                    <a:pt x="559" y="130"/>
                  </a:lnTo>
                  <a:lnTo>
                    <a:pt x="1264" y="159"/>
                  </a:lnTo>
                  <a:lnTo>
                    <a:pt x="500" y="12"/>
                  </a:lnTo>
                  <a:cubicBezTo>
                    <a:pt x="484" y="4"/>
                    <a:pt x="466" y="1"/>
                    <a:pt x="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804" name="Google Shape;1804;p45"/>
            <p:cNvSpPr/>
            <p:nvPr/>
          </p:nvSpPr>
          <p:spPr>
            <a:xfrm>
              <a:off x="4828950" y="3246450"/>
              <a:ext cx="4425" cy="3700"/>
            </a:xfrm>
            <a:custGeom>
              <a:avLst/>
              <a:gdLst/>
              <a:ahLst/>
              <a:cxnLst/>
              <a:rect l="l" t="t" r="r" b="b"/>
              <a:pathLst>
                <a:path w="177" h="148" extrusionOk="0">
                  <a:moveTo>
                    <a:pt x="118" y="1"/>
                  </a:moveTo>
                  <a:lnTo>
                    <a:pt x="0" y="59"/>
                  </a:lnTo>
                  <a:lnTo>
                    <a:pt x="59" y="148"/>
                  </a:lnTo>
                  <a:lnTo>
                    <a:pt x="176" y="89"/>
                  </a:lnTo>
                  <a:lnTo>
                    <a:pt x="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805" name="Google Shape;1805;p45"/>
            <p:cNvSpPr/>
            <p:nvPr/>
          </p:nvSpPr>
          <p:spPr>
            <a:xfrm>
              <a:off x="4738600" y="3233050"/>
              <a:ext cx="96250" cy="134600"/>
            </a:xfrm>
            <a:custGeom>
              <a:avLst/>
              <a:gdLst/>
              <a:ahLst/>
              <a:cxnLst/>
              <a:rect l="l" t="t" r="r" b="b"/>
              <a:pathLst>
                <a:path w="3850" h="5384" extrusionOk="0">
                  <a:moveTo>
                    <a:pt x="2528" y="1"/>
                  </a:moveTo>
                  <a:cubicBezTo>
                    <a:pt x="2383" y="1"/>
                    <a:pt x="2248" y="62"/>
                    <a:pt x="2175" y="184"/>
                  </a:cubicBezTo>
                  <a:cubicBezTo>
                    <a:pt x="1323" y="1330"/>
                    <a:pt x="1" y="3563"/>
                    <a:pt x="588" y="5296"/>
                  </a:cubicBezTo>
                  <a:cubicBezTo>
                    <a:pt x="618" y="5355"/>
                    <a:pt x="647" y="5384"/>
                    <a:pt x="706" y="5384"/>
                  </a:cubicBezTo>
                  <a:lnTo>
                    <a:pt x="794" y="5384"/>
                  </a:lnTo>
                  <a:cubicBezTo>
                    <a:pt x="853" y="5355"/>
                    <a:pt x="911" y="5266"/>
                    <a:pt x="882" y="5208"/>
                  </a:cubicBezTo>
                  <a:cubicBezTo>
                    <a:pt x="324" y="3533"/>
                    <a:pt x="1763" y="1242"/>
                    <a:pt x="2410" y="360"/>
                  </a:cubicBezTo>
                  <a:cubicBezTo>
                    <a:pt x="2431" y="317"/>
                    <a:pt x="2468" y="290"/>
                    <a:pt x="2510" y="290"/>
                  </a:cubicBezTo>
                  <a:cubicBezTo>
                    <a:pt x="2525" y="290"/>
                    <a:pt x="2541" y="294"/>
                    <a:pt x="2557" y="302"/>
                  </a:cubicBezTo>
                  <a:lnTo>
                    <a:pt x="3644" y="507"/>
                  </a:lnTo>
                  <a:cubicBezTo>
                    <a:pt x="3732" y="507"/>
                    <a:pt x="3820" y="449"/>
                    <a:pt x="3820" y="360"/>
                  </a:cubicBezTo>
                  <a:cubicBezTo>
                    <a:pt x="3849" y="302"/>
                    <a:pt x="3790" y="214"/>
                    <a:pt x="3702" y="214"/>
                  </a:cubicBezTo>
                  <a:lnTo>
                    <a:pt x="2615" y="8"/>
                  </a:lnTo>
                  <a:cubicBezTo>
                    <a:pt x="2586" y="3"/>
                    <a:pt x="2557" y="1"/>
                    <a:pt x="2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806" name="Google Shape;1806;p45"/>
            <p:cNvSpPr/>
            <p:nvPr/>
          </p:nvSpPr>
          <p:spPr>
            <a:xfrm>
              <a:off x="4755500" y="3246575"/>
              <a:ext cx="49975" cy="45800"/>
            </a:xfrm>
            <a:custGeom>
              <a:avLst/>
              <a:gdLst/>
              <a:ahLst/>
              <a:cxnLst/>
              <a:rect l="l" t="t" r="r" b="b"/>
              <a:pathLst>
                <a:path w="1999" h="1832" extrusionOk="0">
                  <a:moveTo>
                    <a:pt x="1016" y="126"/>
                  </a:moveTo>
                  <a:cubicBezTo>
                    <a:pt x="1069" y="126"/>
                    <a:pt x="1122" y="131"/>
                    <a:pt x="1176" y="143"/>
                  </a:cubicBezTo>
                  <a:cubicBezTo>
                    <a:pt x="1587" y="231"/>
                    <a:pt x="1851" y="642"/>
                    <a:pt x="1763" y="1083"/>
                  </a:cubicBezTo>
                  <a:cubicBezTo>
                    <a:pt x="1686" y="1441"/>
                    <a:pt x="1365" y="1687"/>
                    <a:pt x="1012" y="1687"/>
                  </a:cubicBezTo>
                  <a:cubicBezTo>
                    <a:pt x="959" y="1687"/>
                    <a:pt x="906" y="1682"/>
                    <a:pt x="852" y="1670"/>
                  </a:cubicBezTo>
                  <a:cubicBezTo>
                    <a:pt x="441" y="1582"/>
                    <a:pt x="147" y="1171"/>
                    <a:pt x="235" y="760"/>
                  </a:cubicBezTo>
                  <a:cubicBezTo>
                    <a:pt x="312" y="376"/>
                    <a:pt x="656" y="126"/>
                    <a:pt x="1016" y="126"/>
                  </a:cubicBezTo>
                  <a:close/>
                  <a:moveTo>
                    <a:pt x="998" y="1"/>
                  </a:moveTo>
                  <a:cubicBezTo>
                    <a:pt x="574" y="1"/>
                    <a:pt x="194" y="300"/>
                    <a:pt x="118" y="730"/>
                  </a:cubicBezTo>
                  <a:cubicBezTo>
                    <a:pt x="0" y="1230"/>
                    <a:pt x="324" y="1700"/>
                    <a:pt x="823" y="1817"/>
                  </a:cubicBezTo>
                  <a:cubicBezTo>
                    <a:pt x="878" y="1827"/>
                    <a:pt x="933" y="1832"/>
                    <a:pt x="987" y="1832"/>
                  </a:cubicBezTo>
                  <a:cubicBezTo>
                    <a:pt x="1422" y="1832"/>
                    <a:pt x="1805" y="1527"/>
                    <a:pt x="1910" y="1083"/>
                  </a:cubicBezTo>
                  <a:cubicBezTo>
                    <a:pt x="1998" y="613"/>
                    <a:pt x="1704" y="113"/>
                    <a:pt x="1205" y="25"/>
                  </a:cubicBezTo>
                  <a:cubicBezTo>
                    <a:pt x="1135" y="9"/>
                    <a:pt x="1066" y="1"/>
                    <a:pt x="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grpSp>
        <p:nvGrpSpPr>
          <p:cNvPr id="1308" name="Google Shape;1308;p44"/>
          <p:cNvGrpSpPr/>
          <p:nvPr/>
        </p:nvGrpSpPr>
        <p:grpSpPr>
          <a:xfrm>
            <a:off x="4481180" y="1121681"/>
            <a:ext cx="5334279" cy="4511673"/>
            <a:chOff x="4914457" y="1788328"/>
            <a:chExt cx="4201874" cy="3553898"/>
          </a:xfrm>
        </p:grpSpPr>
        <p:sp>
          <p:nvSpPr>
            <p:cNvPr id="1309" name="Google Shape;1309;p44"/>
            <p:cNvSpPr/>
            <p:nvPr/>
          </p:nvSpPr>
          <p:spPr>
            <a:xfrm>
              <a:off x="8346589" y="2783877"/>
              <a:ext cx="374481" cy="272168"/>
            </a:xfrm>
            <a:custGeom>
              <a:avLst/>
              <a:gdLst/>
              <a:ahLst/>
              <a:cxnLst/>
              <a:rect l="l" t="t" r="r" b="b"/>
              <a:pathLst>
                <a:path w="2811" h="2043" extrusionOk="0">
                  <a:moveTo>
                    <a:pt x="609" y="1"/>
                  </a:moveTo>
                  <a:cubicBezTo>
                    <a:pt x="568" y="1"/>
                    <a:pt x="523" y="26"/>
                    <a:pt x="471" y="88"/>
                  </a:cubicBezTo>
                  <a:cubicBezTo>
                    <a:pt x="842" y="345"/>
                    <a:pt x="528" y="630"/>
                    <a:pt x="343" y="844"/>
                  </a:cubicBezTo>
                  <a:cubicBezTo>
                    <a:pt x="0" y="1244"/>
                    <a:pt x="143" y="1558"/>
                    <a:pt x="271" y="2043"/>
                  </a:cubicBezTo>
                  <a:cubicBezTo>
                    <a:pt x="999" y="1829"/>
                    <a:pt x="1513" y="1087"/>
                    <a:pt x="2140" y="687"/>
                  </a:cubicBezTo>
                  <a:cubicBezTo>
                    <a:pt x="2368" y="545"/>
                    <a:pt x="2639" y="416"/>
                    <a:pt x="2811" y="202"/>
                  </a:cubicBezTo>
                  <a:lnTo>
                    <a:pt x="2811" y="202"/>
                  </a:lnTo>
                  <a:cubicBezTo>
                    <a:pt x="2639" y="231"/>
                    <a:pt x="2483" y="274"/>
                    <a:pt x="2326" y="317"/>
                  </a:cubicBezTo>
                  <a:cubicBezTo>
                    <a:pt x="2326" y="274"/>
                    <a:pt x="2311" y="231"/>
                    <a:pt x="2311" y="188"/>
                  </a:cubicBezTo>
                  <a:cubicBezTo>
                    <a:pt x="2240" y="202"/>
                    <a:pt x="2169" y="231"/>
                    <a:pt x="2097" y="245"/>
                  </a:cubicBezTo>
                  <a:cubicBezTo>
                    <a:pt x="2169" y="202"/>
                    <a:pt x="2212" y="160"/>
                    <a:pt x="2254" y="103"/>
                  </a:cubicBezTo>
                  <a:cubicBezTo>
                    <a:pt x="2197" y="80"/>
                    <a:pt x="2137" y="71"/>
                    <a:pt x="2075" y="71"/>
                  </a:cubicBezTo>
                  <a:cubicBezTo>
                    <a:pt x="1939" y="71"/>
                    <a:pt x="1797" y="119"/>
                    <a:pt x="1669" y="188"/>
                  </a:cubicBezTo>
                  <a:cubicBezTo>
                    <a:pt x="1498" y="274"/>
                    <a:pt x="1327" y="402"/>
                    <a:pt x="1142" y="459"/>
                  </a:cubicBezTo>
                  <a:cubicBezTo>
                    <a:pt x="1119" y="468"/>
                    <a:pt x="1098" y="472"/>
                    <a:pt x="1079" y="472"/>
                  </a:cubicBezTo>
                  <a:cubicBezTo>
                    <a:pt x="867" y="472"/>
                    <a:pt x="782"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10" name="Google Shape;1310;p44"/>
            <p:cNvSpPr/>
            <p:nvPr/>
          </p:nvSpPr>
          <p:spPr>
            <a:xfrm>
              <a:off x="7797325" y="2568062"/>
              <a:ext cx="648249" cy="685550"/>
            </a:xfrm>
            <a:custGeom>
              <a:avLst/>
              <a:gdLst/>
              <a:ahLst/>
              <a:cxnLst/>
              <a:rect l="l" t="t" r="r" b="b"/>
              <a:pathLst>
                <a:path w="4866" h="5146" extrusionOk="0">
                  <a:moveTo>
                    <a:pt x="1443" y="0"/>
                  </a:moveTo>
                  <a:cubicBezTo>
                    <a:pt x="1410" y="0"/>
                    <a:pt x="1378" y="8"/>
                    <a:pt x="1356" y="25"/>
                  </a:cubicBezTo>
                  <a:cubicBezTo>
                    <a:pt x="1313" y="53"/>
                    <a:pt x="1299" y="96"/>
                    <a:pt x="1270" y="125"/>
                  </a:cubicBezTo>
                  <a:cubicBezTo>
                    <a:pt x="1128" y="382"/>
                    <a:pt x="999" y="738"/>
                    <a:pt x="785" y="952"/>
                  </a:cubicBezTo>
                  <a:cubicBezTo>
                    <a:pt x="571" y="1152"/>
                    <a:pt x="286" y="1280"/>
                    <a:pt x="158" y="1551"/>
                  </a:cubicBezTo>
                  <a:cubicBezTo>
                    <a:pt x="115" y="1623"/>
                    <a:pt x="86" y="1723"/>
                    <a:pt x="72" y="1808"/>
                  </a:cubicBezTo>
                  <a:cubicBezTo>
                    <a:pt x="1" y="2136"/>
                    <a:pt x="143" y="2336"/>
                    <a:pt x="229" y="2636"/>
                  </a:cubicBezTo>
                  <a:cubicBezTo>
                    <a:pt x="329" y="2935"/>
                    <a:pt x="429" y="3235"/>
                    <a:pt x="557" y="3520"/>
                  </a:cubicBezTo>
                  <a:cubicBezTo>
                    <a:pt x="800" y="4062"/>
                    <a:pt x="1128" y="4590"/>
                    <a:pt x="1641" y="4918"/>
                  </a:cubicBezTo>
                  <a:cubicBezTo>
                    <a:pt x="1890" y="5077"/>
                    <a:pt x="2164" y="5146"/>
                    <a:pt x="2442" y="5146"/>
                  </a:cubicBezTo>
                  <a:cubicBezTo>
                    <a:pt x="2787" y="5146"/>
                    <a:pt x="3137" y="5041"/>
                    <a:pt x="3453" y="4875"/>
                  </a:cubicBezTo>
                  <a:cubicBezTo>
                    <a:pt x="4066" y="4561"/>
                    <a:pt x="4295" y="4062"/>
                    <a:pt x="4794" y="3648"/>
                  </a:cubicBezTo>
                  <a:cubicBezTo>
                    <a:pt x="4808" y="3620"/>
                    <a:pt x="4837" y="3606"/>
                    <a:pt x="4851" y="3577"/>
                  </a:cubicBezTo>
                  <a:cubicBezTo>
                    <a:pt x="4865" y="3549"/>
                    <a:pt x="4851" y="3506"/>
                    <a:pt x="4851" y="3477"/>
                  </a:cubicBezTo>
                  <a:lnTo>
                    <a:pt x="4837" y="3434"/>
                  </a:lnTo>
                  <a:cubicBezTo>
                    <a:pt x="4737" y="3106"/>
                    <a:pt x="4651" y="2764"/>
                    <a:pt x="4551" y="2436"/>
                  </a:cubicBezTo>
                  <a:cubicBezTo>
                    <a:pt x="4187" y="2633"/>
                    <a:pt x="3535" y="3149"/>
                    <a:pt x="3026" y="3149"/>
                  </a:cubicBezTo>
                  <a:cubicBezTo>
                    <a:pt x="2837" y="3149"/>
                    <a:pt x="2668" y="3078"/>
                    <a:pt x="2540" y="2892"/>
                  </a:cubicBezTo>
                  <a:cubicBezTo>
                    <a:pt x="2112" y="2279"/>
                    <a:pt x="2226" y="1523"/>
                    <a:pt x="1969" y="867"/>
                  </a:cubicBezTo>
                  <a:cubicBezTo>
                    <a:pt x="1898" y="695"/>
                    <a:pt x="1827" y="539"/>
                    <a:pt x="1770" y="367"/>
                  </a:cubicBezTo>
                  <a:cubicBezTo>
                    <a:pt x="1727" y="267"/>
                    <a:pt x="1684" y="139"/>
                    <a:pt x="1584" y="53"/>
                  </a:cubicBezTo>
                  <a:cubicBezTo>
                    <a:pt x="1550" y="19"/>
                    <a:pt x="1494" y="0"/>
                    <a:pt x="1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11" name="Google Shape;1311;p44"/>
            <p:cNvSpPr/>
            <p:nvPr/>
          </p:nvSpPr>
          <p:spPr>
            <a:xfrm>
              <a:off x="8114654" y="4910726"/>
              <a:ext cx="389802" cy="414980"/>
            </a:xfrm>
            <a:custGeom>
              <a:avLst/>
              <a:gdLst/>
              <a:ahLst/>
              <a:cxnLst/>
              <a:rect l="l" t="t" r="r" b="b"/>
              <a:pathLst>
                <a:path w="2926" h="3115" extrusionOk="0">
                  <a:moveTo>
                    <a:pt x="1513" y="1"/>
                  </a:moveTo>
                  <a:cubicBezTo>
                    <a:pt x="1313" y="15"/>
                    <a:pt x="1099" y="100"/>
                    <a:pt x="900" y="129"/>
                  </a:cubicBezTo>
                  <a:cubicBezTo>
                    <a:pt x="629" y="172"/>
                    <a:pt x="343" y="172"/>
                    <a:pt x="87" y="272"/>
                  </a:cubicBezTo>
                  <a:cubicBezTo>
                    <a:pt x="58" y="272"/>
                    <a:pt x="44" y="286"/>
                    <a:pt x="30" y="314"/>
                  </a:cubicBezTo>
                  <a:cubicBezTo>
                    <a:pt x="1" y="343"/>
                    <a:pt x="15" y="386"/>
                    <a:pt x="30" y="429"/>
                  </a:cubicBezTo>
                  <a:cubicBezTo>
                    <a:pt x="144" y="814"/>
                    <a:pt x="144" y="1199"/>
                    <a:pt x="144" y="1598"/>
                  </a:cubicBezTo>
                  <a:cubicBezTo>
                    <a:pt x="144" y="1855"/>
                    <a:pt x="30" y="2197"/>
                    <a:pt x="172" y="2426"/>
                  </a:cubicBezTo>
                  <a:lnTo>
                    <a:pt x="201" y="2454"/>
                  </a:lnTo>
                  <a:cubicBezTo>
                    <a:pt x="372" y="2668"/>
                    <a:pt x="771" y="2768"/>
                    <a:pt x="985" y="2868"/>
                  </a:cubicBezTo>
                  <a:cubicBezTo>
                    <a:pt x="1303" y="3027"/>
                    <a:pt x="1659" y="3115"/>
                    <a:pt x="2014" y="3115"/>
                  </a:cubicBezTo>
                  <a:cubicBezTo>
                    <a:pt x="2138" y="3115"/>
                    <a:pt x="2262" y="3104"/>
                    <a:pt x="2383" y="3082"/>
                  </a:cubicBezTo>
                  <a:cubicBezTo>
                    <a:pt x="2540" y="3068"/>
                    <a:pt x="2683" y="3025"/>
                    <a:pt x="2768" y="2911"/>
                  </a:cubicBezTo>
                  <a:cubicBezTo>
                    <a:pt x="2925" y="2697"/>
                    <a:pt x="2768" y="2411"/>
                    <a:pt x="2569" y="2255"/>
                  </a:cubicBezTo>
                  <a:cubicBezTo>
                    <a:pt x="2369" y="2098"/>
                    <a:pt x="2112" y="2026"/>
                    <a:pt x="1941" y="1841"/>
                  </a:cubicBezTo>
                  <a:cubicBezTo>
                    <a:pt x="1741" y="1655"/>
                    <a:pt x="1670" y="1370"/>
                    <a:pt x="1627" y="1099"/>
                  </a:cubicBezTo>
                  <a:cubicBezTo>
                    <a:pt x="1556" y="728"/>
                    <a:pt x="1527" y="372"/>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12" name="Google Shape;1312;p44"/>
            <p:cNvSpPr/>
            <p:nvPr/>
          </p:nvSpPr>
          <p:spPr>
            <a:xfrm>
              <a:off x="7481862" y="2004543"/>
              <a:ext cx="528484" cy="294150"/>
            </a:xfrm>
            <a:custGeom>
              <a:avLst/>
              <a:gdLst/>
              <a:ahLst/>
              <a:cxnLst/>
              <a:rect l="l" t="t" r="r" b="b"/>
              <a:pathLst>
                <a:path w="3967" h="2208" extrusionOk="0">
                  <a:moveTo>
                    <a:pt x="3277" y="1"/>
                  </a:moveTo>
                  <a:cubicBezTo>
                    <a:pt x="2869" y="1"/>
                    <a:pt x="2275" y="168"/>
                    <a:pt x="1670" y="475"/>
                  </a:cubicBezTo>
                  <a:cubicBezTo>
                    <a:pt x="671" y="974"/>
                    <a:pt x="1" y="1673"/>
                    <a:pt x="172" y="2015"/>
                  </a:cubicBezTo>
                  <a:cubicBezTo>
                    <a:pt x="237" y="2145"/>
                    <a:pt x="414" y="2207"/>
                    <a:pt x="664" y="2207"/>
                  </a:cubicBezTo>
                  <a:cubicBezTo>
                    <a:pt x="1073" y="2207"/>
                    <a:pt x="1677" y="2040"/>
                    <a:pt x="2297" y="1730"/>
                  </a:cubicBezTo>
                  <a:cubicBezTo>
                    <a:pt x="3296" y="1231"/>
                    <a:pt x="3966" y="546"/>
                    <a:pt x="3781" y="204"/>
                  </a:cubicBezTo>
                  <a:cubicBezTo>
                    <a:pt x="3715" y="66"/>
                    <a:pt x="3533" y="1"/>
                    <a:pt x="3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13" name="Google Shape;1313;p44"/>
            <p:cNvSpPr/>
            <p:nvPr/>
          </p:nvSpPr>
          <p:spPr>
            <a:xfrm>
              <a:off x="7322664" y="4980267"/>
              <a:ext cx="294283" cy="361959"/>
            </a:xfrm>
            <a:custGeom>
              <a:avLst/>
              <a:gdLst/>
              <a:ahLst/>
              <a:cxnLst/>
              <a:rect l="l" t="t" r="r" b="b"/>
              <a:pathLst>
                <a:path w="2209" h="2717" extrusionOk="0">
                  <a:moveTo>
                    <a:pt x="509" y="1"/>
                  </a:moveTo>
                  <a:cubicBezTo>
                    <a:pt x="238" y="1"/>
                    <a:pt x="0" y="48"/>
                    <a:pt x="12" y="335"/>
                  </a:cubicBezTo>
                  <a:cubicBezTo>
                    <a:pt x="26" y="777"/>
                    <a:pt x="183" y="1190"/>
                    <a:pt x="140" y="1647"/>
                  </a:cubicBezTo>
                  <a:cubicBezTo>
                    <a:pt x="111" y="1847"/>
                    <a:pt x="83" y="2046"/>
                    <a:pt x="154" y="2232"/>
                  </a:cubicBezTo>
                  <a:cubicBezTo>
                    <a:pt x="211" y="2403"/>
                    <a:pt x="368" y="2546"/>
                    <a:pt x="539" y="2617"/>
                  </a:cubicBezTo>
                  <a:cubicBezTo>
                    <a:pt x="711" y="2688"/>
                    <a:pt x="896" y="2717"/>
                    <a:pt x="1081" y="2717"/>
                  </a:cubicBezTo>
                  <a:cubicBezTo>
                    <a:pt x="1353" y="2717"/>
                    <a:pt x="1624" y="2688"/>
                    <a:pt x="1852" y="2531"/>
                  </a:cubicBezTo>
                  <a:cubicBezTo>
                    <a:pt x="2066" y="2389"/>
                    <a:pt x="2208" y="2103"/>
                    <a:pt x="2123" y="1847"/>
                  </a:cubicBezTo>
                  <a:cubicBezTo>
                    <a:pt x="2052" y="1618"/>
                    <a:pt x="1823" y="1490"/>
                    <a:pt x="1681" y="1290"/>
                  </a:cubicBezTo>
                  <a:cubicBezTo>
                    <a:pt x="1467" y="976"/>
                    <a:pt x="1524" y="549"/>
                    <a:pt x="1495" y="163"/>
                  </a:cubicBezTo>
                  <a:cubicBezTo>
                    <a:pt x="1495" y="135"/>
                    <a:pt x="1495" y="106"/>
                    <a:pt x="1467" y="78"/>
                  </a:cubicBezTo>
                  <a:cubicBezTo>
                    <a:pt x="1438" y="35"/>
                    <a:pt x="1381" y="35"/>
                    <a:pt x="1338" y="35"/>
                  </a:cubicBezTo>
                  <a:cubicBezTo>
                    <a:pt x="1124" y="21"/>
                    <a:pt x="925" y="6"/>
                    <a:pt x="711" y="6"/>
                  </a:cubicBezTo>
                  <a:cubicBezTo>
                    <a:pt x="643" y="4"/>
                    <a:pt x="575" y="1"/>
                    <a:pt x="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14" name="Google Shape;1314;p44"/>
            <p:cNvSpPr/>
            <p:nvPr/>
          </p:nvSpPr>
          <p:spPr>
            <a:xfrm>
              <a:off x="7614948" y="3365513"/>
              <a:ext cx="737506" cy="1607566"/>
            </a:xfrm>
            <a:custGeom>
              <a:avLst/>
              <a:gdLst/>
              <a:ahLst/>
              <a:cxnLst/>
              <a:rect l="l" t="t" r="r" b="b"/>
              <a:pathLst>
                <a:path w="5536" h="12067" extrusionOk="0">
                  <a:moveTo>
                    <a:pt x="1158" y="0"/>
                  </a:moveTo>
                  <a:cubicBezTo>
                    <a:pt x="967" y="0"/>
                    <a:pt x="780" y="45"/>
                    <a:pt x="614" y="145"/>
                  </a:cubicBezTo>
                  <a:cubicBezTo>
                    <a:pt x="285" y="359"/>
                    <a:pt x="86" y="744"/>
                    <a:pt x="43" y="1143"/>
                  </a:cubicBezTo>
                  <a:cubicBezTo>
                    <a:pt x="0" y="1543"/>
                    <a:pt x="86" y="1928"/>
                    <a:pt x="200" y="2313"/>
                  </a:cubicBezTo>
                  <a:cubicBezTo>
                    <a:pt x="485" y="3297"/>
                    <a:pt x="970" y="4182"/>
                    <a:pt x="1470" y="5052"/>
                  </a:cubicBezTo>
                  <a:cubicBezTo>
                    <a:pt x="1769" y="5594"/>
                    <a:pt x="2083" y="6122"/>
                    <a:pt x="2354" y="6678"/>
                  </a:cubicBezTo>
                  <a:cubicBezTo>
                    <a:pt x="2796" y="7605"/>
                    <a:pt x="3010" y="8661"/>
                    <a:pt x="3139" y="9702"/>
                  </a:cubicBezTo>
                  <a:cubicBezTo>
                    <a:pt x="3192" y="10211"/>
                    <a:pt x="3158" y="12066"/>
                    <a:pt x="4027" y="12066"/>
                  </a:cubicBezTo>
                  <a:cubicBezTo>
                    <a:pt x="4084" y="12066"/>
                    <a:pt x="4144" y="12058"/>
                    <a:pt x="4208" y="12042"/>
                  </a:cubicBezTo>
                  <a:cubicBezTo>
                    <a:pt x="4351" y="12013"/>
                    <a:pt x="4480" y="11913"/>
                    <a:pt x="4622" y="11885"/>
                  </a:cubicBezTo>
                  <a:cubicBezTo>
                    <a:pt x="4638" y="11883"/>
                    <a:pt x="4654" y="11883"/>
                    <a:pt x="4670" y="11883"/>
                  </a:cubicBezTo>
                  <a:cubicBezTo>
                    <a:pt x="4778" y="11883"/>
                    <a:pt x="4880" y="11916"/>
                    <a:pt x="4988" y="11916"/>
                  </a:cubicBezTo>
                  <a:cubicBezTo>
                    <a:pt x="5004" y="11916"/>
                    <a:pt x="5020" y="11915"/>
                    <a:pt x="5036" y="11913"/>
                  </a:cubicBezTo>
                  <a:cubicBezTo>
                    <a:pt x="5250" y="11885"/>
                    <a:pt x="5421" y="11685"/>
                    <a:pt x="5478" y="11471"/>
                  </a:cubicBezTo>
                  <a:cubicBezTo>
                    <a:pt x="5535" y="11243"/>
                    <a:pt x="5507" y="11015"/>
                    <a:pt x="5478" y="10801"/>
                  </a:cubicBezTo>
                  <a:cubicBezTo>
                    <a:pt x="5335" y="9831"/>
                    <a:pt x="5193" y="8875"/>
                    <a:pt x="5050" y="7919"/>
                  </a:cubicBezTo>
                  <a:cubicBezTo>
                    <a:pt x="4950" y="7263"/>
                    <a:pt x="4850" y="6607"/>
                    <a:pt x="4679" y="5979"/>
                  </a:cubicBezTo>
                  <a:cubicBezTo>
                    <a:pt x="4522" y="5451"/>
                    <a:pt x="4323" y="4938"/>
                    <a:pt x="4109" y="4424"/>
                  </a:cubicBezTo>
                  <a:cubicBezTo>
                    <a:pt x="3766" y="3597"/>
                    <a:pt x="3438" y="2769"/>
                    <a:pt x="3096" y="1928"/>
                  </a:cubicBezTo>
                  <a:cubicBezTo>
                    <a:pt x="2882" y="1400"/>
                    <a:pt x="2654" y="829"/>
                    <a:pt x="2226" y="444"/>
                  </a:cubicBezTo>
                  <a:cubicBezTo>
                    <a:pt x="1940" y="178"/>
                    <a:pt x="1541"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15" name="Google Shape;1315;p44"/>
            <p:cNvSpPr/>
            <p:nvPr/>
          </p:nvSpPr>
          <p:spPr>
            <a:xfrm>
              <a:off x="7210094" y="3450108"/>
              <a:ext cx="526619" cy="1569065"/>
            </a:xfrm>
            <a:custGeom>
              <a:avLst/>
              <a:gdLst/>
              <a:ahLst/>
              <a:cxnLst/>
              <a:rect l="l" t="t" r="r" b="b"/>
              <a:pathLst>
                <a:path w="3953" h="11778" extrusionOk="0">
                  <a:moveTo>
                    <a:pt x="2794" y="1"/>
                  </a:moveTo>
                  <a:cubicBezTo>
                    <a:pt x="2516" y="1"/>
                    <a:pt x="2240" y="33"/>
                    <a:pt x="1984" y="109"/>
                  </a:cubicBezTo>
                  <a:cubicBezTo>
                    <a:pt x="1812" y="109"/>
                    <a:pt x="1641" y="123"/>
                    <a:pt x="1470" y="137"/>
                  </a:cubicBezTo>
                  <a:cubicBezTo>
                    <a:pt x="1399" y="137"/>
                    <a:pt x="1313" y="151"/>
                    <a:pt x="1256" y="209"/>
                  </a:cubicBezTo>
                  <a:cubicBezTo>
                    <a:pt x="1213" y="251"/>
                    <a:pt x="1199" y="308"/>
                    <a:pt x="1185" y="365"/>
                  </a:cubicBezTo>
                  <a:cubicBezTo>
                    <a:pt x="1071" y="694"/>
                    <a:pt x="1014" y="1036"/>
                    <a:pt x="971" y="1393"/>
                  </a:cubicBezTo>
                  <a:cubicBezTo>
                    <a:pt x="956" y="1421"/>
                    <a:pt x="956" y="1464"/>
                    <a:pt x="942" y="1507"/>
                  </a:cubicBezTo>
                  <a:lnTo>
                    <a:pt x="956" y="1507"/>
                  </a:lnTo>
                  <a:cubicBezTo>
                    <a:pt x="928" y="1721"/>
                    <a:pt x="914" y="1949"/>
                    <a:pt x="885" y="2177"/>
                  </a:cubicBezTo>
                  <a:cubicBezTo>
                    <a:pt x="814" y="2947"/>
                    <a:pt x="685" y="3718"/>
                    <a:pt x="600" y="4488"/>
                  </a:cubicBezTo>
                  <a:cubicBezTo>
                    <a:pt x="486" y="5686"/>
                    <a:pt x="329" y="6885"/>
                    <a:pt x="257" y="8083"/>
                  </a:cubicBezTo>
                  <a:cubicBezTo>
                    <a:pt x="200" y="9067"/>
                    <a:pt x="1" y="10565"/>
                    <a:pt x="500" y="11478"/>
                  </a:cubicBezTo>
                  <a:cubicBezTo>
                    <a:pt x="586" y="11649"/>
                    <a:pt x="757" y="11778"/>
                    <a:pt x="942" y="11778"/>
                  </a:cubicBezTo>
                  <a:cubicBezTo>
                    <a:pt x="1071" y="11778"/>
                    <a:pt x="1199" y="11721"/>
                    <a:pt x="1342" y="11678"/>
                  </a:cubicBezTo>
                  <a:cubicBezTo>
                    <a:pt x="1452" y="11647"/>
                    <a:pt x="1563" y="11638"/>
                    <a:pt x="1671" y="11638"/>
                  </a:cubicBezTo>
                  <a:cubicBezTo>
                    <a:pt x="1826" y="11638"/>
                    <a:pt x="1975" y="11657"/>
                    <a:pt x="2110" y="11657"/>
                  </a:cubicBezTo>
                  <a:cubicBezTo>
                    <a:pt x="2366" y="11657"/>
                    <a:pt x="2571" y="11591"/>
                    <a:pt x="2668" y="11207"/>
                  </a:cubicBezTo>
                  <a:cubicBezTo>
                    <a:pt x="2839" y="10522"/>
                    <a:pt x="2711" y="9666"/>
                    <a:pt x="2740" y="8967"/>
                  </a:cubicBezTo>
                  <a:cubicBezTo>
                    <a:pt x="2782" y="7441"/>
                    <a:pt x="2911" y="5915"/>
                    <a:pt x="3296" y="4445"/>
                  </a:cubicBezTo>
                  <a:cubicBezTo>
                    <a:pt x="3510" y="3618"/>
                    <a:pt x="3681" y="2805"/>
                    <a:pt x="3810" y="1977"/>
                  </a:cubicBezTo>
                  <a:cubicBezTo>
                    <a:pt x="3824" y="1878"/>
                    <a:pt x="3838" y="1778"/>
                    <a:pt x="3852" y="1664"/>
                  </a:cubicBezTo>
                  <a:cubicBezTo>
                    <a:pt x="3924" y="1164"/>
                    <a:pt x="3952" y="579"/>
                    <a:pt x="3653" y="194"/>
                  </a:cubicBezTo>
                  <a:cubicBezTo>
                    <a:pt x="3553" y="66"/>
                    <a:pt x="3367" y="37"/>
                    <a:pt x="3210" y="23"/>
                  </a:cubicBezTo>
                  <a:cubicBezTo>
                    <a:pt x="3072" y="9"/>
                    <a:pt x="2933" y="1"/>
                    <a:pt x="2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16" name="Google Shape;1316;p44"/>
            <p:cNvSpPr/>
            <p:nvPr/>
          </p:nvSpPr>
          <p:spPr>
            <a:xfrm>
              <a:off x="7250060" y="2456290"/>
              <a:ext cx="792526" cy="1113453"/>
            </a:xfrm>
            <a:custGeom>
              <a:avLst/>
              <a:gdLst/>
              <a:ahLst/>
              <a:cxnLst/>
              <a:rect l="l" t="t" r="r" b="b"/>
              <a:pathLst>
                <a:path w="5949" h="8358" extrusionOk="0">
                  <a:moveTo>
                    <a:pt x="3085" y="0"/>
                  </a:moveTo>
                  <a:cubicBezTo>
                    <a:pt x="2537" y="0"/>
                    <a:pt x="1989" y="97"/>
                    <a:pt x="1484" y="293"/>
                  </a:cubicBezTo>
                  <a:cubicBezTo>
                    <a:pt x="0" y="878"/>
                    <a:pt x="756" y="3189"/>
                    <a:pt x="899" y="4259"/>
                  </a:cubicBezTo>
                  <a:cubicBezTo>
                    <a:pt x="1013" y="5072"/>
                    <a:pt x="1027" y="5985"/>
                    <a:pt x="642" y="6713"/>
                  </a:cubicBezTo>
                  <a:cubicBezTo>
                    <a:pt x="528" y="6955"/>
                    <a:pt x="442" y="7198"/>
                    <a:pt x="385" y="7455"/>
                  </a:cubicBezTo>
                  <a:cubicBezTo>
                    <a:pt x="343" y="7611"/>
                    <a:pt x="328" y="7783"/>
                    <a:pt x="371" y="7940"/>
                  </a:cubicBezTo>
                  <a:cubicBezTo>
                    <a:pt x="414" y="8097"/>
                    <a:pt x="542" y="8239"/>
                    <a:pt x="714" y="8253"/>
                  </a:cubicBezTo>
                  <a:cubicBezTo>
                    <a:pt x="728" y="8255"/>
                    <a:pt x="742" y="8256"/>
                    <a:pt x="756" y="8256"/>
                  </a:cubicBezTo>
                  <a:cubicBezTo>
                    <a:pt x="954" y="8256"/>
                    <a:pt x="1141" y="8081"/>
                    <a:pt x="1341" y="8068"/>
                  </a:cubicBezTo>
                  <a:cubicBezTo>
                    <a:pt x="1441" y="8068"/>
                    <a:pt x="1527" y="8111"/>
                    <a:pt x="1612" y="8139"/>
                  </a:cubicBezTo>
                  <a:cubicBezTo>
                    <a:pt x="1896" y="8242"/>
                    <a:pt x="2180" y="8357"/>
                    <a:pt x="2474" y="8357"/>
                  </a:cubicBezTo>
                  <a:cubicBezTo>
                    <a:pt x="2505" y="8357"/>
                    <a:pt x="2537" y="8356"/>
                    <a:pt x="2568" y="8353"/>
                  </a:cubicBezTo>
                  <a:cubicBezTo>
                    <a:pt x="2953" y="8310"/>
                    <a:pt x="3310" y="8097"/>
                    <a:pt x="3695" y="8039"/>
                  </a:cubicBezTo>
                  <a:cubicBezTo>
                    <a:pt x="3756" y="8031"/>
                    <a:pt x="3817" y="8028"/>
                    <a:pt x="3878" y="8028"/>
                  </a:cubicBezTo>
                  <a:cubicBezTo>
                    <a:pt x="4342" y="8028"/>
                    <a:pt x="4798" y="8241"/>
                    <a:pt x="5264" y="8253"/>
                  </a:cubicBezTo>
                  <a:cubicBezTo>
                    <a:pt x="5350" y="8253"/>
                    <a:pt x="5421" y="8253"/>
                    <a:pt x="5492" y="8211"/>
                  </a:cubicBezTo>
                  <a:cubicBezTo>
                    <a:pt x="5635" y="8154"/>
                    <a:pt x="5692" y="8011"/>
                    <a:pt x="5749" y="7868"/>
                  </a:cubicBezTo>
                  <a:cubicBezTo>
                    <a:pt x="5821" y="7726"/>
                    <a:pt x="5735" y="7483"/>
                    <a:pt x="5692" y="7340"/>
                  </a:cubicBezTo>
                  <a:cubicBezTo>
                    <a:pt x="5607" y="7055"/>
                    <a:pt x="5507" y="6770"/>
                    <a:pt x="5435" y="6485"/>
                  </a:cubicBezTo>
                  <a:cubicBezTo>
                    <a:pt x="5407" y="6342"/>
                    <a:pt x="5378" y="6185"/>
                    <a:pt x="5364" y="6014"/>
                  </a:cubicBezTo>
                  <a:cubicBezTo>
                    <a:pt x="5321" y="5514"/>
                    <a:pt x="5378" y="5015"/>
                    <a:pt x="5464" y="4530"/>
                  </a:cubicBezTo>
                  <a:cubicBezTo>
                    <a:pt x="5635" y="3517"/>
                    <a:pt x="5949" y="2519"/>
                    <a:pt x="5892" y="1477"/>
                  </a:cubicBezTo>
                  <a:cubicBezTo>
                    <a:pt x="5892" y="1335"/>
                    <a:pt x="5863" y="1192"/>
                    <a:pt x="5806" y="1064"/>
                  </a:cubicBezTo>
                  <a:cubicBezTo>
                    <a:pt x="5706" y="850"/>
                    <a:pt x="5492" y="693"/>
                    <a:pt x="5278" y="564"/>
                  </a:cubicBezTo>
                  <a:cubicBezTo>
                    <a:pt x="4621" y="190"/>
                    <a:pt x="3852" y="0"/>
                    <a:pt x="3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17" name="Google Shape;1317;p44"/>
            <p:cNvSpPr/>
            <p:nvPr/>
          </p:nvSpPr>
          <p:spPr>
            <a:xfrm>
              <a:off x="7567388" y="1907160"/>
              <a:ext cx="384073" cy="478393"/>
            </a:xfrm>
            <a:custGeom>
              <a:avLst/>
              <a:gdLst/>
              <a:ahLst/>
              <a:cxnLst/>
              <a:rect l="l" t="t" r="r" b="b"/>
              <a:pathLst>
                <a:path w="2883" h="3591" extrusionOk="0">
                  <a:moveTo>
                    <a:pt x="1945" y="0"/>
                  </a:moveTo>
                  <a:cubicBezTo>
                    <a:pt x="1784" y="0"/>
                    <a:pt x="1595" y="32"/>
                    <a:pt x="1384" y="64"/>
                  </a:cubicBezTo>
                  <a:cubicBezTo>
                    <a:pt x="999" y="121"/>
                    <a:pt x="614" y="250"/>
                    <a:pt x="357" y="549"/>
                  </a:cubicBezTo>
                  <a:cubicBezTo>
                    <a:pt x="129" y="806"/>
                    <a:pt x="1" y="1191"/>
                    <a:pt x="43" y="1534"/>
                  </a:cubicBezTo>
                  <a:cubicBezTo>
                    <a:pt x="157" y="2247"/>
                    <a:pt x="500" y="3131"/>
                    <a:pt x="1199" y="3460"/>
                  </a:cubicBezTo>
                  <a:cubicBezTo>
                    <a:pt x="1399" y="3547"/>
                    <a:pt x="1631" y="3591"/>
                    <a:pt x="1858" y="3591"/>
                  </a:cubicBezTo>
                  <a:cubicBezTo>
                    <a:pt x="1890" y="3591"/>
                    <a:pt x="1923" y="3590"/>
                    <a:pt x="1955" y="3588"/>
                  </a:cubicBezTo>
                  <a:cubicBezTo>
                    <a:pt x="2140" y="3559"/>
                    <a:pt x="2340" y="3502"/>
                    <a:pt x="2497" y="3388"/>
                  </a:cubicBezTo>
                  <a:cubicBezTo>
                    <a:pt x="2711" y="3217"/>
                    <a:pt x="2768" y="3032"/>
                    <a:pt x="2825" y="2775"/>
                  </a:cubicBezTo>
                  <a:lnTo>
                    <a:pt x="2825" y="2746"/>
                  </a:lnTo>
                  <a:cubicBezTo>
                    <a:pt x="2882" y="2447"/>
                    <a:pt x="2854" y="2133"/>
                    <a:pt x="2768" y="1848"/>
                  </a:cubicBezTo>
                  <a:cubicBezTo>
                    <a:pt x="2640" y="1462"/>
                    <a:pt x="2583" y="1063"/>
                    <a:pt x="2540" y="649"/>
                  </a:cubicBezTo>
                  <a:cubicBezTo>
                    <a:pt x="2492" y="132"/>
                    <a:pt x="2276" y="0"/>
                    <a:pt x="1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18" name="Google Shape;1318;p44"/>
            <p:cNvSpPr/>
            <p:nvPr/>
          </p:nvSpPr>
          <p:spPr>
            <a:xfrm>
              <a:off x="7586439" y="2194781"/>
              <a:ext cx="230071" cy="335981"/>
            </a:xfrm>
            <a:custGeom>
              <a:avLst/>
              <a:gdLst/>
              <a:ahLst/>
              <a:cxnLst/>
              <a:rect l="l" t="t" r="r" b="b"/>
              <a:pathLst>
                <a:path w="1727" h="2522" extrusionOk="0">
                  <a:moveTo>
                    <a:pt x="510" y="0"/>
                  </a:moveTo>
                  <a:cubicBezTo>
                    <a:pt x="463" y="0"/>
                    <a:pt x="416" y="12"/>
                    <a:pt x="371" y="45"/>
                  </a:cubicBezTo>
                  <a:lnTo>
                    <a:pt x="357" y="59"/>
                  </a:lnTo>
                  <a:cubicBezTo>
                    <a:pt x="214" y="202"/>
                    <a:pt x="271" y="502"/>
                    <a:pt x="286" y="687"/>
                  </a:cubicBezTo>
                  <a:cubicBezTo>
                    <a:pt x="314" y="1015"/>
                    <a:pt x="228" y="1329"/>
                    <a:pt x="143" y="1643"/>
                  </a:cubicBezTo>
                  <a:cubicBezTo>
                    <a:pt x="100" y="1800"/>
                    <a:pt x="0" y="1943"/>
                    <a:pt x="72" y="2114"/>
                  </a:cubicBezTo>
                  <a:cubicBezTo>
                    <a:pt x="114" y="2214"/>
                    <a:pt x="300" y="2328"/>
                    <a:pt x="400" y="2370"/>
                  </a:cubicBezTo>
                  <a:cubicBezTo>
                    <a:pt x="583" y="2474"/>
                    <a:pt x="794" y="2522"/>
                    <a:pt x="1003" y="2522"/>
                  </a:cubicBezTo>
                  <a:cubicBezTo>
                    <a:pt x="1054" y="2522"/>
                    <a:pt x="1105" y="2519"/>
                    <a:pt x="1156" y="2513"/>
                  </a:cubicBezTo>
                  <a:cubicBezTo>
                    <a:pt x="1412" y="2485"/>
                    <a:pt x="1598" y="2470"/>
                    <a:pt x="1641" y="2214"/>
                  </a:cubicBezTo>
                  <a:cubicBezTo>
                    <a:pt x="1726" y="1643"/>
                    <a:pt x="1712" y="1044"/>
                    <a:pt x="1626" y="487"/>
                  </a:cubicBezTo>
                  <a:cubicBezTo>
                    <a:pt x="1626" y="416"/>
                    <a:pt x="1612" y="359"/>
                    <a:pt x="1569" y="302"/>
                  </a:cubicBezTo>
                  <a:cubicBezTo>
                    <a:pt x="1527" y="231"/>
                    <a:pt x="1427" y="188"/>
                    <a:pt x="1341" y="159"/>
                  </a:cubicBezTo>
                  <a:cubicBezTo>
                    <a:pt x="1141" y="102"/>
                    <a:pt x="942" y="74"/>
                    <a:pt x="728" y="45"/>
                  </a:cubicBezTo>
                  <a:cubicBezTo>
                    <a:pt x="658" y="28"/>
                    <a:pt x="584" y="0"/>
                    <a:pt x="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19" name="Google Shape;1319;p44"/>
            <p:cNvSpPr/>
            <p:nvPr/>
          </p:nvSpPr>
          <p:spPr>
            <a:xfrm>
              <a:off x="7480796" y="1822965"/>
              <a:ext cx="485853" cy="497044"/>
            </a:xfrm>
            <a:custGeom>
              <a:avLst/>
              <a:gdLst/>
              <a:ahLst/>
              <a:cxnLst/>
              <a:rect l="l" t="t" r="r" b="b"/>
              <a:pathLst>
                <a:path w="3647" h="3731" extrusionOk="0">
                  <a:moveTo>
                    <a:pt x="2601" y="0"/>
                  </a:moveTo>
                  <a:cubicBezTo>
                    <a:pt x="2441" y="0"/>
                    <a:pt x="2249" y="125"/>
                    <a:pt x="2134" y="240"/>
                  </a:cubicBezTo>
                  <a:cubicBezTo>
                    <a:pt x="2120" y="183"/>
                    <a:pt x="2063" y="140"/>
                    <a:pt x="2006" y="140"/>
                  </a:cubicBezTo>
                  <a:cubicBezTo>
                    <a:pt x="1949" y="140"/>
                    <a:pt x="1892" y="169"/>
                    <a:pt x="1849" y="197"/>
                  </a:cubicBezTo>
                  <a:cubicBezTo>
                    <a:pt x="1706" y="297"/>
                    <a:pt x="1592" y="383"/>
                    <a:pt x="1478" y="497"/>
                  </a:cubicBezTo>
                  <a:cubicBezTo>
                    <a:pt x="1492" y="440"/>
                    <a:pt x="1449" y="383"/>
                    <a:pt x="1392" y="368"/>
                  </a:cubicBezTo>
                  <a:cubicBezTo>
                    <a:pt x="1371" y="361"/>
                    <a:pt x="1346" y="358"/>
                    <a:pt x="1319" y="358"/>
                  </a:cubicBezTo>
                  <a:cubicBezTo>
                    <a:pt x="1292" y="358"/>
                    <a:pt x="1264" y="361"/>
                    <a:pt x="1235" y="368"/>
                  </a:cubicBezTo>
                  <a:cubicBezTo>
                    <a:pt x="1007" y="425"/>
                    <a:pt x="793" y="568"/>
                    <a:pt x="651" y="753"/>
                  </a:cubicBezTo>
                  <a:cubicBezTo>
                    <a:pt x="636" y="782"/>
                    <a:pt x="437" y="811"/>
                    <a:pt x="380" y="868"/>
                  </a:cubicBezTo>
                  <a:cubicBezTo>
                    <a:pt x="308" y="953"/>
                    <a:pt x="280" y="1053"/>
                    <a:pt x="265" y="1167"/>
                  </a:cubicBezTo>
                  <a:cubicBezTo>
                    <a:pt x="265" y="1267"/>
                    <a:pt x="280" y="1381"/>
                    <a:pt x="308" y="1495"/>
                  </a:cubicBezTo>
                  <a:cubicBezTo>
                    <a:pt x="194" y="1510"/>
                    <a:pt x="94" y="1567"/>
                    <a:pt x="66" y="1724"/>
                  </a:cubicBezTo>
                  <a:cubicBezTo>
                    <a:pt x="37" y="1966"/>
                    <a:pt x="237" y="2137"/>
                    <a:pt x="451" y="2151"/>
                  </a:cubicBezTo>
                  <a:cubicBezTo>
                    <a:pt x="337" y="2237"/>
                    <a:pt x="123" y="2308"/>
                    <a:pt x="80" y="2465"/>
                  </a:cubicBezTo>
                  <a:cubicBezTo>
                    <a:pt x="0" y="2718"/>
                    <a:pt x="242" y="2809"/>
                    <a:pt x="448" y="2809"/>
                  </a:cubicBezTo>
                  <a:cubicBezTo>
                    <a:pt x="464" y="2809"/>
                    <a:pt x="479" y="2809"/>
                    <a:pt x="494" y="2808"/>
                  </a:cubicBezTo>
                  <a:lnTo>
                    <a:pt x="494" y="2808"/>
                  </a:lnTo>
                  <a:cubicBezTo>
                    <a:pt x="303" y="2884"/>
                    <a:pt x="407" y="3209"/>
                    <a:pt x="603" y="3209"/>
                  </a:cubicBezTo>
                  <a:cubicBezTo>
                    <a:pt x="627" y="3209"/>
                    <a:pt x="652" y="3204"/>
                    <a:pt x="679" y="3193"/>
                  </a:cubicBezTo>
                  <a:lnTo>
                    <a:pt x="679" y="3193"/>
                  </a:lnTo>
                  <a:cubicBezTo>
                    <a:pt x="546" y="3302"/>
                    <a:pt x="546" y="3595"/>
                    <a:pt x="697" y="3595"/>
                  </a:cubicBezTo>
                  <a:cubicBezTo>
                    <a:pt x="724" y="3595"/>
                    <a:pt x="756" y="3585"/>
                    <a:pt x="793" y="3564"/>
                  </a:cubicBezTo>
                  <a:lnTo>
                    <a:pt x="793" y="3564"/>
                  </a:lnTo>
                  <a:cubicBezTo>
                    <a:pt x="710" y="3647"/>
                    <a:pt x="776" y="3731"/>
                    <a:pt x="875" y="3731"/>
                  </a:cubicBezTo>
                  <a:cubicBezTo>
                    <a:pt x="894" y="3731"/>
                    <a:pt x="915" y="3728"/>
                    <a:pt x="936" y="3721"/>
                  </a:cubicBezTo>
                  <a:cubicBezTo>
                    <a:pt x="1050" y="3678"/>
                    <a:pt x="1093" y="3478"/>
                    <a:pt x="1093" y="3364"/>
                  </a:cubicBezTo>
                  <a:cubicBezTo>
                    <a:pt x="1122" y="3381"/>
                    <a:pt x="1150" y="3388"/>
                    <a:pt x="1176" y="3388"/>
                  </a:cubicBezTo>
                  <a:cubicBezTo>
                    <a:pt x="1344" y="3388"/>
                    <a:pt x="1414" y="3077"/>
                    <a:pt x="1222" y="3038"/>
                  </a:cubicBezTo>
                  <a:lnTo>
                    <a:pt x="1222" y="3038"/>
                  </a:lnTo>
                  <a:cubicBezTo>
                    <a:pt x="1228" y="3039"/>
                    <a:pt x="1234" y="3039"/>
                    <a:pt x="1240" y="3039"/>
                  </a:cubicBezTo>
                  <a:cubicBezTo>
                    <a:pt x="1356" y="3039"/>
                    <a:pt x="1385" y="2901"/>
                    <a:pt x="1307" y="2822"/>
                  </a:cubicBezTo>
                  <a:cubicBezTo>
                    <a:pt x="1221" y="2751"/>
                    <a:pt x="1093" y="2779"/>
                    <a:pt x="1050" y="2637"/>
                  </a:cubicBezTo>
                  <a:cubicBezTo>
                    <a:pt x="1021" y="2579"/>
                    <a:pt x="1036" y="2451"/>
                    <a:pt x="1064" y="2394"/>
                  </a:cubicBezTo>
                  <a:cubicBezTo>
                    <a:pt x="1090" y="2330"/>
                    <a:pt x="1138" y="2278"/>
                    <a:pt x="1210" y="2278"/>
                  </a:cubicBezTo>
                  <a:cubicBezTo>
                    <a:pt x="1218" y="2278"/>
                    <a:pt x="1227" y="2278"/>
                    <a:pt x="1235" y="2280"/>
                  </a:cubicBezTo>
                  <a:cubicBezTo>
                    <a:pt x="1364" y="2280"/>
                    <a:pt x="1335" y="2408"/>
                    <a:pt x="1392" y="2437"/>
                  </a:cubicBezTo>
                  <a:cubicBezTo>
                    <a:pt x="1406" y="2441"/>
                    <a:pt x="1420" y="2443"/>
                    <a:pt x="1433" y="2443"/>
                  </a:cubicBezTo>
                  <a:cubicBezTo>
                    <a:pt x="1550" y="2443"/>
                    <a:pt x="1614" y="2277"/>
                    <a:pt x="1549" y="2123"/>
                  </a:cubicBezTo>
                  <a:cubicBezTo>
                    <a:pt x="1663" y="2123"/>
                    <a:pt x="1778" y="2009"/>
                    <a:pt x="1806" y="1909"/>
                  </a:cubicBezTo>
                  <a:lnTo>
                    <a:pt x="1849" y="1909"/>
                  </a:lnTo>
                  <a:cubicBezTo>
                    <a:pt x="1949" y="1909"/>
                    <a:pt x="2034" y="1880"/>
                    <a:pt x="2091" y="1823"/>
                  </a:cubicBezTo>
                  <a:cubicBezTo>
                    <a:pt x="2147" y="1863"/>
                    <a:pt x="2216" y="1891"/>
                    <a:pt x="2295" y="1891"/>
                  </a:cubicBezTo>
                  <a:cubicBezTo>
                    <a:pt x="2417" y="1891"/>
                    <a:pt x="2563" y="1823"/>
                    <a:pt x="2719" y="1624"/>
                  </a:cubicBezTo>
                  <a:cubicBezTo>
                    <a:pt x="2819" y="1709"/>
                    <a:pt x="2933" y="1766"/>
                    <a:pt x="3047" y="1781"/>
                  </a:cubicBezTo>
                  <a:cubicBezTo>
                    <a:pt x="3176" y="1781"/>
                    <a:pt x="3261" y="1738"/>
                    <a:pt x="3361" y="1695"/>
                  </a:cubicBezTo>
                  <a:cubicBezTo>
                    <a:pt x="3447" y="1652"/>
                    <a:pt x="3575" y="1681"/>
                    <a:pt x="3618" y="1595"/>
                  </a:cubicBezTo>
                  <a:cubicBezTo>
                    <a:pt x="3646" y="1538"/>
                    <a:pt x="3646" y="1467"/>
                    <a:pt x="3603" y="1410"/>
                  </a:cubicBezTo>
                  <a:cubicBezTo>
                    <a:pt x="3575" y="1353"/>
                    <a:pt x="3532" y="1310"/>
                    <a:pt x="3489" y="1267"/>
                  </a:cubicBezTo>
                  <a:cubicBezTo>
                    <a:pt x="3432" y="1224"/>
                    <a:pt x="3375" y="1181"/>
                    <a:pt x="3332" y="1124"/>
                  </a:cubicBezTo>
                  <a:cubicBezTo>
                    <a:pt x="3318" y="1110"/>
                    <a:pt x="3161" y="939"/>
                    <a:pt x="3161" y="925"/>
                  </a:cubicBezTo>
                  <a:cubicBezTo>
                    <a:pt x="3176" y="811"/>
                    <a:pt x="3190" y="696"/>
                    <a:pt x="3118" y="611"/>
                  </a:cubicBezTo>
                  <a:cubicBezTo>
                    <a:pt x="3047" y="540"/>
                    <a:pt x="2947" y="511"/>
                    <a:pt x="2904" y="425"/>
                  </a:cubicBezTo>
                  <a:cubicBezTo>
                    <a:pt x="2862" y="383"/>
                    <a:pt x="2876" y="311"/>
                    <a:pt x="2862" y="254"/>
                  </a:cubicBezTo>
                  <a:cubicBezTo>
                    <a:pt x="2819" y="67"/>
                    <a:pt x="2718" y="0"/>
                    <a:pt x="2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20" name="Google Shape;1320;p44"/>
            <p:cNvSpPr/>
            <p:nvPr/>
          </p:nvSpPr>
          <p:spPr>
            <a:xfrm>
              <a:off x="7875258" y="2082876"/>
              <a:ext cx="64745" cy="38900"/>
            </a:xfrm>
            <a:custGeom>
              <a:avLst/>
              <a:gdLst/>
              <a:ahLst/>
              <a:cxnLst/>
              <a:rect l="l" t="t" r="r" b="b"/>
              <a:pathLst>
                <a:path w="486" h="292" extrusionOk="0">
                  <a:moveTo>
                    <a:pt x="386" y="1"/>
                  </a:moveTo>
                  <a:cubicBezTo>
                    <a:pt x="386" y="1"/>
                    <a:pt x="200" y="1"/>
                    <a:pt x="43" y="115"/>
                  </a:cubicBezTo>
                  <a:cubicBezTo>
                    <a:pt x="1" y="158"/>
                    <a:pt x="1" y="215"/>
                    <a:pt x="29" y="258"/>
                  </a:cubicBezTo>
                  <a:cubicBezTo>
                    <a:pt x="50" y="278"/>
                    <a:pt x="71" y="292"/>
                    <a:pt x="97" y="292"/>
                  </a:cubicBezTo>
                  <a:cubicBezTo>
                    <a:pt x="107" y="292"/>
                    <a:pt x="117" y="290"/>
                    <a:pt x="129" y="286"/>
                  </a:cubicBezTo>
                  <a:lnTo>
                    <a:pt x="157" y="272"/>
                  </a:lnTo>
                  <a:cubicBezTo>
                    <a:pt x="257" y="186"/>
                    <a:pt x="386" y="186"/>
                    <a:pt x="386" y="186"/>
                  </a:cubicBezTo>
                  <a:cubicBezTo>
                    <a:pt x="393" y="188"/>
                    <a:pt x="400" y="189"/>
                    <a:pt x="407" y="189"/>
                  </a:cubicBezTo>
                  <a:cubicBezTo>
                    <a:pt x="453" y="189"/>
                    <a:pt x="486" y="150"/>
                    <a:pt x="486" y="101"/>
                  </a:cubicBezTo>
                  <a:cubicBezTo>
                    <a:pt x="486" y="44"/>
                    <a:pt x="443" y="1"/>
                    <a:pt x="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21" name="Google Shape;1321;p44"/>
            <p:cNvSpPr/>
            <p:nvPr/>
          </p:nvSpPr>
          <p:spPr>
            <a:xfrm>
              <a:off x="7896174" y="2128570"/>
              <a:ext cx="21049" cy="38101"/>
            </a:xfrm>
            <a:custGeom>
              <a:avLst/>
              <a:gdLst/>
              <a:ahLst/>
              <a:cxnLst/>
              <a:rect l="l" t="t" r="r" b="b"/>
              <a:pathLst>
                <a:path w="158" h="286" extrusionOk="0">
                  <a:moveTo>
                    <a:pt x="72" y="0"/>
                  </a:moveTo>
                  <a:cubicBezTo>
                    <a:pt x="29" y="0"/>
                    <a:pt x="0" y="71"/>
                    <a:pt x="15" y="143"/>
                  </a:cubicBezTo>
                  <a:cubicBezTo>
                    <a:pt x="15" y="228"/>
                    <a:pt x="58" y="285"/>
                    <a:pt x="100" y="285"/>
                  </a:cubicBezTo>
                  <a:cubicBezTo>
                    <a:pt x="129" y="285"/>
                    <a:pt x="157" y="214"/>
                    <a:pt x="143" y="129"/>
                  </a:cubicBezTo>
                  <a:cubicBezTo>
                    <a:pt x="143" y="57"/>
                    <a:pt x="100"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22" name="Google Shape;1322;p44"/>
            <p:cNvSpPr/>
            <p:nvPr/>
          </p:nvSpPr>
          <p:spPr>
            <a:xfrm>
              <a:off x="7732714" y="2102859"/>
              <a:ext cx="68608" cy="29575"/>
            </a:xfrm>
            <a:custGeom>
              <a:avLst/>
              <a:gdLst/>
              <a:ahLst/>
              <a:cxnLst/>
              <a:rect l="l" t="t" r="r" b="b"/>
              <a:pathLst>
                <a:path w="515" h="222" extrusionOk="0">
                  <a:moveTo>
                    <a:pt x="243" y="0"/>
                  </a:moveTo>
                  <a:cubicBezTo>
                    <a:pt x="149" y="0"/>
                    <a:pt x="81" y="22"/>
                    <a:pt x="72" y="22"/>
                  </a:cubicBezTo>
                  <a:cubicBezTo>
                    <a:pt x="29" y="36"/>
                    <a:pt x="1" y="93"/>
                    <a:pt x="15" y="150"/>
                  </a:cubicBezTo>
                  <a:cubicBezTo>
                    <a:pt x="27" y="186"/>
                    <a:pt x="67" y="211"/>
                    <a:pt x="113" y="211"/>
                  </a:cubicBezTo>
                  <a:cubicBezTo>
                    <a:pt x="123" y="211"/>
                    <a:pt x="133" y="210"/>
                    <a:pt x="143" y="207"/>
                  </a:cubicBezTo>
                  <a:cubicBezTo>
                    <a:pt x="143" y="207"/>
                    <a:pt x="194" y="188"/>
                    <a:pt x="262" y="188"/>
                  </a:cubicBezTo>
                  <a:cubicBezTo>
                    <a:pt x="295" y="188"/>
                    <a:pt x="334" y="193"/>
                    <a:pt x="372" y="207"/>
                  </a:cubicBezTo>
                  <a:lnTo>
                    <a:pt x="414" y="222"/>
                  </a:lnTo>
                  <a:cubicBezTo>
                    <a:pt x="443" y="222"/>
                    <a:pt x="486" y="193"/>
                    <a:pt x="500" y="165"/>
                  </a:cubicBezTo>
                  <a:cubicBezTo>
                    <a:pt x="514" y="108"/>
                    <a:pt x="486" y="50"/>
                    <a:pt x="443" y="36"/>
                  </a:cubicBezTo>
                  <a:cubicBezTo>
                    <a:pt x="372" y="9"/>
                    <a:pt x="302"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23" name="Google Shape;1323;p44"/>
            <p:cNvSpPr/>
            <p:nvPr/>
          </p:nvSpPr>
          <p:spPr>
            <a:xfrm>
              <a:off x="7774545" y="2145356"/>
              <a:ext cx="22914" cy="36769"/>
            </a:xfrm>
            <a:custGeom>
              <a:avLst/>
              <a:gdLst/>
              <a:ahLst/>
              <a:cxnLst/>
              <a:rect l="l" t="t" r="r" b="b"/>
              <a:pathLst>
                <a:path w="172" h="276" extrusionOk="0">
                  <a:moveTo>
                    <a:pt x="67" y="0"/>
                  </a:moveTo>
                  <a:cubicBezTo>
                    <a:pt x="64" y="0"/>
                    <a:pt x="60" y="1"/>
                    <a:pt x="58" y="3"/>
                  </a:cubicBezTo>
                  <a:cubicBezTo>
                    <a:pt x="15" y="3"/>
                    <a:pt x="0" y="74"/>
                    <a:pt x="15" y="159"/>
                  </a:cubicBezTo>
                  <a:cubicBezTo>
                    <a:pt x="40" y="223"/>
                    <a:pt x="77" y="276"/>
                    <a:pt x="105" y="276"/>
                  </a:cubicBezTo>
                  <a:cubicBezTo>
                    <a:pt x="108" y="276"/>
                    <a:pt x="112" y="275"/>
                    <a:pt x="115" y="274"/>
                  </a:cubicBezTo>
                  <a:cubicBezTo>
                    <a:pt x="157" y="274"/>
                    <a:pt x="172" y="202"/>
                    <a:pt x="157" y="131"/>
                  </a:cubicBezTo>
                  <a:cubicBezTo>
                    <a:pt x="132" y="54"/>
                    <a:pt x="95"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24" name="Google Shape;1324;p44"/>
            <p:cNvSpPr/>
            <p:nvPr/>
          </p:nvSpPr>
          <p:spPr>
            <a:xfrm>
              <a:off x="7394470" y="1788328"/>
              <a:ext cx="585502" cy="492781"/>
            </a:xfrm>
            <a:custGeom>
              <a:avLst/>
              <a:gdLst/>
              <a:ahLst/>
              <a:cxnLst/>
              <a:rect l="l" t="t" r="r" b="b"/>
              <a:pathLst>
                <a:path w="4395" h="3699" extrusionOk="0">
                  <a:moveTo>
                    <a:pt x="2685" y="1"/>
                  </a:moveTo>
                  <a:cubicBezTo>
                    <a:pt x="2317" y="1"/>
                    <a:pt x="2012" y="86"/>
                    <a:pt x="2012" y="86"/>
                  </a:cubicBezTo>
                  <a:cubicBezTo>
                    <a:pt x="1527" y="215"/>
                    <a:pt x="1070" y="457"/>
                    <a:pt x="728" y="828"/>
                  </a:cubicBezTo>
                  <a:cubicBezTo>
                    <a:pt x="0" y="1655"/>
                    <a:pt x="571" y="2811"/>
                    <a:pt x="842" y="3695"/>
                  </a:cubicBezTo>
                  <a:cubicBezTo>
                    <a:pt x="843" y="3698"/>
                    <a:pt x="845" y="3699"/>
                    <a:pt x="848" y="3699"/>
                  </a:cubicBezTo>
                  <a:cubicBezTo>
                    <a:pt x="911" y="3699"/>
                    <a:pt x="1414" y="3036"/>
                    <a:pt x="1441" y="2968"/>
                  </a:cubicBezTo>
                  <a:cubicBezTo>
                    <a:pt x="1598" y="2654"/>
                    <a:pt x="1669" y="2454"/>
                    <a:pt x="1983" y="2255"/>
                  </a:cubicBezTo>
                  <a:cubicBezTo>
                    <a:pt x="2311" y="2069"/>
                    <a:pt x="2668" y="1955"/>
                    <a:pt x="3025" y="1869"/>
                  </a:cubicBezTo>
                  <a:cubicBezTo>
                    <a:pt x="3281" y="1812"/>
                    <a:pt x="3538" y="1727"/>
                    <a:pt x="3795" y="1684"/>
                  </a:cubicBezTo>
                  <a:cubicBezTo>
                    <a:pt x="3842" y="1677"/>
                    <a:pt x="3965" y="1664"/>
                    <a:pt x="4088" y="1664"/>
                  </a:cubicBezTo>
                  <a:cubicBezTo>
                    <a:pt x="4226" y="1664"/>
                    <a:pt x="4364" y="1681"/>
                    <a:pt x="4394" y="1741"/>
                  </a:cubicBezTo>
                  <a:lnTo>
                    <a:pt x="3766" y="471"/>
                  </a:lnTo>
                  <a:cubicBezTo>
                    <a:pt x="3519" y="93"/>
                    <a:pt x="3068" y="1"/>
                    <a:pt x="2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25" name="Google Shape;1325;p44"/>
            <p:cNvSpPr/>
            <p:nvPr/>
          </p:nvSpPr>
          <p:spPr>
            <a:xfrm>
              <a:off x="7303214" y="2460820"/>
              <a:ext cx="745099" cy="977435"/>
            </a:xfrm>
            <a:custGeom>
              <a:avLst/>
              <a:gdLst/>
              <a:ahLst/>
              <a:cxnLst/>
              <a:rect l="l" t="t" r="r" b="b"/>
              <a:pathLst>
                <a:path w="5593" h="7337" extrusionOk="0">
                  <a:moveTo>
                    <a:pt x="1578" y="1"/>
                  </a:moveTo>
                  <a:cubicBezTo>
                    <a:pt x="1429" y="1"/>
                    <a:pt x="1265" y="67"/>
                    <a:pt x="1227" y="188"/>
                  </a:cubicBezTo>
                  <a:cubicBezTo>
                    <a:pt x="1185" y="316"/>
                    <a:pt x="1342" y="502"/>
                    <a:pt x="1370" y="630"/>
                  </a:cubicBezTo>
                  <a:cubicBezTo>
                    <a:pt x="1470" y="1258"/>
                    <a:pt x="1384" y="1900"/>
                    <a:pt x="828" y="2271"/>
                  </a:cubicBezTo>
                  <a:cubicBezTo>
                    <a:pt x="700" y="2356"/>
                    <a:pt x="557" y="2470"/>
                    <a:pt x="414" y="2528"/>
                  </a:cubicBezTo>
                  <a:cubicBezTo>
                    <a:pt x="300" y="2585"/>
                    <a:pt x="143" y="2570"/>
                    <a:pt x="58" y="2699"/>
                  </a:cubicBezTo>
                  <a:cubicBezTo>
                    <a:pt x="15" y="2799"/>
                    <a:pt x="1" y="2913"/>
                    <a:pt x="15" y="3027"/>
                  </a:cubicBezTo>
                  <a:cubicBezTo>
                    <a:pt x="15" y="3326"/>
                    <a:pt x="72" y="3597"/>
                    <a:pt x="143" y="3883"/>
                  </a:cubicBezTo>
                  <a:cubicBezTo>
                    <a:pt x="215" y="4154"/>
                    <a:pt x="215" y="4439"/>
                    <a:pt x="215" y="4724"/>
                  </a:cubicBezTo>
                  <a:cubicBezTo>
                    <a:pt x="215" y="5381"/>
                    <a:pt x="172" y="6037"/>
                    <a:pt x="72" y="6693"/>
                  </a:cubicBezTo>
                  <a:cubicBezTo>
                    <a:pt x="43" y="6850"/>
                    <a:pt x="29" y="7035"/>
                    <a:pt x="143" y="7150"/>
                  </a:cubicBezTo>
                  <a:cubicBezTo>
                    <a:pt x="200" y="7192"/>
                    <a:pt x="272" y="7221"/>
                    <a:pt x="343" y="7235"/>
                  </a:cubicBezTo>
                  <a:cubicBezTo>
                    <a:pt x="598" y="7303"/>
                    <a:pt x="860" y="7336"/>
                    <a:pt x="1123" y="7336"/>
                  </a:cubicBezTo>
                  <a:cubicBezTo>
                    <a:pt x="1847" y="7336"/>
                    <a:pt x="2574" y="7086"/>
                    <a:pt x="3139" y="6636"/>
                  </a:cubicBezTo>
                  <a:cubicBezTo>
                    <a:pt x="3681" y="7064"/>
                    <a:pt x="4366" y="7306"/>
                    <a:pt x="5051" y="7321"/>
                  </a:cubicBezTo>
                  <a:cubicBezTo>
                    <a:pt x="5122" y="7321"/>
                    <a:pt x="5208" y="7321"/>
                    <a:pt x="5265" y="7292"/>
                  </a:cubicBezTo>
                  <a:cubicBezTo>
                    <a:pt x="5336" y="7249"/>
                    <a:pt x="5379" y="7164"/>
                    <a:pt x="5407" y="7092"/>
                  </a:cubicBezTo>
                  <a:cubicBezTo>
                    <a:pt x="5536" y="6750"/>
                    <a:pt x="5393" y="6451"/>
                    <a:pt x="5336" y="6122"/>
                  </a:cubicBezTo>
                  <a:cubicBezTo>
                    <a:pt x="5279" y="5823"/>
                    <a:pt x="5279" y="5509"/>
                    <a:pt x="5265" y="5209"/>
                  </a:cubicBezTo>
                  <a:cubicBezTo>
                    <a:pt x="5265" y="4995"/>
                    <a:pt x="5279" y="4767"/>
                    <a:pt x="5293" y="4553"/>
                  </a:cubicBezTo>
                  <a:cubicBezTo>
                    <a:pt x="5322" y="4125"/>
                    <a:pt x="5393" y="3697"/>
                    <a:pt x="5493" y="3298"/>
                  </a:cubicBezTo>
                  <a:cubicBezTo>
                    <a:pt x="5564" y="2970"/>
                    <a:pt x="5593" y="2813"/>
                    <a:pt x="5322" y="2570"/>
                  </a:cubicBezTo>
                  <a:cubicBezTo>
                    <a:pt x="5136" y="2413"/>
                    <a:pt x="5051" y="2257"/>
                    <a:pt x="5008" y="2000"/>
                  </a:cubicBezTo>
                  <a:cubicBezTo>
                    <a:pt x="4908" y="1529"/>
                    <a:pt x="4851" y="1101"/>
                    <a:pt x="4822" y="616"/>
                  </a:cubicBezTo>
                  <a:cubicBezTo>
                    <a:pt x="4822" y="559"/>
                    <a:pt x="4808" y="488"/>
                    <a:pt x="4780" y="431"/>
                  </a:cubicBezTo>
                  <a:cubicBezTo>
                    <a:pt x="4737" y="388"/>
                    <a:pt x="4694" y="359"/>
                    <a:pt x="4637" y="331"/>
                  </a:cubicBezTo>
                  <a:cubicBezTo>
                    <a:pt x="4521" y="273"/>
                    <a:pt x="4395" y="205"/>
                    <a:pt x="4276" y="205"/>
                  </a:cubicBezTo>
                  <a:cubicBezTo>
                    <a:pt x="4248" y="205"/>
                    <a:pt x="4221" y="209"/>
                    <a:pt x="4195" y="217"/>
                  </a:cubicBezTo>
                  <a:cubicBezTo>
                    <a:pt x="4180" y="488"/>
                    <a:pt x="4266" y="759"/>
                    <a:pt x="4237" y="1030"/>
                  </a:cubicBezTo>
                  <a:cubicBezTo>
                    <a:pt x="4209" y="1344"/>
                    <a:pt x="4066" y="1657"/>
                    <a:pt x="3795" y="1814"/>
                  </a:cubicBezTo>
                  <a:cubicBezTo>
                    <a:pt x="3675" y="1885"/>
                    <a:pt x="3542" y="1916"/>
                    <a:pt x="3406" y="1916"/>
                  </a:cubicBezTo>
                  <a:cubicBezTo>
                    <a:pt x="3075" y="1916"/>
                    <a:pt x="2721" y="1733"/>
                    <a:pt x="2469" y="1500"/>
                  </a:cubicBezTo>
                  <a:cubicBezTo>
                    <a:pt x="2297" y="1344"/>
                    <a:pt x="2155" y="1172"/>
                    <a:pt x="2083" y="958"/>
                  </a:cubicBezTo>
                  <a:cubicBezTo>
                    <a:pt x="1998" y="730"/>
                    <a:pt x="1969" y="217"/>
                    <a:pt x="1784" y="60"/>
                  </a:cubicBezTo>
                  <a:cubicBezTo>
                    <a:pt x="1734" y="20"/>
                    <a:pt x="1658" y="1"/>
                    <a:pt x="1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26" name="Google Shape;1326;p44"/>
            <p:cNvSpPr/>
            <p:nvPr/>
          </p:nvSpPr>
          <p:spPr>
            <a:xfrm>
              <a:off x="7677561" y="3647006"/>
              <a:ext cx="55286" cy="266174"/>
            </a:xfrm>
            <a:custGeom>
              <a:avLst/>
              <a:gdLst/>
              <a:ahLst/>
              <a:cxnLst/>
              <a:rect l="l" t="t" r="r" b="b"/>
              <a:pathLst>
                <a:path w="415" h="1998" extrusionOk="0">
                  <a:moveTo>
                    <a:pt x="386" y="0"/>
                  </a:moveTo>
                  <a:lnTo>
                    <a:pt x="343" y="29"/>
                  </a:lnTo>
                  <a:cubicBezTo>
                    <a:pt x="243" y="799"/>
                    <a:pt x="1" y="1955"/>
                    <a:pt x="1" y="1969"/>
                  </a:cubicBezTo>
                  <a:lnTo>
                    <a:pt x="29" y="1997"/>
                  </a:lnTo>
                  <a:lnTo>
                    <a:pt x="58" y="1983"/>
                  </a:lnTo>
                  <a:cubicBezTo>
                    <a:pt x="58" y="1969"/>
                    <a:pt x="301" y="813"/>
                    <a:pt x="415" y="43"/>
                  </a:cubicBezTo>
                  <a:lnTo>
                    <a:pt x="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27" name="Google Shape;1327;p44"/>
            <p:cNvSpPr/>
            <p:nvPr/>
          </p:nvSpPr>
          <p:spPr>
            <a:xfrm>
              <a:off x="8013940" y="4113940"/>
              <a:ext cx="273900" cy="287622"/>
            </a:xfrm>
            <a:custGeom>
              <a:avLst/>
              <a:gdLst/>
              <a:ahLst/>
              <a:cxnLst/>
              <a:rect l="l" t="t" r="r" b="b"/>
              <a:pathLst>
                <a:path w="2056" h="2159" extrusionOk="0">
                  <a:moveTo>
                    <a:pt x="1248" y="0"/>
                  </a:moveTo>
                  <a:cubicBezTo>
                    <a:pt x="951" y="0"/>
                    <a:pt x="657" y="117"/>
                    <a:pt x="386" y="233"/>
                  </a:cubicBezTo>
                  <a:cubicBezTo>
                    <a:pt x="258" y="290"/>
                    <a:pt x="129" y="375"/>
                    <a:pt x="58" y="518"/>
                  </a:cubicBezTo>
                  <a:cubicBezTo>
                    <a:pt x="15" y="589"/>
                    <a:pt x="1" y="689"/>
                    <a:pt x="1" y="775"/>
                  </a:cubicBezTo>
                  <a:cubicBezTo>
                    <a:pt x="1" y="1017"/>
                    <a:pt x="44" y="1246"/>
                    <a:pt x="158" y="1460"/>
                  </a:cubicBezTo>
                  <a:cubicBezTo>
                    <a:pt x="215" y="1830"/>
                    <a:pt x="529" y="2130"/>
                    <a:pt x="885" y="2159"/>
                  </a:cubicBezTo>
                  <a:cubicBezTo>
                    <a:pt x="1014" y="2159"/>
                    <a:pt x="1156" y="2130"/>
                    <a:pt x="1285" y="2087"/>
                  </a:cubicBezTo>
                  <a:cubicBezTo>
                    <a:pt x="1456" y="2030"/>
                    <a:pt x="1627" y="1959"/>
                    <a:pt x="1756" y="1816"/>
                  </a:cubicBezTo>
                  <a:cubicBezTo>
                    <a:pt x="2055" y="1488"/>
                    <a:pt x="2027" y="532"/>
                    <a:pt x="1656" y="161"/>
                  </a:cubicBezTo>
                  <a:cubicBezTo>
                    <a:pt x="1570" y="76"/>
                    <a:pt x="1470" y="4"/>
                    <a:pt x="1342" y="4"/>
                  </a:cubicBezTo>
                  <a:cubicBezTo>
                    <a:pt x="1311" y="2"/>
                    <a:pt x="1279" y="0"/>
                    <a:pt x="1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28" name="Google Shape;1328;p44"/>
            <p:cNvSpPr/>
            <p:nvPr/>
          </p:nvSpPr>
          <p:spPr>
            <a:xfrm>
              <a:off x="7339317" y="4174555"/>
              <a:ext cx="296681" cy="276698"/>
            </a:xfrm>
            <a:custGeom>
              <a:avLst/>
              <a:gdLst/>
              <a:ahLst/>
              <a:cxnLst/>
              <a:rect l="l" t="t" r="r" b="b"/>
              <a:pathLst>
                <a:path w="2227" h="2077" extrusionOk="0">
                  <a:moveTo>
                    <a:pt x="1220" y="0"/>
                  </a:moveTo>
                  <a:cubicBezTo>
                    <a:pt x="1009" y="0"/>
                    <a:pt x="794" y="29"/>
                    <a:pt x="600" y="63"/>
                  </a:cubicBezTo>
                  <a:cubicBezTo>
                    <a:pt x="443" y="92"/>
                    <a:pt x="286" y="149"/>
                    <a:pt x="186" y="263"/>
                  </a:cubicBezTo>
                  <a:cubicBezTo>
                    <a:pt x="129" y="334"/>
                    <a:pt x="101" y="420"/>
                    <a:pt x="72" y="505"/>
                  </a:cubicBezTo>
                  <a:cubicBezTo>
                    <a:pt x="1" y="733"/>
                    <a:pt x="1" y="976"/>
                    <a:pt x="58" y="1218"/>
                  </a:cubicBezTo>
                  <a:cubicBezTo>
                    <a:pt x="44" y="1575"/>
                    <a:pt x="300" y="1946"/>
                    <a:pt x="657" y="2046"/>
                  </a:cubicBezTo>
                  <a:cubicBezTo>
                    <a:pt x="743" y="2072"/>
                    <a:pt x="828" y="2077"/>
                    <a:pt x="917" y="2077"/>
                  </a:cubicBezTo>
                  <a:cubicBezTo>
                    <a:pt x="976" y="2077"/>
                    <a:pt x="1036" y="2074"/>
                    <a:pt x="1099" y="2074"/>
                  </a:cubicBezTo>
                  <a:cubicBezTo>
                    <a:pt x="1285" y="2060"/>
                    <a:pt x="1484" y="2017"/>
                    <a:pt x="1655" y="1917"/>
                  </a:cubicBezTo>
                  <a:cubicBezTo>
                    <a:pt x="2041" y="1661"/>
                    <a:pt x="2226" y="719"/>
                    <a:pt x="1941" y="277"/>
                  </a:cubicBezTo>
                  <a:cubicBezTo>
                    <a:pt x="1869" y="163"/>
                    <a:pt x="1770" y="92"/>
                    <a:pt x="1641" y="49"/>
                  </a:cubicBezTo>
                  <a:cubicBezTo>
                    <a:pt x="1508" y="14"/>
                    <a:pt x="1365"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29" name="Google Shape;1329;p44"/>
            <p:cNvSpPr/>
            <p:nvPr/>
          </p:nvSpPr>
          <p:spPr>
            <a:xfrm>
              <a:off x="7259518" y="4285527"/>
              <a:ext cx="116035" cy="46361"/>
            </a:xfrm>
            <a:custGeom>
              <a:avLst/>
              <a:gdLst/>
              <a:ahLst/>
              <a:cxnLst/>
              <a:rect l="l" t="t" r="r" b="b"/>
              <a:pathLst>
                <a:path w="871" h="348" extrusionOk="0">
                  <a:moveTo>
                    <a:pt x="29" y="0"/>
                  </a:moveTo>
                  <a:lnTo>
                    <a:pt x="1" y="286"/>
                  </a:lnTo>
                  <a:cubicBezTo>
                    <a:pt x="1" y="286"/>
                    <a:pt x="110" y="347"/>
                    <a:pt x="390" y="347"/>
                  </a:cubicBezTo>
                  <a:cubicBezTo>
                    <a:pt x="515" y="347"/>
                    <a:pt x="673" y="335"/>
                    <a:pt x="871" y="300"/>
                  </a:cubicBezTo>
                  <a:lnTo>
                    <a:pt x="871" y="86"/>
                  </a:lnTo>
                  <a:cubicBezTo>
                    <a:pt x="871" y="86"/>
                    <a:pt x="798" y="89"/>
                    <a:pt x="694" y="89"/>
                  </a:cubicBezTo>
                  <a:cubicBezTo>
                    <a:pt x="486" y="89"/>
                    <a:pt x="153" y="76"/>
                    <a:pt x="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30" name="Google Shape;1330;p44"/>
            <p:cNvSpPr/>
            <p:nvPr/>
          </p:nvSpPr>
          <p:spPr>
            <a:xfrm>
              <a:off x="7947463" y="4293121"/>
              <a:ext cx="118033" cy="58217"/>
            </a:xfrm>
            <a:custGeom>
              <a:avLst/>
              <a:gdLst/>
              <a:ahLst/>
              <a:cxnLst/>
              <a:rect l="l" t="t" r="r" b="b"/>
              <a:pathLst>
                <a:path w="886" h="437" extrusionOk="0">
                  <a:moveTo>
                    <a:pt x="842" y="0"/>
                  </a:moveTo>
                  <a:cubicBezTo>
                    <a:pt x="842" y="0"/>
                    <a:pt x="330" y="163"/>
                    <a:pt x="73" y="163"/>
                  </a:cubicBezTo>
                  <a:cubicBezTo>
                    <a:pt x="46" y="163"/>
                    <a:pt x="21" y="161"/>
                    <a:pt x="1" y="157"/>
                  </a:cubicBezTo>
                  <a:lnTo>
                    <a:pt x="1" y="157"/>
                  </a:lnTo>
                  <a:lnTo>
                    <a:pt x="58" y="428"/>
                  </a:lnTo>
                  <a:cubicBezTo>
                    <a:pt x="58" y="428"/>
                    <a:pt x="86" y="436"/>
                    <a:pt x="145" y="436"/>
                  </a:cubicBezTo>
                  <a:cubicBezTo>
                    <a:pt x="264" y="436"/>
                    <a:pt x="505" y="405"/>
                    <a:pt x="885" y="214"/>
                  </a:cubicBezTo>
                  <a:lnTo>
                    <a:pt x="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31" name="Google Shape;1331;p44"/>
            <p:cNvSpPr/>
            <p:nvPr/>
          </p:nvSpPr>
          <p:spPr>
            <a:xfrm>
              <a:off x="7675696" y="2318541"/>
              <a:ext cx="116035" cy="62880"/>
            </a:xfrm>
            <a:custGeom>
              <a:avLst/>
              <a:gdLst/>
              <a:ahLst/>
              <a:cxnLst/>
              <a:rect l="l" t="t" r="r" b="b"/>
              <a:pathLst>
                <a:path w="871" h="472" extrusionOk="0">
                  <a:moveTo>
                    <a:pt x="15" y="1"/>
                  </a:moveTo>
                  <a:lnTo>
                    <a:pt x="1" y="43"/>
                  </a:lnTo>
                  <a:cubicBezTo>
                    <a:pt x="257" y="429"/>
                    <a:pt x="814" y="471"/>
                    <a:pt x="828" y="471"/>
                  </a:cubicBezTo>
                  <a:lnTo>
                    <a:pt x="871" y="443"/>
                  </a:lnTo>
                  <a:lnTo>
                    <a:pt x="828" y="400"/>
                  </a:lnTo>
                  <a:cubicBezTo>
                    <a:pt x="828" y="400"/>
                    <a:pt x="300" y="372"/>
                    <a:pt x="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32" name="Google Shape;1332;p44"/>
            <p:cNvSpPr/>
            <p:nvPr/>
          </p:nvSpPr>
          <p:spPr>
            <a:xfrm>
              <a:off x="7841021" y="2265787"/>
              <a:ext cx="78067" cy="26244"/>
            </a:xfrm>
            <a:custGeom>
              <a:avLst/>
              <a:gdLst/>
              <a:ahLst/>
              <a:cxnLst/>
              <a:rect l="l" t="t" r="r" b="b"/>
              <a:pathLst>
                <a:path w="586" h="197" extrusionOk="0">
                  <a:moveTo>
                    <a:pt x="428" y="1"/>
                  </a:moveTo>
                  <a:cubicBezTo>
                    <a:pt x="165" y="1"/>
                    <a:pt x="13" y="140"/>
                    <a:pt x="1" y="140"/>
                  </a:cubicBezTo>
                  <a:lnTo>
                    <a:pt x="1" y="183"/>
                  </a:lnTo>
                  <a:lnTo>
                    <a:pt x="29" y="197"/>
                  </a:lnTo>
                  <a:lnTo>
                    <a:pt x="44" y="183"/>
                  </a:lnTo>
                  <a:cubicBezTo>
                    <a:pt x="44" y="183"/>
                    <a:pt x="187" y="70"/>
                    <a:pt x="412" y="70"/>
                  </a:cubicBezTo>
                  <a:cubicBezTo>
                    <a:pt x="453" y="70"/>
                    <a:pt x="497" y="74"/>
                    <a:pt x="543" y="83"/>
                  </a:cubicBezTo>
                  <a:lnTo>
                    <a:pt x="586" y="54"/>
                  </a:lnTo>
                  <a:lnTo>
                    <a:pt x="557" y="12"/>
                  </a:lnTo>
                  <a:cubicBezTo>
                    <a:pt x="511" y="4"/>
                    <a:pt x="468" y="1"/>
                    <a:pt x="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33" name="Google Shape;1333;p44"/>
            <p:cNvSpPr/>
            <p:nvPr/>
          </p:nvSpPr>
          <p:spPr>
            <a:xfrm>
              <a:off x="7856208" y="2130436"/>
              <a:ext cx="38234" cy="104578"/>
            </a:xfrm>
            <a:custGeom>
              <a:avLst/>
              <a:gdLst/>
              <a:ahLst/>
              <a:cxnLst/>
              <a:rect l="l" t="t" r="r" b="b"/>
              <a:pathLst>
                <a:path w="287" h="785" extrusionOk="0">
                  <a:moveTo>
                    <a:pt x="101" y="0"/>
                  </a:moveTo>
                  <a:lnTo>
                    <a:pt x="58" y="29"/>
                  </a:lnTo>
                  <a:cubicBezTo>
                    <a:pt x="44" y="100"/>
                    <a:pt x="58" y="172"/>
                    <a:pt x="86" y="229"/>
                  </a:cubicBezTo>
                  <a:cubicBezTo>
                    <a:pt x="129" y="357"/>
                    <a:pt x="172" y="485"/>
                    <a:pt x="215" y="600"/>
                  </a:cubicBezTo>
                  <a:lnTo>
                    <a:pt x="215" y="642"/>
                  </a:lnTo>
                  <a:lnTo>
                    <a:pt x="186" y="657"/>
                  </a:lnTo>
                  <a:cubicBezTo>
                    <a:pt x="129" y="685"/>
                    <a:pt x="86" y="699"/>
                    <a:pt x="29" y="714"/>
                  </a:cubicBezTo>
                  <a:lnTo>
                    <a:pt x="1" y="756"/>
                  </a:lnTo>
                  <a:lnTo>
                    <a:pt x="29" y="785"/>
                  </a:lnTo>
                  <a:cubicBezTo>
                    <a:pt x="101" y="771"/>
                    <a:pt x="158" y="742"/>
                    <a:pt x="215" y="728"/>
                  </a:cubicBezTo>
                  <a:cubicBezTo>
                    <a:pt x="229" y="714"/>
                    <a:pt x="258" y="699"/>
                    <a:pt x="272" y="685"/>
                  </a:cubicBezTo>
                  <a:cubicBezTo>
                    <a:pt x="286" y="642"/>
                    <a:pt x="272" y="600"/>
                    <a:pt x="272" y="585"/>
                  </a:cubicBezTo>
                  <a:cubicBezTo>
                    <a:pt x="229" y="457"/>
                    <a:pt x="201" y="343"/>
                    <a:pt x="144" y="200"/>
                  </a:cubicBezTo>
                  <a:cubicBezTo>
                    <a:pt x="129" y="157"/>
                    <a:pt x="101" y="100"/>
                    <a:pt x="115" y="43"/>
                  </a:cubicBezTo>
                  <a:lnTo>
                    <a:pt x="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34" name="Google Shape;1334;p44"/>
            <p:cNvSpPr/>
            <p:nvPr/>
          </p:nvSpPr>
          <p:spPr>
            <a:xfrm>
              <a:off x="7388741" y="2728991"/>
              <a:ext cx="1358977" cy="433231"/>
            </a:xfrm>
            <a:custGeom>
              <a:avLst/>
              <a:gdLst/>
              <a:ahLst/>
              <a:cxnLst/>
              <a:rect l="l" t="t" r="r" b="b"/>
              <a:pathLst>
                <a:path w="10201" h="3252" extrusionOk="0">
                  <a:moveTo>
                    <a:pt x="6149" y="1"/>
                  </a:moveTo>
                  <a:cubicBezTo>
                    <a:pt x="6078" y="1"/>
                    <a:pt x="6021" y="15"/>
                    <a:pt x="5964" y="58"/>
                  </a:cubicBezTo>
                  <a:lnTo>
                    <a:pt x="5635" y="301"/>
                  </a:lnTo>
                  <a:cubicBezTo>
                    <a:pt x="5584" y="335"/>
                    <a:pt x="5521" y="354"/>
                    <a:pt x="5461" y="354"/>
                  </a:cubicBezTo>
                  <a:cubicBezTo>
                    <a:pt x="5422" y="354"/>
                    <a:pt x="5384" y="346"/>
                    <a:pt x="5350" y="329"/>
                  </a:cubicBezTo>
                  <a:lnTo>
                    <a:pt x="5207" y="272"/>
                  </a:lnTo>
                  <a:cubicBezTo>
                    <a:pt x="5165" y="258"/>
                    <a:pt x="5122" y="244"/>
                    <a:pt x="5079" y="244"/>
                  </a:cubicBezTo>
                  <a:lnTo>
                    <a:pt x="2540" y="329"/>
                  </a:lnTo>
                  <a:cubicBezTo>
                    <a:pt x="2469" y="329"/>
                    <a:pt x="2411" y="358"/>
                    <a:pt x="2354" y="400"/>
                  </a:cubicBezTo>
                  <a:cubicBezTo>
                    <a:pt x="2012" y="686"/>
                    <a:pt x="1655" y="985"/>
                    <a:pt x="1313" y="1285"/>
                  </a:cubicBezTo>
                  <a:cubicBezTo>
                    <a:pt x="757" y="1756"/>
                    <a:pt x="414" y="2155"/>
                    <a:pt x="72" y="2826"/>
                  </a:cubicBezTo>
                  <a:cubicBezTo>
                    <a:pt x="29" y="2925"/>
                    <a:pt x="1" y="3054"/>
                    <a:pt x="72" y="3111"/>
                  </a:cubicBezTo>
                  <a:cubicBezTo>
                    <a:pt x="100" y="3139"/>
                    <a:pt x="158" y="3154"/>
                    <a:pt x="200" y="3154"/>
                  </a:cubicBezTo>
                  <a:cubicBezTo>
                    <a:pt x="441" y="3194"/>
                    <a:pt x="759" y="3252"/>
                    <a:pt x="1062" y="3252"/>
                  </a:cubicBezTo>
                  <a:cubicBezTo>
                    <a:pt x="1297" y="3252"/>
                    <a:pt x="1524" y="3217"/>
                    <a:pt x="1698" y="3111"/>
                  </a:cubicBezTo>
                  <a:cubicBezTo>
                    <a:pt x="2055" y="2897"/>
                    <a:pt x="2354" y="2440"/>
                    <a:pt x="2583" y="2112"/>
                  </a:cubicBezTo>
                  <a:cubicBezTo>
                    <a:pt x="2968" y="1570"/>
                    <a:pt x="3324" y="1385"/>
                    <a:pt x="3966" y="1313"/>
                  </a:cubicBezTo>
                  <a:cubicBezTo>
                    <a:pt x="4081" y="1301"/>
                    <a:pt x="4293" y="1269"/>
                    <a:pt x="4503" y="1269"/>
                  </a:cubicBezTo>
                  <a:cubicBezTo>
                    <a:pt x="4790" y="1269"/>
                    <a:pt x="5075" y="1329"/>
                    <a:pt x="5108" y="1584"/>
                  </a:cubicBezTo>
                  <a:lnTo>
                    <a:pt x="5136" y="1870"/>
                  </a:lnTo>
                  <a:cubicBezTo>
                    <a:pt x="5165" y="2012"/>
                    <a:pt x="5265" y="2127"/>
                    <a:pt x="5407" y="2127"/>
                  </a:cubicBezTo>
                  <a:cubicBezTo>
                    <a:pt x="5422" y="2129"/>
                    <a:pt x="5437" y="2130"/>
                    <a:pt x="5451" y="2130"/>
                  </a:cubicBezTo>
                  <a:cubicBezTo>
                    <a:pt x="5602" y="2130"/>
                    <a:pt x="5722" y="1998"/>
                    <a:pt x="5735" y="1841"/>
                  </a:cubicBezTo>
                  <a:lnTo>
                    <a:pt x="5750" y="1199"/>
                  </a:lnTo>
                  <a:cubicBezTo>
                    <a:pt x="5764" y="1042"/>
                    <a:pt x="5878" y="914"/>
                    <a:pt x="6035" y="914"/>
                  </a:cubicBezTo>
                  <a:lnTo>
                    <a:pt x="9844" y="800"/>
                  </a:lnTo>
                  <a:cubicBezTo>
                    <a:pt x="9958" y="800"/>
                    <a:pt x="10072" y="714"/>
                    <a:pt x="10115" y="600"/>
                  </a:cubicBezTo>
                  <a:lnTo>
                    <a:pt x="10129" y="557"/>
                  </a:lnTo>
                  <a:cubicBezTo>
                    <a:pt x="10200" y="358"/>
                    <a:pt x="10058" y="158"/>
                    <a:pt x="9858" y="158"/>
                  </a:cubicBezTo>
                  <a:lnTo>
                    <a:pt x="61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35" name="Google Shape;1335;p44"/>
            <p:cNvSpPr/>
            <p:nvPr/>
          </p:nvSpPr>
          <p:spPr>
            <a:xfrm>
              <a:off x="7751764" y="2683430"/>
              <a:ext cx="308005" cy="123628"/>
            </a:xfrm>
            <a:custGeom>
              <a:avLst/>
              <a:gdLst/>
              <a:ahLst/>
              <a:cxnLst/>
              <a:rect l="l" t="t" r="r" b="b"/>
              <a:pathLst>
                <a:path w="2312" h="928" extrusionOk="0">
                  <a:moveTo>
                    <a:pt x="585" y="1"/>
                  </a:moveTo>
                  <a:cubicBezTo>
                    <a:pt x="514" y="1"/>
                    <a:pt x="457" y="29"/>
                    <a:pt x="428" y="100"/>
                  </a:cubicBezTo>
                  <a:lnTo>
                    <a:pt x="0" y="928"/>
                  </a:lnTo>
                  <a:lnTo>
                    <a:pt x="0" y="928"/>
                  </a:lnTo>
                  <a:lnTo>
                    <a:pt x="585" y="885"/>
                  </a:lnTo>
                  <a:lnTo>
                    <a:pt x="756" y="443"/>
                  </a:lnTo>
                  <a:cubicBezTo>
                    <a:pt x="771" y="372"/>
                    <a:pt x="842" y="329"/>
                    <a:pt x="913" y="329"/>
                  </a:cubicBezTo>
                  <a:lnTo>
                    <a:pt x="1940" y="314"/>
                  </a:lnTo>
                  <a:cubicBezTo>
                    <a:pt x="2012" y="314"/>
                    <a:pt x="2083" y="372"/>
                    <a:pt x="2083" y="457"/>
                  </a:cubicBezTo>
                  <a:lnTo>
                    <a:pt x="2083" y="928"/>
                  </a:lnTo>
                  <a:lnTo>
                    <a:pt x="2311" y="899"/>
                  </a:lnTo>
                  <a:lnTo>
                    <a:pt x="2269" y="300"/>
                  </a:lnTo>
                  <a:cubicBezTo>
                    <a:pt x="2269" y="229"/>
                    <a:pt x="2211" y="172"/>
                    <a:pt x="2140" y="158"/>
                  </a:cubicBezTo>
                  <a:lnTo>
                    <a:pt x="5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36" name="Google Shape;1336;p44"/>
            <p:cNvSpPr/>
            <p:nvPr/>
          </p:nvSpPr>
          <p:spPr>
            <a:xfrm>
              <a:off x="8703883" y="2776550"/>
              <a:ext cx="308005" cy="28642"/>
            </a:xfrm>
            <a:custGeom>
              <a:avLst/>
              <a:gdLst/>
              <a:ahLst/>
              <a:cxnLst/>
              <a:rect l="l" t="t" r="r" b="b"/>
              <a:pathLst>
                <a:path w="2312" h="215" extrusionOk="0">
                  <a:moveTo>
                    <a:pt x="129" y="1"/>
                  </a:moveTo>
                  <a:lnTo>
                    <a:pt x="0" y="200"/>
                  </a:lnTo>
                  <a:lnTo>
                    <a:pt x="2311" y="215"/>
                  </a:lnTo>
                  <a:lnTo>
                    <a:pt x="2311" y="215"/>
                  </a:lnTo>
                  <a:lnTo>
                    <a:pt x="2297" y="15"/>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37" name="Google Shape;1337;p44"/>
            <p:cNvSpPr/>
            <p:nvPr/>
          </p:nvSpPr>
          <p:spPr>
            <a:xfrm>
              <a:off x="8973653" y="2761363"/>
              <a:ext cx="142679" cy="68608"/>
            </a:xfrm>
            <a:custGeom>
              <a:avLst/>
              <a:gdLst/>
              <a:ahLst/>
              <a:cxnLst/>
              <a:rect l="l" t="t" r="r" b="b"/>
              <a:pathLst>
                <a:path w="1071" h="515" extrusionOk="0">
                  <a:moveTo>
                    <a:pt x="144" y="1"/>
                  </a:moveTo>
                  <a:cubicBezTo>
                    <a:pt x="72" y="1"/>
                    <a:pt x="15" y="58"/>
                    <a:pt x="15" y="129"/>
                  </a:cubicBezTo>
                  <a:lnTo>
                    <a:pt x="1" y="343"/>
                  </a:lnTo>
                  <a:cubicBezTo>
                    <a:pt x="1" y="414"/>
                    <a:pt x="58" y="471"/>
                    <a:pt x="129" y="486"/>
                  </a:cubicBezTo>
                  <a:lnTo>
                    <a:pt x="928" y="514"/>
                  </a:lnTo>
                  <a:cubicBezTo>
                    <a:pt x="1000" y="514"/>
                    <a:pt x="1057" y="457"/>
                    <a:pt x="1057" y="386"/>
                  </a:cubicBezTo>
                  <a:lnTo>
                    <a:pt x="1071" y="157"/>
                  </a:lnTo>
                  <a:cubicBezTo>
                    <a:pt x="1071" y="86"/>
                    <a:pt x="1014" y="29"/>
                    <a:pt x="942" y="29"/>
                  </a:cubicBezTo>
                  <a:lnTo>
                    <a:pt x="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38" name="Google Shape;1338;p44"/>
            <p:cNvSpPr/>
            <p:nvPr/>
          </p:nvSpPr>
          <p:spPr>
            <a:xfrm>
              <a:off x="7318401" y="3051115"/>
              <a:ext cx="361293" cy="160797"/>
            </a:xfrm>
            <a:custGeom>
              <a:avLst/>
              <a:gdLst/>
              <a:ahLst/>
              <a:cxnLst/>
              <a:rect l="l" t="t" r="r" b="b"/>
              <a:pathLst>
                <a:path w="2712" h="1207" extrusionOk="0">
                  <a:moveTo>
                    <a:pt x="711" y="0"/>
                  </a:moveTo>
                  <a:cubicBezTo>
                    <a:pt x="362" y="0"/>
                    <a:pt x="216" y="389"/>
                    <a:pt x="58" y="693"/>
                  </a:cubicBezTo>
                  <a:cubicBezTo>
                    <a:pt x="29" y="736"/>
                    <a:pt x="1" y="778"/>
                    <a:pt x="29" y="835"/>
                  </a:cubicBezTo>
                  <a:cubicBezTo>
                    <a:pt x="44" y="864"/>
                    <a:pt x="72" y="878"/>
                    <a:pt x="101" y="893"/>
                  </a:cubicBezTo>
                  <a:cubicBezTo>
                    <a:pt x="514" y="1121"/>
                    <a:pt x="999" y="1192"/>
                    <a:pt x="1470" y="1206"/>
                  </a:cubicBezTo>
                  <a:cubicBezTo>
                    <a:pt x="1741" y="1206"/>
                    <a:pt x="2055" y="1178"/>
                    <a:pt x="2255" y="992"/>
                  </a:cubicBezTo>
                  <a:cubicBezTo>
                    <a:pt x="2369" y="921"/>
                    <a:pt x="2454" y="821"/>
                    <a:pt x="2511" y="707"/>
                  </a:cubicBezTo>
                  <a:lnTo>
                    <a:pt x="2511" y="707"/>
                  </a:lnTo>
                  <a:cubicBezTo>
                    <a:pt x="2454" y="721"/>
                    <a:pt x="2412" y="721"/>
                    <a:pt x="2355" y="736"/>
                  </a:cubicBezTo>
                  <a:cubicBezTo>
                    <a:pt x="2540" y="650"/>
                    <a:pt x="2683" y="465"/>
                    <a:pt x="2711" y="265"/>
                  </a:cubicBezTo>
                  <a:lnTo>
                    <a:pt x="2711" y="265"/>
                  </a:lnTo>
                  <a:cubicBezTo>
                    <a:pt x="2569" y="315"/>
                    <a:pt x="2419" y="340"/>
                    <a:pt x="2269" y="340"/>
                  </a:cubicBezTo>
                  <a:cubicBezTo>
                    <a:pt x="2119" y="340"/>
                    <a:pt x="1969" y="315"/>
                    <a:pt x="1827" y="265"/>
                  </a:cubicBezTo>
                  <a:cubicBezTo>
                    <a:pt x="1955" y="251"/>
                    <a:pt x="2055" y="151"/>
                    <a:pt x="2055" y="22"/>
                  </a:cubicBezTo>
                  <a:lnTo>
                    <a:pt x="2055" y="22"/>
                  </a:lnTo>
                  <a:cubicBezTo>
                    <a:pt x="2055" y="52"/>
                    <a:pt x="1918" y="63"/>
                    <a:pt x="1733" y="63"/>
                  </a:cubicBezTo>
                  <a:cubicBezTo>
                    <a:pt x="1393" y="63"/>
                    <a:pt x="892" y="27"/>
                    <a:pt x="800" y="8"/>
                  </a:cubicBezTo>
                  <a:cubicBezTo>
                    <a:pt x="769" y="3"/>
                    <a:pt x="739"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39" name="Google Shape;1339;p44"/>
            <p:cNvSpPr/>
            <p:nvPr/>
          </p:nvSpPr>
          <p:spPr>
            <a:xfrm>
              <a:off x="6839478" y="2481735"/>
              <a:ext cx="650114" cy="739637"/>
            </a:xfrm>
            <a:custGeom>
              <a:avLst/>
              <a:gdLst/>
              <a:ahLst/>
              <a:cxnLst/>
              <a:rect l="l" t="t" r="r" b="b"/>
              <a:pathLst>
                <a:path w="4880" h="5552" extrusionOk="0">
                  <a:moveTo>
                    <a:pt x="4392" y="0"/>
                  </a:moveTo>
                  <a:cubicBezTo>
                    <a:pt x="3491" y="0"/>
                    <a:pt x="2671" y="536"/>
                    <a:pt x="1984" y="1072"/>
                  </a:cubicBezTo>
                  <a:cubicBezTo>
                    <a:pt x="1442" y="1500"/>
                    <a:pt x="700" y="1914"/>
                    <a:pt x="372" y="2556"/>
                  </a:cubicBezTo>
                  <a:cubicBezTo>
                    <a:pt x="1" y="3284"/>
                    <a:pt x="814" y="3997"/>
                    <a:pt x="1385" y="4339"/>
                  </a:cubicBezTo>
                  <a:cubicBezTo>
                    <a:pt x="1668" y="4509"/>
                    <a:pt x="3992" y="5552"/>
                    <a:pt x="4037" y="5552"/>
                  </a:cubicBezTo>
                  <a:cubicBezTo>
                    <a:pt x="4038" y="5552"/>
                    <a:pt x="4038" y="5552"/>
                    <a:pt x="4038" y="5552"/>
                  </a:cubicBezTo>
                  <a:cubicBezTo>
                    <a:pt x="4238" y="5138"/>
                    <a:pt x="4452" y="4724"/>
                    <a:pt x="4651" y="4311"/>
                  </a:cubicBezTo>
                  <a:lnTo>
                    <a:pt x="4651" y="4311"/>
                  </a:lnTo>
                  <a:cubicBezTo>
                    <a:pt x="4649" y="4315"/>
                    <a:pt x="4644" y="4317"/>
                    <a:pt x="4635" y="4317"/>
                  </a:cubicBezTo>
                  <a:cubicBezTo>
                    <a:pt x="4468" y="4317"/>
                    <a:pt x="3159" y="3577"/>
                    <a:pt x="2982" y="3469"/>
                  </a:cubicBezTo>
                  <a:cubicBezTo>
                    <a:pt x="2740" y="3312"/>
                    <a:pt x="2098" y="2984"/>
                    <a:pt x="2683" y="2784"/>
                  </a:cubicBezTo>
                  <a:cubicBezTo>
                    <a:pt x="3296" y="2585"/>
                    <a:pt x="3981" y="2342"/>
                    <a:pt x="4409" y="1843"/>
                  </a:cubicBezTo>
                  <a:cubicBezTo>
                    <a:pt x="4723" y="1500"/>
                    <a:pt x="4880" y="930"/>
                    <a:pt x="4837" y="473"/>
                  </a:cubicBezTo>
                  <a:cubicBezTo>
                    <a:pt x="4823" y="359"/>
                    <a:pt x="4823" y="259"/>
                    <a:pt x="4780" y="188"/>
                  </a:cubicBezTo>
                  <a:cubicBezTo>
                    <a:pt x="4737" y="74"/>
                    <a:pt x="4651" y="17"/>
                    <a:pt x="4495" y="2"/>
                  </a:cubicBezTo>
                  <a:cubicBezTo>
                    <a:pt x="4460" y="1"/>
                    <a:pt x="4426" y="0"/>
                    <a:pt x="4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40" name="Google Shape;1340;p44"/>
            <p:cNvSpPr/>
            <p:nvPr/>
          </p:nvSpPr>
          <p:spPr>
            <a:xfrm>
              <a:off x="5547249" y="3790484"/>
              <a:ext cx="148407" cy="194901"/>
            </a:xfrm>
            <a:custGeom>
              <a:avLst/>
              <a:gdLst/>
              <a:ahLst/>
              <a:cxnLst/>
              <a:rect l="l" t="t" r="r" b="b"/>
              <a:pathLst>
                <a:path w="1114" h="1463" extrusionOk="0">
                  <a:moveTo>
                    <a:pt x="430" y="1"/>
                  </a:moveTo>
                  <a:cubicBezTo>
                    <a:pt x="264" y="1"/>
                    <a:pt x="97" y="91"/>
                    <a:pt x="0" y="392"/>
                  </a:cubicBezTo>
                  <a:lnTo>
                    <a:pt x="343" y="1462"/>
                  </a:lnTo>
                  <a:lnTo>
                    <a:pt x="1113" y="1263"/>
                  </a:lnTo>
                  <a:lnTo>
                    <a:pt x="928" y="207"/>
                  </a:lnTo>
                  <a:cubicBezTo>
                    <a:pt x="928" y="207"/>
                    <a:pt x="680" y="1"/>
                    <a:pt x="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41" name="Google Shape;1341;p44"/>
            <p:cNvSpPr/>
            <p:nvPr/>
          </p:nvSpPr>
          <p:spPr>
            <a:xfrm>
              <a:off x="5641435" y="3744789"/>
              <a:ext cx="75136" cy="121097"/>
            </a:xfrm>
            <a:custGeom>
              <a:avLst/>
              <a:gdLst/>
              <a:ahLst/>
              <a:cxnLst/>
              <a:rect l="l" t="t" r="r" b="b"/>
              <a:pathLst>
                <a:path w="564" h="909" extrusionOk="0">
                  <a:moveTo>
                    <a:pt x="434" y="0"/>
                  </a:moveTo>
                  <a:cubicBezTo>
                    <a:pt x="390" y="0"/>
                    <a:pt x="342" y="18"/>
                    <a:pt x="306" y="36"/>
                  </a:cubicBezTo>
                  <a:cubicBezTo>
                    <a:pt x="173" y="117"/>
                    <a:pt x="39" y="247"/>
                    <a:pt x="23" y="403"/>
                  </a:cubicBezTo>
                  <a:lnTo>
                    <a:pt x="23" y="403"/>
                  </a:lnTo>
                  <a:cubicBezTo>
                    <a:pt x="0" y="531"/>
                    <a:pt x="31" y="666"/>
                    <a:pt x="107" y="778"/>
                  </a:cubicBezTo>
                  <a:cubicBezTo>
                    <a:pt x="164" y="850"/>
                    <a:pt x="235" y="907"/>
                    <a:pt x="321" y="907"/>
                  </a:cubicBezTo>
                  <a:cubicBezTo>
                    <a:pt x="328" y="908"/>
                    <a:pt x="335" y="909"/>
                    <a:pt x="343" y="909"/>
                  </a:cubicBezTo>
                  <a:cubicBezTo>
                    <a:pt x="423" y="909"/>
                    <a:pt x="506" y="842"/>
                    <a:pt x="506" y="764"/>
                  </a:cubicBezTo>
                  <a:cubicBezTo>
                    <a:pt x="520" y="721"/>
                    <a:pt x="492" y="664"/>
                    <a:pt x="477" y="607"/>
                  </a:cubicBezTo>
                  <a:cubicBezTo>
                    <a:pt x="463" y="536"/>
                    <a:pt x="463" y="450"/>
                    <a:pt x="492" y="365"/>
                  </a:cubicBezTo>
                  <a:cubicBezTo>
                    <a:pt x="506" y="308"/>
                    <a:pt x="549" y="250"/>
                    <a:pt x="549" y="193"/>
                  </a:cubicBezTo>
                  <a:cubicBezTo>
                    <a:pt x="563" y="122"/>
                    <a:pt x="549" y="51"/>
                    <a:pt x="506" y="22"/>
                  </a:cubicBezTo>
                  <a:cubicBezTo>
                    <a:pt x="485" y="6"/>
                    <a:pt x="460"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42" name="Google Shape;1342;p44"/>
            <p:cNvSpPr/>
            <p:nvPr/>
          </p:nvSpPr>
          <p:spPr>
            <a:xfrm>
              <a:off x="5556708" y="3604376"/>
              <a:ext cx="494246" cy="662237"/>
            </a:xfrm>
            <a:custGeom>
              <a:avLst/>
              <a:gdLst/>
              <a:ahLst/>
              <a:cxnLst/>
              <a:rect l="l" t="t" r="r" b="b"/>
              <a:pathLst>
                <a:path w="3710" h="4971" extrusionOk="0">
                  <a:moveTo>
                    <a:pt x="2590" y="0"/>
                  </a:moveTo>
                  <a:cubicBezTo>
                    <a:pt x="2167" y="0"/>
                    <a:pt x="2124" y="1164"/>
                    <a:pt x="2112" y="1404"/>
                  </a:cubicBezTo>
                  <a:cubicBezTo>
                    <a:pt x="2069" y="2103"/>
                    <a:pt x="1927" y="2788"/>
                    <a:pt x="1684" y="3459"/>
                  </a:cubicBezTo>
                  <a:cubicBezTo>
                    <a:pt x="1470" y="3088"/>
                    <a:pt x="1270" y="2717"/>
                    <a:pt x="1056" y="2360"/>
                  </a:cubicBezTo>
                  <a:cubicBezTo>
                    <a:pt x="1028" y="2317"/>
                    <a:pt x="999" y="2260"/>
                    <a:pt x="957" y="2232"/>
                  </a:cubicBezTo>
                  <a:cubicBezTo>
                    <a:pt x="929" y="2221"/>
                    <a:pt x="902" y="2216"/>
                    <a:pt x="875" y="2216"/>
                  </a:cubicBezTo>
                  <a:cubicBezTo>
                    <a:pt x="831" y="2216"/>
                    <a:pt x="787" y="2228"/>
                    <a:pt x="743" y="2246"/>
                  </a:cubicBezTo>
                  <a:cubicBezTo>
                    <a:pt x="500" y="2303"/>
                    <a:pt x="243" y="2360"/>
                    <a:pt x="1" y="2431"/>
                  </a:cubicBezTo>
                  <a:cubicBezTo>
                    <a:pt x="115" y="2859"/>
                    <a:pt x="115" y="3316"/>
                    <a:pt x="215" y="3744"/>
                  </a:cubicBezTo>
                  <a:cubicBezTo>
                    <a:pt x="329" y="4186"/>
                    <a:pt x="557" y="4628"/>
                    <a:pt x="999" y="4842"/>
                  </a:cubicBezTo>
                  <a:cubicBezTo>
                    <a:pt x="1177" y="4931"/>
                    <a:pt x="1374" y="4971"/>
                    <a:pt x="1574" y="4971"/>
                  </a:cubicBezTo>
                  <a:cubicBezTo>
                    <a:pt x="1987" y="4971"/>
                    <a:pt x="2414" y="4802"/>
                    <a:pt x="2711" y="4543"/>
                  </a:cubicBezTo>
                  <a:cubicBezTo>
                    <a:pt x="3168" y="4158"/>
                    <a:pt x="3396" y="3615"/>
                    <a:pt x="3553" y="3073"/>
                  </a:cubicBezTo>
                  <a:cubicBezTo>
                    <a:pt x="3638" y="2774"/>
                    <a:pt x="3710" y="2474"/>
                    <a:pt x="3696" y="2175"/>
                  </a:cubicBezTo>
                  <a:cubicBezTo>
                    <a:pt x="3667" y="1904"/>
                    <a:pt x="3581" y="1647"/>
                    <a:pt x="3482" y="1404"/>
                  </a:cubicBezTo>
                  <a:cubicBezTo>
                    <a:pt x="3367" y="1105"/>
                    <a:pt x="3253" y="805"/>
                    <a:pt x="3125" y="520"/>
                  </a:cubicBezTo>
                  <a:cubicBezTo>
                    <a:pt x="3054" y="377"/>
                    <a:pt x="2997" y="235"/>
                    <a:pt x="2868" y="135"/>
                  </a:cubicBezTo>
                  <a:cubicBezTo>
                    <a:pt x="2761" y="41"/>
                    <a:pt x="2669" y="0"/>
                    <a:pt x="2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43" name="Google Shape;1343;p44"/>
            <p:cNvSpPr/>
            <p:nvPr/>
          </p:nvSpPr>
          <p:spPr>
            <a:xfrm>
              <a:off x="6465131" y="4972806"/>
              <a:ext cx="442956" cy="359960"/>
            </a:xfrm>
            <a:custGeom>
              <a:avLst/>
              <a:gdLst/>
              <a:ahLst/>
              <a:cxnLst/>
              <a:rect l="l" t="t" r="r" b="b"/>
              <a:pathLst>
                <a:path w="3325" h="2702" extrusionOk="0">
                  <a:moveTo>
                    <a:pt x="1095" y="1"/>
                  </a:moveTo>
                  <a:cubicBezTo>
                    <a:pt x="966" y="1"/>
                    <a:pt x="871" y="47"/>
                    <a:pt x="771" y="205"/>
                  </a:cubicBezTo>
                  <a:cubicBezTo>
                    <a:pt x="457" y="676"/>
                    <a:pt x="1" y="1375"/>
                    <a:pt x="86" y="1974"/>
                  </a:cubicBezTo>
                  <a:cubicBezTo>
                    <a:pt x="100" y="2131"/>
                    <a:pt x="186" y="2259"/>
                    <a:pt x="300" y="2345"/>
                  </a:cubicBezTo>
                  <a:cubicBezTo>
                    <a:pt x="771" y="2702"/>
                    <a:pt x="1869" y="2559"/>
                    <a:pt x="2326" y="2630"/>
                  </a:cubicBezTo>
                  <a:cubicBezTo>
                    <a:pt x="2437" y="2650"/>
                    <a:pt x="2555" y="2671"/>
                    <a:pt x="2675" y="2671"/>
                  </a:cubicBezTo>
                  <a:cubicBezTo>
                    <a:pt x="2725" y="2671"/>
                    <a:pt x="2775" y="2667"/>
                    <a:pt x="2825" y="2659"/>
                  </a:cubicBezTo>
                  <a:cubicBezTo>
                    <a:pt x="2996" y="2630"/>
                    <a:pt x="3168" y="2530"/>
                    <a:pt x="3225" y="2373"/>
                  </a:cubicBezTo>
                  <a:cubicBezTo>
                    <a:pt x="3324" y="2102"/>
                    <a:pt x="3068" y="1831"/>
                    <a:pt x="2811" y="1674"/>
                  </a:cubicBezTo>
                  <a:cubicBezTo>
                    <a:pt x="2611" y="1546"/>
                    <a:pt x="2411" y="1432"/>
                    <a:pt x="2183" y="1346"/>
                  </a:cubicBezTo>
                  <a:cubicBezTo>
                    <a:pt x="2140" y="1332"/>
                    <a:pt x="2098" y="1304"/>
                    <a:pt x="2083" y="1275"/>
                  </a:cubicBezTo>
                  <a:cubicBezTo>
                    <a:pt x="2041" y="1218"/>
                    <a:pt x="2069" y="1132"/>
                    <a:pt x="2112" y="1075"/>
                  </a:cubicBezTo>
                  <a:cubicBezTo>
                    <a:pt x="2240" y="819"/>
                    <a:pt x="2369" y="576"/>
                    <a:pt x="2497" y="333"/>
                  </a:cubicBezTo>
                  <a:cubicBezTo>
                    <a:pt x="2155" y="191"/>
                    <a:pt x="1798" y="91"/>
                    <a:pt x="1441" y="48"/>
                  </a:cubicBezTo>
                  <a:cubicBezTo>
                    <a:pt x="1299" y="24"/>
                    <a:pt x="1188" y="1"/>
                    <a:pt x="1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44" name="Google Shape;1344;p44"/>
            <p:cNvSpPr/>
            <p:nvPr/>
          </p:nvSpPr>
          <p:spPr>
            <a:xfrm>
              <a:off x="6043225" y="4994255"/>
              <a:ext cx="593095" cy="298812"/>
            </a:xfrm>
            <a:custGeom>
              <a:avLst/>
              <a:gdLst/>
              <a:ahLst/>
              <a:cxnLst/>
              <a:rect l="l" t="t" r="r" b="b"/>
              <a:pathLst>
                <a:path w="4452" h="2243" extrusionOk="0">
                  <a:moveTo>
                    <a:pt x="2003" y="0"/>
                  </a:moveTo>
                  <a:cubicBezTo>
                    <a:pt x="1843" y="0"/>
                    <a:pt x="1721" y="135"/>
                    <a:pt x="1598" y="244"/>
                  </a:cubicBezTo>
                  <a:cubicBezTo>
                    <a:pt x="1470" y="358"/>
                    <a:pt x="1299" y="429"/>
                    <a:pt x="1113" y="458"/>
                  </a:cubicBezTo>
                  <a:cubicBezTo>
                    <a:pt x="1105" y="459"/>
                    <a:pt x="1096" y="460"/>
                    <a:pt x="1086" y="460"/>
                  </a:cubicBezTo>
                  <a:cubicBezTo>
                    <a:pt x="1001" y="460"/>
                    <a:pt x="843" y="422"/>
                    <a:pt x="758" y="422"/>
                  </a:cubicBezTo>
                  <a:cubicBezTo>
                    <a:pt x="739" y="422"/>
                    <a:pt x="724" y="424"/>
                    <a:pt x="714" y="429"/>
                  </a:cubicBezTo>
                  <a:cubicBezTo>
                    <a:pt x="614" y="486"/>
                    <a:pt x="657" y="786"/>
                    <a:pt x="628" y="914"/>
                  </a:cubicBezTo>
                  <a:cubicBezTo>
                    <a:pt x="586" y="1071"/>
                    <a:pt x="514" y="1214"/>
                    <a:pt x="429" y="1357"/>
                  </a:cubicBezTo>
                  <a:cubicBezTo>
                    <a:pt x="343" y="1485"/>
                    <a:pt x="1" y="2013"/>
                    <a:pt x="101" y="2155"/>
                  </a:cubicBezTo>
                  <a:cubicBezTo>
                    <a:pt x="143" y="2198"/>
                    <a:pt x="268" y="2209"/>
                    <a:pt x="397" y="2209"/>
                  </a:cubicBezTo>
                  <a:cubicBezTo>
                    <a:pt x="525" y="2209"/>
                    <a:pt x="657" y="2198"/>
                    <a:pt x="714" y="2198"/>
                  </a:cubicBezTo>
                  <a:cubicBezTo>
                    <a:pt x="942" y="2212"/>
                    <a:pt x="1170" y="2227"/>
                    <a:pt x="1399" y="2227"/>
                  </a:cubicBezTo>
                  <a:cubicBezTo>
                    <a:pt x="1742" y="2238"/>
                    <a:pt x="2085" y="2242"/>
                    <a:pt x="2429" y="2242"/>
                  </a:cubicBezTo>
                  <a:cubicBezTo>
                    <a:pt x="2986" y="2242"/>
                    <a:pt x="3545" y="2230"/>
                    <a:pt x="4109" y="2212"/>
                  </a:cubicBezTo>
                  <a:cubicBezTo>
                    <a:pt x="4238" y="2198"/>
                    <a:pt x="4423" y="2155"/>
                    <a:pt x="4437" y="2027"/>
                  </a:cubicBezTo>
                  <a:cubicBezTo>
                    <a:pt x="4452" y="1941"/>
                    <a:pt x="4380" y="1870"/>
                    <a:pt x="4309" y="1813"/>
                  </a:cubicBezTo>
                  <a:cubicBezTo>
                    <a:pt x="4052" y="1613"/>
                    <a:pt x="3738" y="1556"/>
                    <a:pt x="3439" y="1428"/>
                  </a:cubicBezTo>
                  <a:cubicBezTo>
                    <a:pt x="2968" y="1228"/>
                    <a:pt x="2583" y="857"/>
                    <a:pt x="2369" y="386"/>
                  </a:cubicBezTo>
                  <a:cubicBezTo>
                    <a:pt x="2297" y="230"/>
                    <a:pt x="2198" y="30"/>
                    <a:pt x="2026" y="1"/>
                  </a:cubicBezTo>
                  <a:cubicBezTo>
                    <a:pt x="2018" y="1"/>
                    <a:pt x="2010" y="0"/>
                    <a:pt x="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45" name="Google Shape;1345;p44"/>
            <p:cNvSpPr/>
            <p:nvPr/>
          </p:nvSpPr>
          <p:spPr>
            <a:xfrm>
              <a:off x="5976749" y="4311771"/>
              <a:ext cx="1155550" cy="748030"/>
            </a:xfrm>
            <a:custGeom>
              <a:avLst/>
              <a:gdLst/>
              <a:ahLst/>
              <a:cxnLst/>
              <a:rect l="l" t="t" r="r" b="b"/>
              <a:pathLst>
                <a:path w="8674" h="5615" extrusionOk="0">
                  <a:moveTo>
                    <a:pt x="6446" y="1"/>
                  </a:moveTo>
                  <a:cubicBezTo>
                    <a:pt x="5750" y="1"/>
                    <a:pt x="4993" y="180"/>
                    <a:pt x="4465" y="246"/>
                  </a:cubicBezTo>
                  <a:cubicBezTo>
                    <a:pt x="3809" y="331"/>
                    <a:pt x="3153" y="445"/>
                    <a:pt x="2554" y="702"/>
                  </a:cubicBezTo>
                  <a:cubicBezTo>
                    <a:pt x="1798" y="1016"/>
                    <a:pt x="0" y="2614"/>
                    <a:pt x="1455" y="3213"/>
                  </a:cubicBezTo>
                  <a:cubicBezTo>
                    <a:pt x="1765" y="3341"/>
                    <a:pt x="2119" y="3396"/>
                    <a:pt x="2491" y="3396"/>
                  </a:cubicBezTo>
                  <a:cubicBezTo>
                    <a:pt x="3526" y="3396"/>
                    <a:pt x="4697" y="2968"/>
                    <a:pt x="5421" y="2485"/>
                  </a:cubicBezTo>
                  <a:lnTo>
                    <a:pt x="5421" y="2485"/>
                  </a:lnTo>
                  <a:cubicBezTo>
                    <a:pt x="5022" y="3027"/>
                    <a:pt x="4708" y="3612"/>
                    <a:pt x="4451" y="4226"/>
                  </a:cubicBezTo>
                  <a:cubicBezTo>
                    <a:pt x="4366" y="4425"/>
                    <a:pt x="4294" y="4639"/>
                    <a:pt x="4351" y="4853"/>
                  </a:cubicBezTo>
                  <a:cubicBezTo>
                    <a:pt x="4437" y="5181"/>
                    <a:pt x="4794" y="5338"/>
                    <a:pt x="5107" y="5452"/>
                  </a:cubicBezTo>
                  <a:cubicBezTo>
                    <a:pt x="5321" y="5528"/>
                    <a:pt x="5546" y="5614"/>
                    <a:pt x="5772" y="5614"/>
                  </a:cubicBezTo>
                  <a:cubicBezTo>
                    <a:pt x="5802" y="5614"/>
                    <a:pt x="5833" y="5613"/>
                    <a:pt x="5863" y="5609"/>
                  </a:cubicBezTo>
                  <a:cubicBezTo>
                    <a:pt x="6406" y="5567"/>
                    <a:pt x="6762" y="5067"/>
                    <a:pt x="7033" y="4611"/>
                  </a:cubicBezTo>
                  <a:cubicBezTo>
                    <a:pt x="7618" y="3612"/>
                    <a:pt x="8674" y="1929"/>
                    <a:pt x="8018" y="731"/>
                  </a:cubicBezTo>
                  <a:cubicBezTo>
                    <a:pt x="7712" y="161"/>
                    <a:pt x="7106" y="1"/>
                    <a:pt x="6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46" name="Google Shape;1346;p44"/>
            <p:cNvSpPr/>
            <p:nvPr/>
          </p:nvSpPr>
          <p:spPr>
            <a:xfrm>
              <a:off x="5418026" y="4440461"/>
              <a:ext cx="967310" cy="852342"/>
            </a:xfrm>
            <a:custGeom>
              <a:avLst/>
              <a:gdLst/>
              <a:ahLst/>
              <a:cxnLst/>
              <a:rect l="l" t="t" r="r" b="b"/>
              <a:pathLst>
                <a:path w="7261" h="6398" extrusionOk="0">
                  <a:moveTo>
                    <a:pt x="5194" y="0"/>
                  </a:moveTo>
                  <a:cubicBezTo>
                    <a:pt x="4813" y="0"/>
                    <a:pt x="4437" y="106"/>
                    <a:pt x="4137" y="335"/>
                  </a:cubicBezTo>
                  <a:cubicBezTo>
                    <a:pt x="3424" y="877"/>
                    <a:pt x="2725" y="1419"/>
                    <a:pt x="2083" y="2033"/>
                  </a:cubicBezTo>
                  <a:cubicBezTo>
                    <a:pt x="1513" y="2589"/>
                    <a:pt x="871" y="3203"/>
                    <a:pt x="514" y="3916"/>
                  </a:cubicBezTo>
                  <a:cubicBezTo>
                    <a:pt x="214" y="4529"/>
                    <a:pt x="0" y="5613"/>
                    <a:pt x="657" y="6070"/>
                  </a:cubicBezTo>
                  <a:cubicBezTo>
                    <a:pt x="1113" y="6398"/>
                    <a:pt x="1712" y="6398"/>
                    <a:pt x="2283" y="6398"/>
                  </a:cubicBezTo>
                  <a:cubicBezTo>
                    <a:pt x="2882" y="6398"/>
                    <a:pt x="3481" y="6384"/>
                    <a:pt x="4066" y="6384"/>
                  </a:cubicBezTo>
                  <a:cubicBezTo>
                    <a:pt x="4508" y="6384"/>
                    <a:pt x="4965" y="6369"/>
                    <a:pt x="5364" y="6184"/>
                  </a:cubicBezTo>
                  <a:cubicBezTo>
                    <a:pt x="5764" y="5984"/>
                    <a:pt x="6063" y="5542"/>
                    <a:pt x="5949" y="5114"/>
                  </a:cubicBezTo>
                  <a:cubicBezTo>
                    <a:pt x="5806" y="4543"/>
                    <a:pt x="5079" y="4387"/>
                    <a:pt x="4494" y="4329"/>
                  </a:cubicBezTo>
                  <a:cubicBezTo>
                    <a:pt x="3495" y="4230"/>
                    <a:pt x="3681" y="3887"/>
                    <a:pt x="4423" y="3516"/>
                  </a:cubicBezTo>
                  <a:cubicBezTo>
                    <a:pt x="4594" y="3431"/>
                    <a:pt x="4794" y="3359"/>
                    <a:pt x="4993" y="3274"/>
                  </a:cubicBezTo>
                  <a:cubicBezTo>
                    <a:pt x="5792" y="2989"/>
                    <a:pt x="6819" y="2675"/>
                    <a:pt x="6990" y="1890"/>
                  </a:cubicBezTo>
                  <a:cubicBezTo>
                    <a:pt x="7260" y="749"/>
                    <a:pt x="6210" y="0"/>
                    <a:pt x="5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47" name="Google Shape;1347;p44"/>
            <p:cNvSpPr/>
            <p:nvPr/>
          </p:nvSpPr>
          <p:spPr>
            <a:xfrm>
              <a:off x="5856984" y="3473421"/>
              <a:ext cx="790794" cy="1066293"/>
            </a:xfrm>
            <a:custGeom>
              <a:avLst/>
              <a:gdLst/>
              <a:ahLst/>
              <a:cxnLst/>
              <a:rect l="l" t="t" r="r" b="b"/>
              <a:pathLst>
                <a:path w="5936" h="8004" extrusionOk="0">
                  <a:moveTo>
                    <a:pt x="2890" y="0"/>
                  </a:moveTo>
                  <a:cubicBezTo>
                    <a:pt x="2105" y="0"/>
                    <a:pt x="1320" y="199"/>
                    <a:pt x="657" y="590"/>
                  </a:cubicBezTo>
                  <a:cubicBezTo>
                    <a:pt x="443" y="718"/>
                    <a:pt x="229" y="875"/>
                    <a:pt x="129" y="1089"/>
                  </a:cubicBezTo>
                  <a:cubicBezTo>
                    <a:pt x="72" y="1218"/>
                    <a:pt x="58" y="1360"/>
                    <a:pt x="58" y="1503"/>
                  </a:cubicBezTo>
                  <a:cubicBezTo>
                    <a:pt x="1" y="2544"/>
                    <a:pt x="329" y="3543"/>
                    <a:pt x="529" y="4556"/>
                  </a:cubicBezTo>
                  <a:cubicBezTo>
                    <a:pt x="614" y="5041"/>
                    <a:pt x="671" y="5540"/>
                    <a:pt x="643" y="6039"/>
                  </a:cubicBezTo>
                  <a:cubicBezTo>
                    <a:pt x="628" y="6196"/>
                    <a:pt x="600" y="6353"/>
                    <a:pt x="571" y="6510"/>
                  </a:cubicBezTo>
                  <a:cubicBezTo>
                    <a:pt x="486" y="6881"/>
                    <a:pt x="44" y="7666"/>
                    <a:pt x="529" y="7922"/>
                  </a:cubicBezTo>
                  <a:cubicBezTo>
                    <a:pt x="642" y="7981"/>
                    <a:pt x="763" y="8004"/>
                    <a:pt x="887" y="8004"/>
                  </a:cubicBezTo>
                  <a:cubicBezTo>
                    <a:pt x="1244" y="8004"/>
                    <a:pt x="1627" y="7815"/>
                    <a:pt x="1955" y="7751"/>
                  </a:cubicBezTo>
                  <a:cubicBezTo>
                    <a:pt x="2057" y="7733"/>
                    <a:pt x="2162" y="7726"/>
                    <a:pt x="2267" y="7726"/>
                  </a:cubicBezTo>
                  <a:cubicBezTo>
                    <a:pt x="2565" y="7726"/>
                    <a:pt x="2872" y="7780"/>
                    <a:pt x="3167" y="7780"/>
                  </a:cubicBezTo>
                  <a:cubicBezTo>
                    <a:pt x="3334" y="7780"/>
                    <a:pt x="3497" y="7763"/>
                    <a:pt x="3653" y="7708"/>
                  </a:cubicBezTo>
                  <a:cubicBezTo>
                    <a:pt x="3966" y="7594"/>
                    <a:pt x="4323" y="7423"/>
                    <a:pt x="4665" y="7394"/>
                  </a:cubicBezTo>
                  <a:cubicBezTo>
                    <a:pt x="4908" y="7366"/>
                    <a:pt x="5179" y="7337"/>
                    <a:pt x="5393" y="7209"/>
                  </a:cubicBezTo>
                  <a:cubicBezTo>
                    <a:pt x="5678" y="7038"/>
                    <a:pt x="5735" y="6881"/>
                    <a:pt x="5678" y="6724"/>
                  </a:cubicBezTo>
                  <a:cubicBezTo>
                    <a:pt x="5578" y="6439"/>
                    <a:pt x="5151" y="6168"/>
                    <a:pt x="5079" y="5854"/>
                  </a:cubicBezTo>
                  <a:cubicBezTo>
                    <a:pt x="4965" y="5326"/>
                    <a:pt x="5008" y="4755"/>
                    <a:pt x="5079" y="4228"/>
                  </a:cubicBezTo>
                  <a:cubicBezTo>
                    <a:pt x="5208" y="3158"/>
                    <a:pt x="5935" y="832"/>
                    <a:pt x="4452" y="276"/>
                  </a:cubicBezTo>
                  <a:cubicBezTo>
                    <a:pt x="3956" y="92"/>
                    <a:pt x="3423" y="0"/>
                    <a:pt x="2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48" name="Google Shape;1348;p44"/>
            <p:cNvSpPr/>
            <p:nvPr/>
          </p:nvSpPr>
          <p:spPr>
            <a:xfrm>
              <a:off x="6094515" y="4538245"/>
              <a:ext cx="24912" cy="7727"/>
            </a:xfrm>
            <a:custGeom>
              <a:avLst/>
              <a:gdLst/>
              <a:ahLst/>
              <a:cxnLst/>
              <a:rect l="l" t="t" r="r" b="b"/>
              <a:pathLst>
                <a:path w="187" h="58" extrusionOk="0">
                  <a:moveTo>
                    <a:pt x="186" y="1"/>
                  </a:moveTo>
                  <a:cubicBezTo>
                    <a:pt x="158" y="8"/>
                    <a:pt x="126" y="18"/>
                    <a:pt x="94" y="29"/>
                  </a:cubicBezTo>
                  <a:lnTo>
                    <a:pt x="186" y="1"/>
                  </a:lnTo>
                  <a:close/>
                  <a:moveTo>
                    <a:pt x="94" y="29"/>
                  </a:moveTo>
                  <a:lnTo>
                    <a:pt x="1" y="58"/>
                  </a:lnTo>
                  <a:cubicBezTo>
                    <a:pt x="29" y="51"/>
                    <a:pt x="62" y="40"/>
                    <a:pt x="94" y="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49" name="Google Shape;1349;p44"/>
            <p:cNvSpPr/>
            <p:nvPr/>
          </p:nvSpPr>
          <p:spPr>
            <a:xfrm>
              <a:off x="5853254" y="3475686"/>
              <a:ext cx="766015" cy="981032"/>
            </a:xfrm>
            <a:custGeom>
              <a:avLst/>
              <a:gdLst/>
              <a:ahLst/>
              <a:cxnLst/>
              <a:rect l="l" t="t" r="r" b="b"/>
              <a:pathLst>
                <a:path w="5750" h="7364" extrusionOk="0">
                  <a:moveTo>
                    <a:pt x="3980" y="1"/>
                  </a:moveTo>
                  <a:cubicBezTo>
                    <a:pt x="3899" y="1"/>
                    <a:pt x="3825" y="20"/>
                    <a:pt x="3781" y="59"/>
                  </a:cubicBezTo>
                  <a:cubicBezTo>
                    <a:pt x="3595" y="231"/>
                    <a:pt x="3567" y="744"/>
                    <a:pt x="3495" y="972"/>
                  </a:cubicBezTo>
                  <a:cubicBezTo>
                    <a:pt x="3410" y="1172"/>
                    <a:pt x="3267" y="1357"/>
                    <a:pt x="3110" y="1514"/>
                  </a:cubicBezTo>
                  <a:cubicBezTo>
                    <a:pt x="2858" y="1747"/>
                    <a:pt x="2513" y="1936"/>
                    <a:pt x="2181" y="1936"/>
                  </a:cubicBezTo>
                  <a:cubicBezTo>
                    <a:pt x="2044" y="1936"/>
                    <a:pt x="1909" y="1903"/>
                    <a:pt x="1783" y="1828"/>
                  </a:cubicBezTo>
                  <a:cubicBezTo>
                    <a:pt x="1512" y="1686"/>
                    <a:pt x="1370" y="1372"/>
                    <a:pt x="1341" y="1058"/>
                  </a:cubicBezTo>
                  <a:cubicBezTo>
                    <a:pt x="1298" y="787"/>
                    <a:pt x="1384" y="516"/>
                    <a:pt x="1370" y="245"/>
                  </a:cubicBezTo>
                  <a:cubicBezTo>
                    <a:pt x="1348" y="240"/>
                    <a:pt x="1325" y="238"/>
                    <a:pt x="1302" y="238"/>
                  </a:cubicBezTo>
                  <a:cubicBezTo>
                    <a:pt x="1179" y="238"/>
                    <a:pt x="1048" y="299"/>
                    <a:pt x="927" y="359"/>
                  </a:cubicBezTo>
                  <a:cubicBezTo>
                    <a:pt x="870" y="387"/>
                    <a:pt x="828" y="416"/>
                    <a:pt x="785" y="473"/>
                  </a:cubicBezTo>
                  <a:cubicBezTo>
                    <a:pt x="756" y="530"/>
                    <a:pt x="756" y="601"/>
                    <a:pt x="742" y="658"/>
                  </a:cubicBezTo>
                  <a:cubicBezTo>
                    <a:pt x="728" y="1129"/>
                    <a:pt x="671" y="1571"/>
                    <a:pt x="585" y="2028"/>
                  </a:cubicBezTo>
                  <a:cubicBezTo>
                    <a:pt x="542" y="2299"/>
                    <a:pt x="442" y="2442"/>
                    <a:pt x="271" y="2613"/>
                  </a:cubicBezTo>
                  <a:cubicBezTo>
                    <a:pt x="0" y="2855"/>
                    <a:pt x="29" y="3027"/>
                    <a:pt x="114" y="3340"/>
                  </a:cubicBezTo>
                  <a:cubicBezTo>
                    <a:pt x="200" y="3740"/>
                    <a:pt x="285" y="4168"/>
                    <a:pt x="314" y="4596"/>
                  </a:cubicBezTo>
                  <a:cubicBezTo>
                    <a:pt x="343" y="4810"/>
                    <a:pt x="357" y="5038"/>
                    <a:pt x="343" y="5252"/>
                  </a:cubicBezTo>
                  <a:cubicBezTo>
                    <a:pt x="343" y="5552"/>
                    <a:pt x="343" y="5865"/>
                    <a:pt x="300" y="6165"/>
                  </a:cubicBezTo>
                  <a:cubicBezTo>
                    <a:pt x="243" y="6493"/>
                    <a:pt x="100" y="6793"/>
                    <a:pt x="228" y="7135"/>
                  </a:cubicBezTo>
                  <a:cubicBezTo>
                    <a:pt x="257" y="7206"/>
                    <a:pt x="300" y="7292"/>
                    <a:pt x="385" y="7335"/>
                  </a:cubicBezTo>
                  <a:cubicBezTo>
                    <a:pt x="442" y="7363"/>
                    <a:pt x="514" y="7363"/>
                    <a:pt x="585" y="7363"/>
                  </a:cubicBezTo>
                  <a:cubicBezTo>
                    <a:pt x="984" y="7349"/>
                    <a:pt x="1384" y="7263"/>
                    <a:pt x="1755" y="7092"/>
                  </a:cubicBezTo>
                  <a:cubicBezTo>
                    <a:pt x="2018" y="6987"/>
                    <a:pt x="2365" y="6627"/>
                    <a:pt x="2653" y="6627"/>
                  </a:cubicBezTo>
                  <a:cubicBezTo>
                    <a:pt x="2677" y="6627"/>
                    <a:pt x="2701" y="6630"/>
                    <a:pt x="2725" y="6636"/>
                  </a:cubicBezTo>
                  <a:cubicBezTo>
                    <a:pt x="2853" y="6664"/>
                    <a:pt x="2982" y="6835"/>
                    <a:pt x="3096" y="6892"/>
                  </a:cubicBezTo>
                  <a:cubicBezTo>
                    <a:pt x="3295" y="6992"/>
                    <a:pt x="3538" y="7064"/>
                    <a:pt x="3752" y="7121"/>
                  </a:cubicBezTo>
                  <a:cubicBezTo>
                    <a:pt x="3997" y="7182"/>
                    <a:pt x="4245" y="7210"/>
                    <a:pt x="4494" y="7210"/>
                  </a:cubicBezTo>
                  <a:cubicBezTo>
                    <a:pt x="4709" y="7210"/>
                    <a:pt x="4924" y="7189"/>
                    <a:pt x="5136" y="7149"/>
                  </a:cubicBezTo>
                  <a:cubicBezTo>
                    <a:pt x="5264" y="7121"/>
                    <a:pt x="5392" y="7092"/>
                    <a:pt x="5492" y="7007"/>
                  </a:cubicBezTo>
                  <a:cubicBezTo>
                    <a:pt x="5649" y="6892"/>
                    <a:pt x="5749" y="6550"/>
                    <a:pt x="5721" y="6365"/>
                  </a:cubicBezTo>
                  <a:cubicBezTo>
                    <a:pt x="5692" y="6236"/>
                    <a:pt x="5635" y="6136"/>
                    <a:pt x="5592" y="6022"/>
                  </a:cubicBezTo>
                  <a:cubicBezTo>
                    <a:pt x="5407" y="5623"/>
                    <a:pt x="5407" y="5138"/>
                    <a:pt x="5392" y="4710"/>
                  </a:cubicBezTo>
                  <a:cubicBezTo>
                    <a:pt x="5392" y="4425"/>
                    <a:pt x="5392" y="4139"/>
                    <a:pt x="5464" y="3868"/>
                  </a:cubicBezTo>
                  <a:cubicBezTo>
                    <a:pt x="5535" y="3583"/>
                    <a:pt x="5578" y="3298"/>
                    <a:pt x="5578" y="3012"/>
                  </a:cubicBezTo>
                  <a:cubicBezTo>
                    <a:pt x="5592" y="2898"/>
                    <a:pt x="5578" y="2784"/>
                    <a:pt x="5521" y="2684"/>
                  </a:cubicBezTo>
                  <a:cubicBezTo>
                    <a:pt x="5450" y="2556"/>
                    <a:pt x="5293" y="2570"/>
                    <a:pt x="5164" y="2513"/>
                  </a:cubicBezTo>
                  <a:cubicBezTo>
                    <a:pt x="5036" y="2456"/>
                    <a:pt x="4879" y="2356"/>
                    <a:pt x="4765" y="2270"/>
                  </a:cubicBezTo>
                  <a:cubicBezTo>
                    <a:pt x="4194" y="1900"/>
                    <a:pt x="4109" y="1258"/>
                    <a:pt x="4194" y="630"/>
                  </a:cubicBezTo>
                  <a:cubicBezTo>
                    <a:pt x="4223" y="502"/>
                    <a:pt x="4380" y="316"/>
                    <a:pt x="4337" y="188"/>
                  </a:cubicBezTo>
                  <a:cubicBezTo>
                    <a:pt x="4300" y="67"/>
                    <a:pt x="4129" y="1"/>
                    <a:pt x="3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50" name="Google Shape;1350;p44"/>
            <p:cNvSpPr/>
            <p:nvPr/>
          </p:nvSpPr>
          <p:spPr>
            <a:xfrm>
              <a:off x="5895085" y="3021541"/>
              <a:ext cx="543538" cy="316398"/>
            </a:xfrm>
            <a:custGeom>
              <a:avLst/>
              <a:gdLst/>
              <a:ahLst/>
              <a:cxnLst/>
              <a:rect l="l" t="t" r="r" b="b"/>
              <a:pathLst>
                <a:path w="4080" h="2375" extrusionOk="0">
                  <a:moveTo>
                    <a:pt x="632" y="1"/>
                  </a:moveTo>
                  <a:cubicBezTo>
                    <a:pt x="412" y="1"/>
                    <a:pt x="254" y="56"/>
                    <a:pt x="185" y="173"/>
                  </a:cubicBezTo>
                  <a:cubicBezTo>
                    <a:pt x="0" y="515"/>
                    <a:pt x="685" y="1243"/>
                    <a:pt x="1698" y="1799"/>
                  </a:cubicBezTo>
                  <a:cubicBezTo>
                    <a:pt x="2369" y="2172"/>
                    <a:pt x="3021" y="2374"/>
                    <a:pt x="3445" y="2374"/>
                  </a:cubicBezTo>
                  <a:cubicBezTo>
                    <a:pt x="3670" y="2374"/>
                    <a:pt x="3830" y="2317"/>
                    <a:pt x="3894" y="2199"/>
                  </a:cubicBezTo>
                  <a:cubicBezTo>
                    <a:pt x="4080" y="1871"/>
                    <a:pt x="3395" y="1129"/>
                    <a:pt x="2382" y="572"/>
                  </a:cubicBezTo>
                  <a:cubicBezTo>
                    <a:pt x="1706" y="206"/>
                    <a:pt x="1055"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51" name="Google Shape;1351;p44"/>
            <p:cNvSpPr/>
            <p:nvPr/>
          </p:nvSpPr>
          <p:spPr>
            <a:xfrm>
              <a:off x="5957698" y="2927887"/>
              <a:ext cx="385938" cy="480525"/>
            </a:xfrm>
            <a:custGeom>
              <a:avLst/>
              <a:gdLst/>
              <a:ahLst/>
              <a:cxnLst/>
              <a:rect l="l" t="t" r="r" b="b"/>
              <a:pathLst>
                <a:path w="2897" h="3607" extrusionOk="0">
                  <a:moveTo>
                    <a:pt x="983" y="1"/>
                  </a:moveTo>
                  <a:cubicBezTo>
                    <a:pt x="842" y="1"/>
                    <a:pt x="707" y="31"/>
                    <a:pt x="600" y="120"/>
                  </a:cubicBezTo>
                  <a:cubicBezTo>
                    <a:pt x="372" y="305"/>
                    <a:pt x="229" y="705"/>
                    <a:pt x="172" y="976"/>
                  </a:cubicBezTo>
                  <a:cubicBezTo>
                    <a:pt x="115" y="1290"/>
                    <a:pt x="143" y="1604"/>
                    <a:pt x="86" y="1889"/>
                  </a:cubicBezTo>
                  <a:cubicBezTo>
                    <a:pt x="29" y="2203"/>
                    <a:pt x="1" y="2445"/>
                    <a:pt x="44" y="2745"/>
                  </a:cubicBezTo>
                  <a:lnTo>
                    <a:pt x="58" y="2802"/>
                  </a:lnTo>
                  <a:cubicBezTo>
                    <a:pt x="86" y="2945"/>
                    <a:pt x="115" y="3073"/>
                    <a:pt x="143" y="3216"/>
                  </a:cubicBezTo>
                  <a:cubicBezTo>
                    <a:pt x="172" y="3301"/>
                    <a:pt x="200" y="3415"/>
                    <a:pt x="272" y="3472"/>
                  </a:cubicBezTo>
                  <a:cubicBezTo>
                    <a:pt x="315" y="3515"/>
                    <a:pt x="372" y="3529"/>
                    <a:pt x="429" y="3544"/>
                  </a:cubicBezTo>
                  <a:cubicBezTo>
                    <a:pt x="598" y="3583"/>
                    <a:pt x="784" y="3607"/>
                    <a:pt x="971" y="3607"/>
                  </a:cubicBezTo>
                  <a:cubicBezTo>
                    <a:pt x="1194" y="3607"/>
                    <a:pt x="1418" y="3572"/>
                    <a:pt x="1613" y="3487"/>
                  </a:cubicBezTo>
                  <a:cubicBezTo>
                    <a:pt x="2326" y="3187"/>
                    <a:pt x="2697" y="2317"/>
                    <a:pt x="2825" y="1618"/>
                  </a:cubicBezTo>
                  <a:cubicBezTo>
                    <a:pt x="2897" y="1275"/>
                    <a:pt x="2783" y="890"/>
                    <a:pt x="2569" y="619"/>
                  </a:cubicBezTo>
                  <a:cubicBezTo>
                    <a:pt x="2312" y="320"/>
                    <a:pt x="1927" y="163"/>
                    <a:pt x="1556" y="91"/>
                  </a:cubicBezTo>
                  <a:cubicBezTo>
                    <a:pt x="1390" y="58"/>
                    <a:pt x="1180" y="1"/>
                    <a:pt x="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52" name="Google Shape;1352;p44"/>
            <p:cNvSpPr/>
            <p:nvPr/>
          </p:nvSpPr>
          <p:spPr>
            <a:xfrm>
              <a:off x="6081326" y="3222702"/>
              <a:ext cx="228073" cy="333849"/>
            </a:xfrm>
            <a:custGeom>
              <a:avLst/>
              <a:gdLst/>
              <a:ahLst/>
              <a:cxnLst/>
              <a:rect l="l" t="t" r="r" b="b"/>
              <a:pathLst>
                <a:path w="1712" h="2506" extrusionOk="0">
                  <a:moveTo>
                    <a:pt x="1270" y="1"/>
                  </a:moveTo>
                  <a:cubicBezTo>
                    <a:pt x="1201" y="1"/>
                    <a:pt x="1123" y="24"/>
                    <a:pt x="1056" y="33"/>
                  </a:cubicBezTo>
                  <a:cubicBezTo>
                    <a:pt x="842" y="61"/>
                    <a:pt x="642" y="75"/>
                    <a:pt x="442" y="132"/>
                  </a:cubicBezTo>
                  <a:cubicBezTo>
                    <a:pt x="342" y="161"/>
                    <a:pt x="257" y="189"/>
                    <a:pt x="200" y="261"/>
                  </a:cubicBezTo>
                  <a:cubicBezTo>
                    <a:pt x="157" y="318"/>
                    <a:pt x="143" y="389"/>
                    <a:pt x="143" y="446"/>
                  </a:cubicBezTo>
                  <a:cubicBezTo>
                    <a:pt x="43" y="1017"/>
                    <a:pt x="0" y="1602"/>
                    <a:pt x="57" y="2172"/>
                  </a:cubicBezTo>
                  <a:cubicBezTo>
                    <a:pt x="86" y="2429"/>
                    <a:pt x="285" y="2458"/>
                    <a:pt x="528" y="2486"/>
                  </a:cubicBezTo>
                  <a:cubicBezTo>
                    <a:pt x="607" y="2499"/>
                    <a:pt x="686" y="2505"/>
                    <a:pt x="764" y="2505"/>
                  </a:cubicBezTo>
                  <a:cubicBezTo>
                    <a:pt x="953" y="2505"/>
                    <a:pt x="1136" y="2467"/>
                    <a:pt x="1298" y="2386"/>
                  </a:cubicBezTo>
                  <a:cubicBezTo>
                    <a:pt x="1398" y="2329"/>
                    <a:pt x="1598" y="2229"/>
                    <a:pt x="1641" y="2130"/>
                  </a:cubicBezTo>
                  <a:cubicBezTo>
                    <a:pt x="1712" y="1973"/>
                    <a:pt x="1612" y="1830"/>
                    <a:pt x="1583" y="1659"/>
                  </a:cubicBezTo>
                  <a:cubicBezTo>
                    <a:pt x="1512" y="1345"/>
                    <a:pt x="1441" y="1031"/>
                    <a:pt x="1469" y="703"/>
                  </a:cubicBezTo>
                  <a:cubicBezTo>
                    <a:pt x="1484" y="518"/>
                    <a:pt x="1555" y="218"/>
                    <a:pt x="1427" y="61"/>
                  </a:cubicBezTo>
                  <a:lnTo>
                    <a:pt x="1398" y="47"/>
                  </a:lnTo>
                  <a:cubicBezTo>
                    <a:pt x="1363" y="12"/>
                    <a:pt x="1319" y="1"/>
                    <a:pt x="1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53" name="Google Shape;1353;p44"/>
            <p:cNvSpPr/>
            <p:nvPr/>
          </p:nvSpPr>
          <p:spPr>
            <a:xfrm>
              <a:off x="5969155" y="3101606"/>
              <a:ext cx="64745" cy="39966"/>
            </a:xfrm>
            <a:custGeom>
              <a:avLst/>
              <a:gdLst/>
              <a:ahLst/>
              <a:cxnLst/>
              <a:rect l="l" t="t" r="r" b="b"/>
              <a:pathLst>
                <a:path w="486" h="300" extrusionOk="0">
                  <a:moveTo>
                    <a:pt x="100" y="0"/>
                  </a:moveTo>
                  <a:cubicBezTo>
                    <a:pt x="43" y="0"/>
                    <a:pt x="0" y="43"/>
                    <a:pt x="0" y="100"/>
                  </a:cubicBezTo>
                  <a:cubicBezTo>
                    <a:pt x="0" y="143"/>
                    <a:pt x="43" y="200"/>
                    <a:pt x="100" y="200"/>
                  </a:cubicBezTo>
                  <a:cubicBezTo>
                    <a:pt x="100" y="200"/>
                    <a:pt x="229" y="200"/>
                    <a:pt x="314" y="271"/>
                  </a:cubicBezTo>
                  <a:lnTo>
                    <a:pt x="357" y="300"/>
                  </a:lnTo>
                  <a:cubicBezTo>
                    <a:pt x="386" y="300"/>
                    <a:pt x="428" y="300"/>
                    <a:pt x="457" y="271"/>
                  </a:cubicBezTo>
                  <a:cubicBezTo>
                    <a:pt x="485" y="228"/>
                    <a:pt x="485" y="171"/>
                    <a:pt x="443" y="128"/>
                  </a:cubicBezTo>
                  <a:cubicBezTo>
                    <a:pt x="300" y="0"/>
                    <a:pt x="114" y="0"/>
                    <a:pt x="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54" name="Google Shape;1354;p44"/>
            <p:cNvSpPr/>
            <p:nvPr/>
          </p:nvSpPr>
          <p:spPr>
            <a:xfrm>
              <a:off x="5990071" y="3147167"/>
              <a:ext cx="21049" cy="38367"/>
            </a:xfrm>
            <a:custGeom>
              <a:avLst/>
              <a:gdLst/>
              <a:ahLst/>
              <a:cxnLst/>
              <a:rect l="l" t="t" r="r" b="b"/>
              <a:pathLst>
                <a:path w="158" h="288" extrusionOk="0">
                  <a:moveTo>
                    <a:pt x="100" y="0"/>
                  </a:moveTo>
                  <a:cubicBezTo>
                    <a:pt x="57" y="0"/>
                    <a:pt x="15" y="57"/>
                    <a:pt x="15" y="143"/>
                  </a:cubicBezTo>
                  <a:cubicBezTo>
                    <a:pt x="0" y="214"/>
                    <a:pt x="29" y="286"/>
                    <a:pt x="57" y="286"/>
                  </a:cubicBezTo>
                  <a:cubicBezTo>
                    <a:pt x="61" y="287"/>
                    <a:pt x="65" y="288"/>
                    <a:pt x="68" y="288"/>
                  </a:cubicBezTo>
                  <a:cubicBezTo>
                    <a:pt x="105" y="288"/>
                    <a:pt x="130" y="222"/>
                    <a:pt x="143" y="157"/>
                  </a:cubicBezTo>
                  <a:cubicBezTo>
                    <a:pt x="157" y="72"/>
                    <a:pt x="129" y="15"/>
                    <a:pt x="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55" name="Google Shape;1355;p44"/>
            <p:cNvSpPr/>
            <p:nvPr/>
          </p:nvSpPr>
          <p:spPr>
            <a:xfrm>
              <a:off x="6107836" y="3127051"/>
              <a:ext cx="68608" cy="29708"/>
            </a:xfrm>
            <a:custGeom>
              <a:avLst/>
              <a:gdLst/>
              <a:ahLst/>
              <a:cxnLst/>
              <a:rect l="l" t="t" r="r" b="b"/>
              <a:pathLst>
                <a:path w="515" h="223" extrusionOk="0">
                  <a:moveTo>
                    <a:pt x="224" y="1"/>
                  </a:moveTo>
                  <a:cubicBezTo>
                    <a:pt x="177" y="1"/>
                    <a:pt x="125" y="7"/>
                    <a:pt x="72" y="23"/>
                  </a:cubicBezTo>
                  <a:cubicBezTo>
                    <a:pt x="15" y="52"/>
                    <a:pt x="1" y="94"/>
                    <a:pt x="15" y="151"/>
                  </a:cubicBezTo>
                  <a:cubicBezTo>
                    <a:pt x="29" y="194"/>
                    <a:pt x="58" y="208"/>
                    <a:pt x="86" y="223"/>
                  </a:cubicBezTo>
                  <a:lnTo>
                    <a:pt x="129" y="208"/>
                  </a:lnTo>
                  <a:cubicBezTo>
                    <a:pt x="172" y="194"/>
                    <a:pt x="213" y="189"/>
                    <a:pt x="249" y="189"/>
                  </a:cubicBezTo>
                  <a:cubicBezTo>
                    <a:pt x="321" y="189"/>
                    <a:pt x="372" y="208"/>
                    <a:pt x="372" y="208"/>
                  </a:cubicBezTo>
                  <a:cubicBezTo>
                    <a:pt x="383" y="216"/>
                    <a:pt x="396" y="220"/>
                    <a:pt x="408" y="220"/>
                  </a:cubicBezTo>
                  <a:cubicBezTo>
                    <a:pt x="442" y="220"/>
                    <a:pt x="475" y="193"/>
                    <a:pt x="486" y="151"/>
                  </a:cubicBezTo>
                  <a:cubicBezTo>
                    <a:pt x="514" y="109"/>
                    <a:pt x="486" y="52"/>
                    <a:pt x="429" y="37"/>
                  </a:cubicBezTo>
                  <a:cubicBezTo>
                    <a:pt x="429" y="37"/>
                    <a:pt x="341"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56" name="Google Shape;1356;p44"/>
            <p:cNvSpPr/>
            <p:nvPr/>
          </p:nvSpPr>
          <p:spPr>
            <a:xfrm>
              <a:off x="6109835" y="3169681"/>
              <a:ext cx="22914" cy="36769"/>
            </a:xfrm>
            <a:custGeom>
              <a:avLst/>
              <a:gdLst/>
              <a:ahLst/>
              <a:cxnLst/>
              <a:rect l="l" t="t" r="r" b="b"/>
              <a:pathLst>
                <a:path w="172" h="276" extrusionOk="0">
                  <a:moveTo>
                    <a:pt x="104" y="0"/>
                  </a:moveTo>
                  <a:cubicBezTo>
                    <a:pt x="74" y="0"/>
                    <a:pt x="27" y="53"/>
                    <a:pt x="14" y="117"/>
                  </a:cubicBezTo>
                  <a:cubicBezTo>
                    <a:pt x="0" y="188"/>
                    <a:pt x="14" y="259"/>
                    <a:pt x="43" y="274"/>
                  </a:cubicBezTo>
                  <a:cubicBezTo>
                    <a:pt x="47" y="275"/>
                    <a:pt x="52" y="276"/>
                    <a:pt x="56" y="276"/>
                  </a:cubicBezTo>
                  <a:cubicBezTo>
                    <a:pt x="94" y="276"/>
                    <a:pt x="130" y="222"/>
                    <a:pt x="143" y="145"/>
                  </a:cubicBezTo>
                  <a:cubicBezTo>
                    <a:pt x="171" y="74"/>
                    <a:pt x="157" y="3"/>
                    <a:pt x="114" y="3"/>
                  </a:cubicBezTo>
                  <a:cubicBezTo>
                    <a:pt x="111" y="1"/>
                    <a:pt x="108"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57" name="Google Shape;1357;p44"/>
            <p:cNvSpPr/>
            <p:nvPr/>
          </p:nvSpPr>
          <p:spPr>
            <a:xfrm>
              <a:off x="6107836" y="3344731"/>
              <a:ext cx="116035" cy="61015"/>
            </a:xfrm>
            <a:custGeom>
              <a:avLst/>
              <a:gdLst/>
              <a:ahLst/>
              <a:cxnLst/>
              <a:rect l="l" t="t" r="r" b="b"/>
              <a:pathLst>
                <a:path w="871" h="458" extrusionOk="0">
                  <a:moveTo>
                    <a:pt x="871" y="1"/>
                  </a:moveTo>
                  <a:lnTo>
                    <a:pt x="828" y="15"/>
                  </a:lnTo>
                  <a:cubicBezTo>
                    <a:pt x="571" y="372"/>
                    <a:pt x="44" y="386"/>
                    <a:pt x="29" y="386"/>
                  </a:cubicBezTo>
                  <a:lnTo>
                    <a:pt x="1" y="415"/>
                  </a:lnTo>
                  <a:lnTo>
                    <a:pt x="29" y="457"/>
                  </a:lnTo>
                  <a:lnTo>
                    <a:pt x="44" y="457"/>
                  </a:lnTo>
                  <a:cubicBezTo>
                    <a:pt x="58" y="443"/>
                    <a:pt x="614" y="429"/>
                    <a:pt x="871" y="58"/>
                  </a:cubicBezTo>
                  <a:lnTo>
                    <a:pt x="8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58" name="Google Shape;1358;p44"/>
            <p:cNvSpPr/>
            <p:nvPr/>
          </p:nvSpPr>
          <p:spPr>
            <a:xfrm>
              <a:off x="5984342" y="3286381"/>
              <a:ext cx="76202" cy="28109"/>
            </a:xfrm>
            <a:custGeom>
              <a:avLst/>
              <a:gdLst/>
              <a:ahLst/>
              <a:cxnLst/>
              <a:rect l="l" t="t" r="r" b="b"/>
              <a:pathLst>
                <a:path w="572" h="211" extrusionOk="0">
                  <a:moveTo>
                    <a:pt x="153" y="0"/>
                  </a:moveTo>
                  <a:cubicBezTo>
                    <a:pt x="114" y="0"/>
                    <a:pt x="73" y="3"/>
                    <a:pt x="29" y="11"/>
                  </a:cubicBezTo>
                  <a:lnTo>
                    <a:pt x="0" y="40"/>
                  </a:lnTo>
                  <a:lnTo>
                    <a:pt x="43" y="68"/>
                  </a:lnTo>
                  <a:cubicBezTo>
                    <a:pt x="77" y="63"/>
                    <a:pt x="108" y="61"/>
                    <a:pt x="139" y="61"/>
                  </a:cubicBezTo>
                  <a:cubicBezTo>
                    <a:pt x="382" y="61"/>
                    <a:pt x="528" y="196"/>
                    <a:pt x="528" y="196"/>
                  </a:cubicBezTo>
                  <a:lnTo>
                    <a:pt x="557" y="211"/>
                  </a:lnTo>
                  <a:lnTo>
                    <a:pt x="571" y="196"/>
                  </a:lnTo>
                  <a:lnTo>
                    <a:pt x="571" y="154"/>
                  </a:lnTo>
                  <a:cubicBezTo>
                    <a:pt x="571" y="141"/>
                    <a:pt x="410" y="0"/>
                    <a:pt x="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59" name="Google Shape;1359;p44"/>
            <p:cNvSpPr/>
            <p:nvPr/>
          </p:nvSpPr>
          <p:spPr>
            <a:xfrm>
              <a:off x="6010986" y="3150897"/>
              <a:ext cx="38101" cy="104711"/>
            </a:xfrm>
            <a:custGeom>
              <a:avLst/>
              <a:gdLst/>
              <a:ahLst/>
              <a:cxnLst/>
              <a:rect l="l" t="t" r="r" b="b"/>
              <a:pathLst>
                <a:path w="286" h="786" extrusionOk="0">
                  <a:moveTo>
                    <a:pt x="214" y="1"/>
                  </a:moveTo>
                  <a:lnTo>
                    <a:pt x="186" y="44"/>
                  </a:lnTo>
                  <a:cubicBezTo>
                    <a:pt x="200" y="101"/>
                    <a:pt x="171" y="158"/>
                    <a:pt x="157" y="201"/>
                  </a:cubicBezTo>
                  <a:cubicBezTo>
                    <a:pt x="100" y="329"/>
                    <a:pt x="57" y="457"/>
                    <a:pt x="14" y="572"/>
                  </a:cubicBezTo>
                  <a:cubicBezTo>
                    <a:pt x="14" y="600"/>
                    <a:pt x="0" y="643"/>
                    <a:pt x="14" y="671"/>
                  </a:cubicBezTo>
                  <a:cubicBezTo>
                    <a:pt x="29" y="700"/>
                    <a:pt x="43" y="714"/>
                    <a:pt x="72" y="714"/>
                  </a:cubicBezTo>
                  <a:cubicBezTo>
                    <a:pt x="129" y="743"/>
                    <a:pt x="186" y="771"/>
                    <a:pt x="243" y="785"/>
                  </a:cubicBezTo>
                  <a:lnTo>
                    <a:pt x="257" y="785"/>
                  </a:lnTo>
                  <a:lnTo>
                    <a:pt x="286" y="757"/>
                  </a:lnTo>
                  <a:lnTo>
                    <a:pt x="257" y="714"/>
                  </a:lnTo>
                  <a:cubicBezTo>
                    <a:pt x="200" y="714"/>
                    <a:pt x="143" y="686"/>
                    <a:pt x="100" y="657"/>
                  </a:cubicBezTo>
                  <a:lnTo>
                    <a:pt x="72" y="643"/>
                  </a:lnTo>
                  <a:lnTo>
                    <a:pt x="72" y="600"/>
                  </a:lnTo>
                  <a:cubicBezTo>
                    <a:pt x="114" y="472"/>
                    <a:pt x="157" y="343"/>
                    <a:pt x="214" y="229"/>
                  </a:cubicBezTo>
                  <a:cubicBezTo>
                    <a:pt x="243" y="172"/>
                    <a:pt x="271" y="101"/>
                    <a:pt x="243" y="29"/>
                  </a:cubicBezTo>
                  <a:lnTo>
                    <a:pt x="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60" name="Google Shape;1360;p44"/>
            <p:cNvSpPr/>
            <p:nvPr/>
          </p:nvSpPr>
          <p:spPr>
            <a:xfrm>
              <a:off x="5972885" y="2885657"/>
              <a:ext cx="424039" cy="457344"/>
            </a:xfrm>
            <a:custGeom>
              <a:avLst/>
              <a:gdLst/>
              <a:ahLst/>
              <a:cxnLst/>
              <a:rect l="l" t="t" r="r" b="b"/>
              <a:pathLst>
                <a:path w="3183" h="3433" extrusionOk="0">
                  <a:moveTo>
                    <a:pt x="641" y="0"/>
                  </a:moveTo>
                  <a:cubicBezTo>
                    <a:pt x="511" y="0"/>
                    <a:pt x="383" y="32"/>
                    <a:pt x="272" y="109"/>
                  </a:cubicBezTo>
                  <a:cubicBezTo>
                    <a:pt x="86" y="237"/>
                    <a:pt x="1" y="480"/>
                    <a:pt x="1" y="722"/>
                  </a:cubicBezTo>
                  <a:cubicBezTo>
                    <a:pt x="1" y="936"/>
                    <a:pt x="58" y="1179"/>
                    <a:pt x="158" y="1378"/>
                  </a:cubicBezTo>
                  <a:cubicBezTo>
                    <a:pt x="201" y="1321"/>
                    <a:pt x="229" y="1293"/>
                    <a:pt x="229" y="1207"/>
                  </a:cubicBezTo>
                  <a:cubicBezTo>
                    <a:pt x="286" y="1378"/>
                    <a:pt x="386" y="1321"/>
                    <a:pt x="514" y="1364"/>
                  </a:cubicBezTo>
                  <a:cubicBezTo>
                    <a:pt x="671" y="1421"/>
                    <a:pt x="771" y="1521"/>
                    <a:pt x="914" y="1592"/>
                  </a:cubicBezTo>
                  <a:cubicBezTo>
                    <a:pt x="871" y="1507"/>
                    <a:pt x="871" y="1421"/>
                    <a:pt x="942" y="1350"/>
                  </a:cubicBezTo>
                  <a:cubicBezTo>
                    <a:pt x="971" y="1436"/>
                    <a:pt x="1028" y="1521"/>
                    <a:pt x="1099" y="1592"/>
                  </a:cubicBezTo>
                  <a:cubicBezTo>
                    <a:pt x="1128" y="1621"/>
                    <a:pt x="1299" y="1692"/>
                    <a:pt x="1313" y="1721"/>
                  </a:cubicBezTo>
                  <a:cubicBezTo>
                    <a:pt x="1287" y="1668"/>
                    <a:pt x="1273" y="1616"/>
                    <a:pt x="1249" y="1575"/>
                  </a:cubicBezTo>
                  <a:lnTo>
                    <a:pt x="1249" y="1575"/>
                  </a:lnTo>
                  <a:cubicBezTo>
                    <a:pt x="1289" y="1630"/>
                    <a:pt x="1430" y="1696"/>
                    <a:pt x="1470" y="1749"/>
                  </a:cubicBezTo>
                  <a:cubicBezTo>
                    <a:pt x="1527" y="1821"/>
                    <a:pt x="1584" y="1921"/>
                    <a:pt x="1641" y="1992"/>
                  </a:cubicBezTo>
                  <a:cubicBezTo>
                    <a:pt x="1770" y="2192"/>
                    <a:pt x="1898" y="2406"/>
                    <a:pt x="1955" y="2648"/>
                  </a:cubicBezTo>
                  <a:cubicBezTo>
                    <a:pt x="2012" y="2891"/>
                    <a:pt x="1970" y="3176"/>
                    <a:pt x="2198" y="3361"/>
                  </a:cubicBezTo>
                  <a:cubicBezTo>
                    <a:pt x="2198" y="3319"/>
                    <a:pt x="2198" y="3276"/>
                    <a:pt x="2212" y="3247"/>
                  </a:cubicBezTo>
                  <a:cubicBezTo>
                    <a:pt x="2226" y="3304"/>
                    <a:pt x="2255" y="3376"/>
                    <a:pt x="2269" y="3433"/>
                  </a:cubicBezTo>
                  <a:cubicBezTo>
                    <a:pt x="2277" y="3394"/>
                    <a:pt x="2315" y="3372"/>
                    <a:pt x="2352" y="3372"/>
                  </a:cubicBezTo>
                  <a:cubicBezTo>
                    <a:pt x="2383" y="3372"/>
                    <a:pt x="2413" y="3386"/>
                    <a:pt x="2426" y="3418"/>
                  </a:cubicBezTo>
                  <a:cubicBezTo>
                    <a:pt x="2526" y="2819"/>
                    <a:pt x="3039" y="2334"/>
                    <a:pt x="3125" y="1735"/>
                  </a:cubicBezTo>
                  <a:cubicBezTo>
                    <a:pt x="3182" y="1307"/>
                    <a:pt x="2997" y="865"/>
                    <a:pt x="2669" y="565"/>
                  </a:cubicBezTo>
                  <a:cubicBezTo>
                    <a:pt x="2370" y="306"/>
                    <a:pt x="1978" y="176"/>
                    <a:pt x="1587" y="176"/>
                  </a:cubicBezTo>
                  <a:cubicBezTo>
                    <a:pt x="1548" y="176"/>
                    <a:pt x="1509" y="178"/>
                    <a:pt x="1470" y="180"/>
                  </a:cubicBezTo>
                  <a:cubicBezTo>
                    <a:pt x="1423" y="180"/>
                    <a:pt x="1369" y="187"/>
                    <a:pt x="1317" y="187"/>
                  </a:cubicBezTo>
                  <a:cubicBezTo>
                    <a:pt x="1291" y="187"/>
                    <a:pt x="1266" y="185"/>
                    <a:pt x="1242" y="180"/>
                  </a:cubicBezTo>
                  <a:cubicBezTo>
                    <a:pt x="1171" y="166"/>
                    <a:pt x="1114" y="123"/>
                    <a:pt x="1042" y="95"/>
                  </a:cubicBezTo>
                  <a:cubicBezTo>
                    <a:pt x="918" y="36"/>
                    <a:pt x="778" y="0"/>
                    <a:pt x="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61" name="Google Shape;1361;p44"/>
            <p:cNvSpPr/>
            <p:nvPr/>
          </p:nvSpPr>
          <p:spPr>
            <a:xfrm>
              <a:off x="6225736" y="3194460"/>
              <a:ext cx="76069" cy="114969"/>
            </a:xfrm>
            <a:custGeom>
              <a:avLst/>
              <a:gdLst/>
              <a:ahLst/>
              <a:cxnLst/>
              <a:rect l="l" t="t" r="r" b="b"/>
              <a:pathLst>
                <a:path w="571" h="863" extrusionOk="0">
                  <a:moveTo>
                    <a:pt x="141" y="260"/>
                  </a:moveTo>
                  <a:lnTo>
                    <a:pt x="141" y="260"/>
                  </a:lnTo>
                  <a:cubicBezTo>
                    <a:pt x="126" y="291"/>
                    <a:pt x="112" y="324"/>
                    <a:pt x="100" y="359"/>
                  </a:cubicBezTo>
                  <a:lnTo>
                    <a:pt x="141" y="260"/>
                  </a:lnTo>
                  <a:close/>
                  <a:moveTo>
                    <a:pt x="381" y="0"/>
                  </a:moveTo>
                  <a:cubicBezTo>
                    <a:pt x="316" y="0"/>
                    <a:pt x="253" y="65"/>
                    <a:pt x="214" y="130"/>
                  </a:cubicBezTo>
                  <a:cubicBezTo>
                    <a:pt x="196" y="160"/>
                    <a:pt x="178" y="191"/>
                    <a:pt x="161" y="222"/>
                  </a:cubicBezTo>
                  <a:lnTo>
                    <a:pt x="161" y="222"/>
                  </a:lnTo>
                  <a:cubicBezTo>
                    <a:pt x="165" y="210"/>
                    <a:pt x="168" y="199"/>
                    <a:pt x="171" y="187"/>
                  </a:cubicBezTo>
                  <a:lnTo>
                    <a:pt x="171" y="187"/>
                  </a:lnTo>
                  <a:lnTo>
                    <a:pt x="141" y="260"/>
                  </a:lnTo>
                  <a:lnTo>
                    <a:pt x="141" y="260"/>
                  </a:lnTo>
                  <a:cubicBezTo>
                    <a:pt x="148" y="247"/>
                    <a:pt x="154" y="234"/>
                    <a:pt x="161" y="222"/>
                  </a:cubicBezTo>
                  <a:lnTo>
                    <a:pt x="161" y="222"/>
                  </a:lnTo>
                  <a:cubicBezTo>
                    <a:pt x="122" y="353"/>
                    <a:pt x="81" y="484"/>
                    <a:pt x="29" y="615"/>
                  </a:cubicBezTo>
                  <a:cubicBezTo>
                    <a:pt x="14" y="687"/>
                    <a:pt x="0" y="758"/>
                    <a:pt x="43" y="815"/>
                  </a:cubicBezTo>
                  <a:cubicBezTo>
                    <a:pt x="60" y="849"/>
                    <a:pt x="96" y="862"/>
                    <a:pt x="135" y="862"/>
                  </a:cubicBezTo>
                  <a:cubicBezTo>
                    <a:pt x="162" y="862"/>
                    <a:pt x="191" y="855"/>
                    <a:pt x="214" y="844"/>
                  </a:cubicBezTo>
                  <a:cubicBezTo>
                    <a:pt x="271" y="815"/>
                    <a:pt x="314" y="758"/>
                    <a:pt x="357" y="701"/>
                  </a:cubicBezTo>
                  <a:cubicBezTo>
                    <a:pt x="428" y="615"/>
                    <a:pt x="485" y="516"/>
                    <a:pt x="528" y="401"/>
                  </a:cubicBezTo>
                  <a:cubicBezTo>
                    <a:pt x="571" y="287"/>
                    <a:pt x="557" y="159"/>
                    <a:pt x="485" y="73"/>
                  </a:cubicBezTo>
                  <a:cubicBezTo>
                    <a:pt x="471" y="45"/>
                    <a:pt x="442" y="16"/>
                    <a:pt x="400" y="2"/>
                  </a:cubicBezTo>
                  <a:cubicBezTo>
                    <a:pt x="393" y="1"/>
                    <a:pt x="387"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62" name="Google Shape;1362;p44"/>
            <p:cNvSpPr/>
            <p:nvPr/>
          </p:nvSpPr>
          <p:spPr>
            <a:xfrm>
              <a:off x="5919731" y="2799197"/>
              <a:ext cx="608283" cy="506236"/>
            </a:xfrm>
            <a:custGeom>
              <a:avLst/>
              <a:gdLst/>
              <a:ahLst/>
              <a:cxnLst/>
              <a:rect l="l" t="t" r="r" b="b"/>
              <a:pathLst>
                <a:path w="4566" h="3800" extrusionOk="0">
                  <a:moveTo>
                    <a:pt x="1800" y="0"/>
                  </a:moveTo>
                  <a:cubicBezTo>
                    <a:pt x="1387" y="0"/>
                    <a:pt x="882" y="99"/>
                    <a:pt x="628" y="530"/>
                  </a:cubicBezTo>
                  <a:lnTo>
                    <a:pt x="0" y="1856"/>
                  </a:lnTo>
                  <a:lnTo>
                    <a:pt x="457" y="1742"/>
                  </a:lnTo>
                  <a:cubicBezTo>
                    <a:pt x="1142" y="1928"/>
                    <a:pt x="1898" y="1970"/>
                    <a:pt x="2525" y="2327"/>
                  </a:cubicBezTo>
                  <a:cubicBezTo>
                    <a:pt x="2854" y="2527"/>
                    <a:pt x="2939" y="2726"/>
                    <a:pt x="3110" y="3055"/>
                  </a:cubicBezTo>
                  <a:cubicBezTo>
                    <a:pt x="3152" y="3123"/>
                    <a:pt x="3681" y="3800"/>
                    <a:pt x="3747" y="3800"/>
                  </a:cubicBezTo>
                  <a:cubicBezTo>
                    <a:pt x="3749" y="3800"/>
                    <a:pt x="3751" y="3799"/>
                    <a:pt x="3752" y="3796"/>
                  </a:cubicBezTo>
                  <a:cubicBezTo>
                    <a:pt x="4009" y="2855"/>
                    <a:pt x="4565" y="1657"/>
                    <a:pt x="3781" y="815"/>
                  </a:cubicBezTo>
                  <a:cubicBezTo>
                    <a:pt x="3424" y="430"/>
                    <a:pt x="2939" y="202"/>
                    <a:pt x="2440" y="73"/>
                  </a:cubicBezTo>
                  <a:cubicBezTo>
                    <a:pt x="2440" y="73"/>
                    <a:pt x="2154" y="0"/>
                    <a:pt x="1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63" name="Google Shape;1363;p44"/>
            <p:cNvSpPr/>
            <p:nvPr/>
          </p:nvSpPr>
          <p:spPr>
            <a:xfrm>
              <a:off x="5283075" y="3802740"/>
              <a:ext cx="1338062" cy="476794"/>
            </a:xfrm>
            <a:custGeom>
              <a:avLst/>
              <a:gdLst/>
              <a:ahLst/>
              <a:cxnLst/>
              <a:rect l="l" t="t" r="r" b="b"/>
              <a:pathLst>
                <a:path w="10044" h="3579" extrusionOk="0">
                  <a:moveTo>
                    <a:pt x="357" y="1"/>
                  </a:moveTo>
                  <a:cubicBezTo>
                    <a:pt x="157" y="1"/>
                    <a:pt x="1" y="201"/>
                    <a:pt x="58" y="386"/>
                  </a:cubicBezTo>
                  <a:lnTo>
                    <a:pt x="72" y="443"/>
                  </a:lnTo>
                  <a:cubicBezTo>
                    <a:pt x="115" y="557"/>
                    <a:pt x="215" y="643"/>
                    <a:pt x="343" y="643"/>
                  </a:cubicBezTo>
                  <a:lnTo>
                    <a:pt x="4123" y="957"/>
                  </a:lnTo>
                  <a:cubicBezTo>
                    <a:pt x="4280" y="971"/>
                    <a:pt x="4394" y="1114"/>
                    <a:pt x="4394" y="1271"/>
                  </a:cubicBezTo>
                  <a:lnTo>
                    <a:pt x="4380" y="1927"/>
                  </a:lnTo>
                  <a:cubicBezTo>
                    <a:pt x="4380" y="2084"/>
                    <a:pt x="4523" y="2226"/>
                    <a:pt x="4694" y="2226"/>
                  </a:cubicBezTo>
                  <a:cubicBezTo>
                    <a:pt x="4837" y="2212"/>
                    <a:pt x="4951" y="2112"/>
                    <a:pt x="4979" y="1984"/>
                  </a:cubicBezTo>
                  <a:lnTo>
                    <a:pt x="5022" y="1684"/>
                  </a:lnTo>
                  <a:cubicBezTo>
                    <a:pt x="5059" y="1464"/>
                    <a:pt x="5292" y="1402"/>
                    <a:pt x="5547" y="1402"/>
                  </a:cubicBezTo>
                  <a:cubicBezTo>
                    <a:pt x="5787" y="1402"/>
                    <a:pt x="6046" y="1457"/>
                    <a:pt x="6177" y="1485"/>
                  </a:cubicBezTo>
                  <a:cubicBezTo>
                    <a:pt x="6819" y="1584"/>
                    <a:pt x="7162" y="1784"/>
                    <a:pt x="7504" y="2355"/>
                  </a:cubicBezTo>
                  <a:cubicBezTo>
                    <a:pt x="7718" y="2697"/>
                    <a:pt x="8003" y="3168"/>
                    <a:pt x="8332" y="3396"/>
                  </a:cubicBezTo>
                  <a:cubicBezTo>
                    <a:pt x="8541" y="3538"/>
                    <a:pt x="8824" y="3578"/>
                    <a:pt x="9110" y="3578"/>
                  </a:cubicBezTo>
                  <a:cubicBezTo>
                    <a:pt x="9370" y="3578"/>
                    <a:pt x="9633" y="3545"/>
                    <a:pt x="9844" y="3524"/>
                  </a:cubicBezTo>
                  <a:cubicBezTo>
                    <a:pt x="9886" y="3524"/>
                    <a:pt x="9929" y="3524"/>
                    <a:pt x="9972" y="3496"/>
                  </a:cubicBezTo>
                  <a:cubicBezTo>
                    <a:pt x="10043" y="3425"/>
                    <a:pt x="10015" y="3296"/>
                    <a:pt x="9972" y="3211"/>
                  </a:cubicBezTo>
                  <a:cubicBezTo>
                    <a:pt x="9672" y="2512"/>
                    <a:pt x="9359" y="2098"/>
                    <a:pt x="8831" y="1584"/>
                  </a:cubicBezTo>
                  <a:cubicBezTo>
                    <a:pt x="8488" y="1285"/>
                    <a:pt x="8160" y="971"/>
                    <a:pt x="7832" y="657"/>
                  </a:cubicBezTo>
                  <a:cubicBezTo>
                    <a:pt x="7789" y="614"/>
                    <a:pt x="7718" y="586"/>
                    <a:pt x="7661" y="572"/>
                  </a:cubicBezTo>
                  <a:lnTo>
                    <a:pt x="5122" y="358"/>
                  </a:lnTo>
                  <a:cubicBezTo>
                    <a:pt x="5079" y="358"/>
                    <a:pt x="5036" y="358"/>
                    <a:pt x="4993" y="372"/>
                  </a:cubicBezTo>
                  <a:lnTo>
                    <a:pt x="4851" y="429"/>
                  </a:lnTo>
                  <a:cubicBezTo>
                    <a:pt x="4819" y="443"/>
                    <a:pt x="4785" y="449"/>
                    <a:pt x="4752" y="449"/>
                  </a:cubicBezTo>
                  <a:cubicBezTo>
                    <a:pt x="4682" y="449"/>
                    <a:pt x="4614" y="420"/>
                    <a:pt x="4565" y="372"/>
                  </a:cubicBezTo>
                  <a:lnTo>
                    <a:pt x="4252" y="129"/>
                  </a:lnTo>
                  <a:cubicBezTo>
                    <a:pt x="4195" y="87"/>
                    <a:pt x="4138" y="58"/>
                    <a:pt x="4066" y="58"/>
                  </a:cubicBezTo>
                  <a:lnTo>
                    <a:pt x="3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64" name="Google Shape;1364;p44"/>
            <p:cNvSpPr/>
            <p:nvPr/>
          </p:nvSpPr>
          <p:spPr>
            <a:xfrm>
              <a:off x="5969155" y="3785688"/>
              <a:ext cx="308005" cy="125626"/>
            </a:xfrm>
            <a:custGeom>
              <a:avLst/>
              <a:gdLst/>
              <a:ahLst/>
              <a:cxnLst/>
              <a:rect l="l" t="t" r="r" b="b"/>
              <a:pathLst>
                <a:path w="2312" h="943" extrusionOk="0">
                  <a:moveTo>
                    <a:pt x="1769" y="1"/>
                  </a:moveTo>
                  <a:lnTo>
                    <a:pt x="214" y="72"/>
                  </a:lnTo>
                  <a:cubicBezTo>
                    <a:pt x="143" y="72"/>
                    <a:pt x="86" y="129"/>
                    <a:pt x="72" y="200"/>
                  </a:cubicBezTo>
                  <a:lnTo>
                    <a:pt x="0" y="785"/>
                  </a:lnTo>
                  <a:lnTo>
                    <a:pt x="214" y="842"/>
                  </a:lnTo>
                  <a:lnTo>
                    <a:pt x="257" y="371"/>
                  </a:lnTo>
                  <a:cubicBezTo>
                    <a:pt x="257" y="286"/>
                    <a:pt x="328" y="229"/>
                    <a:pt x="400" y="229"/>
                  </a:cubicBezTo>
                  <a:lnTo>
                    <a:pt x="1427" y="300"/>
                  </a:lnTo>
                  <a:cubicBezTo>
                    <a:pt x="1498" y="300"/>
                    <a:pt x="1555" y="357"/>
                    <a:pt x="1584" y="414"/>
                  </a:cubicBezTo>
                  <a:lnTo>
                    <a:pt x="1726" y="885"/>
                  </a:lnTo>
                  <a:lnTo>
                    <a:pt x="2311" y="942"/>
                  </a:lnTo>
                  <a:lnTo>
                    <a:pt x="1926" y="100"/>
                  </a:lnTo>
                  <a:cubicBezTo>
                    <a:pt x="1898" y="29"/>
                    <a:pt x="1841"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65" name="Google Shape;1365;p44"/>
            <p:cNvSpPr/>
            <p:nvPr/>
          </p:nvSpPr>
          <p:spPr>
            <a:xfrm>
              <a:off x="5017036" y="3814197"/>
              <a:ext cx="309870" cy="41964"/>
            </a:xfrm>
            <a:custGeom>
              <a:avLst/>
              <a:gdLst/>
              <a:ahLst/>
              <a:cxnLst/>
              <a:rect l="l" t="t" r="r" b="b"/>
              <a:pathLst>
                <a:path w="2326" h="315" extrusionOk="0">
                  <a:moveTo>
                    <a:pt x="29" y="1"/>
                  </a:moveTo>
                  <a:lnTo>
                    <a:pt x="0" y="214"/>
                  </a:lnTo>
                  <a:lnTo>
                    <a:pt x="2326" y="314"/>
                  </a:lnTo>
                  <a:lnTo>
                    <a:pt x="2197" y="115"/>
                  </a:lnTo>
                  <a:lnTo>
                    <a:pt x="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66" name="Google Shape;1366;p44"/>
            <p:cNvSpPr/>
            <p:nvPr/>
          </p:nvSpPr>
          <p:spPr>
            <a:xfrm>
              <a:off x="4914457" y="3797145"/>
              <a:ext cx="142545" cy="66610"/>
            </a:xfrm>
            <a:custGeom>
              <a:avLst/>
              <a:gdLst/>
              <a:ahLst/>
              <a:cxnLst/>
              <a:rect l="l" t="t" r="r" b="b"/>
              <a:pathLst>
                <a:path w="1070" h="500" extrusionOk="0">
                  <a:moveTo>
                    <a:pt x="128" y="0"/>
                  </a:moveTo>
                  <a:cubicBezTo>
                    <a:pt x="57" y="0"/>
                    <a:pt x="0" y="57"/>
                    <a:pt x="0" y="129"/>
                  </a:cubicBezTo>
                  <a:lnTo>
                    <a:pt x="0" y="357"/>
                  </a:lnTo>
                  <a:cubicBezTo>
                    <a:pt x="0" y="428"/>
                    <a:pt x="57" y="485"/>
                    <a:pt x="128" y="485"/>
                  </a:cubicBezTo>
                  <a:lnTo>
                    <a:pt x="927" y="499"/>
                  </a:lnTo>
                  <a:cubicBezTo>
                    <a:pt x="999" y="499"/>
                    <a:pt x="1056" y="442"/>
                    <a:pt x="1056" y="371"/>
                  </a:cubicBezTo>
                  <a:lnTo>
                    <a:pt x="1070" y="143"/>
                  </a:lnTo>
                  <a:cubicBezTo>
                    <a:pt x="1070" y="71"/>
                    <a:pt x="1013" y="14"/>
                    <a:pt x="942" y="14"/>
                  </a:cubicBezTo>
                  <a:lnTo>
                    <a:pt x="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67" name="Google Shape;1367;p44"/>
            <p:cNvSpPr/>
            <p:nvPr/>
          </p:nvSpPr>
          <p:spPr>
            <a:xfrm>
              <a:off x="6156994" y="4086364"/>
              <a:ext cx="405255" cy="202095"/>
            </a:xfrm>
            <a:custGeom>
              <a:avLst/>
              <a:gdLst/>
              <a:ahLst/>
              <a:cxnLst/>
              <a:rect l="l" t="t" r="r" b="b"/>
              <a:pathLst>
                <a:path w="3042" h="1517" extrusionOk="0">
                  <a:moveTo>
                    <a:pt x="1422" y="0"/>
                  </a:moveTo>
                  <a:cubicBezTo>
                    <a:pt x="1398" y="0"/>
                    <a:pt x="1376" y="4"/>
                    <a:pt x="1358" y="12"/>
                  </a:cubicBezTo>
                  <a:lnTo>
                    <a:pt x="1315" y="40"/>
                  </a:lnTo>
                  <a:cubicBezTo>
                    <a:pt x="1244" y="126"/>
                    <a:pt x="1386" y="269"/>
                    <a:pt x="1501" y="297"/>
                  </a:cubicBezTo>
                  <a:cubicBezTo>
                    <a:pt x="1529" y="311"/>
                    <a:pt x="1558" y="311"/>
                    <a:pt x="1572" y="326"/>
                  </a:cubicBezTo>
                  <a:cubicBezTo>
                    <a:pt x="1773" y="491"/>
                    <a:pt x="1375" y="529"/>
                    <a:pt x="1209" y="529"/>
                  </a:cubicBezTo>
                  <a:cubicBezTo>
                    <a:pt x="1175" y="529"/>
                    <a:pt x="1151" y="528"/>
                    <a:pt x="1144" y="525"/>
                  </a:cubicBezTo>
                  <a:lnTo>
                    <a:pt x="473" y="525"/>
                  </a:lnTo>
                  <a:cubicBezTo>
                    <a:pt x="434" y="519"/>
                    <a:pt x="324" y="500"/>
                    <a:pt x="223" y="500"/>
                  </a:cubicBezTo>
                  <a:cubicBezTo>
                    <a:pt x="106" y="500"/>
                    <a:pt x="0" y="525"/>
                    <a:pt x="31" y="625"/>
                  </a:cubicBezTo>
                  <a:cubicBezTo>
                    <a:pt x="102" y="839"/>
                    <a:pt x="445" y="868"/>
                    <a:pt x="616" y="896"/>
                  </a:cubicBezTo>
                  <a:cubicBezTo>
                    <a:pt x="801" y="925"/>
                    <a:pt x="987" y="968"/>
                    <a:pt x="1144" y="1096"/>
                  </a:cubicBezTo>
                  <a:cubicBezTo>
                    <a:pt x="1329" y="1239"/>
                    <a:pt x="1429" y="1395"/>
                    <a:pt x="1657" y="1467"/>
                  </a:cubicBezTo>
                  <a:cubicBezTo>
                    <a:pt x="1782" y="1500"/>
                    <a:pt x="1911" y="1516"/>
                    <a:pt x="2039" y="1516"/>
                  </a:cubicBezTo>
                  <a:cubicBezTo>
                    <a:pt x="2350" y="1516"/>
                    <a:pt x="2660" y="1420"/>
                    <a:pt x="2913" y="1239"/>
                  </a:cubicBezTo>
                  <a:cubicBezTo>
                    <a:pt x="2956" y="1196"/>
                    <a:pt x="2998" y="1167"/>
                    <a:pt x="3013" y="1110"/>
                  </a:cubicBezTo>
                  <a:cubicBezTo>
                    <a:pt x="3041" y="1053"/>
                    <a:pt x="3041" y="996"/>
                    <a:pt x="3041" y="925"/>
                  </a:cubicBezTo>
                  <a:cubicBezTo>
                    <a:pt x="2998" y="554"/>
                    <a:pt x="2884" y="240"/>
                    <a:pt x="2485" y="154"/>
                  </a:cubicBezTo>
                  <a:cubicBezTo>
                    <a:pt x="2399" y="133"/>
                    <a:pt x="2306" y="129"/>
                    <a:pt x="2212" y="129"/>
                  </a:cubicBezTo>
                  <a:cubicBezTo>
                    <a:pt x="2165" y="129"/>
                    <a:pt x="2117" y="130"/>
                    <a:pt x="2070" y="130"/>
                  </a:cubicBezTo>
                  <a:cubicBezTo>
                    <a:pt x="2022" y="130"/>
                    <a:pt x="1975" y="129"/>
                    <a:pt x="1928" y="126"/>
                  </a:cubicBezTo>
                  <a:cubicBezTo>
                    <a:pt x="1806" y="126"/>
                    <a:pt x="1569"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68" name="Google Shape;1368;p44"/>
            <p:cNvSpPr/>
            <p:nvPr/>
          </p:nvSpPr>
          <p:spPr>
            <a:xfrm>
              <a:off x="6447146" y="3548157"/>
              <a:ext cx="8659" cy="7993"/>
            </a:xfrm>
            <a:custGeom>
              <a:avLst/>
              <a:gdLst/>
              <a:ahLst/>
              <a:cxnLst/>
              <a:rect l="l" t="t" r="r" b="b"/>
              <a:pathLst>
                <a:path w="65" h="60" extrusionOk="0">
                  <a:moveTo>
                    <a:pt x="64" y="0"/>
                  </a:moveTo>
                  <a:cubicBezTo>
                    <a:pt x="50" y="0"/>
                    <a:pt x="22" y="29"/>
                    <a:pt x="7" y="43"/>
                  </a:cubicBezTo>
                  <a:cubicBezTo>
                    <a:pt x="1" y="55"/>
                    <a:pt x="0" y="60"/>
                    <a:pt x="3" y="60"/>
                  </a:cubicBezTo>
                  <a:cubicBezTo>
                    <a:pt x="8" y="60"/>
                    <a:pt x="19" y="51"/>
                    <a:pt x="36" y="43"/>
                  </a:cubicBezTo>
                  <a:lnTo>
                    <a:pt x="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69" name="Google Shape;1369;p44"/>
            <p:cNvSpPr/>
            <p:nvPr/>
          </p:nvSpPr>
          <p:spPr>
            <a:xfrm>
              <a:off x="6419570" y="3532837"/>
              <a:ext cx="518892" cy="759354"/>
            </a:xfrm>
            <a:custGeom>
              <a:avLst/>
              <a:gdLst/>
              <a:ahLst/>
              <a:cxnLst/>
              <a:rect l="l" t="t" r="r" b="b"/>
              <a:pathLst>
                <a:path w="3895" h="5700" extrusionOk="0">
                  <a:moveTo>
                    <a:pt x="371" y="4210"/>
                  </a:moveTo>
                  <a:cubicBezTo>
                    <a:pt x="371" y="4210"/>
                    <a:pt x="372" y="4210"/>
                    <a:pt x="372" y="4211"/>
                  </a:cubicBezTo>
                  <a:lnTo>
                    <a:pt x="372" y="4211"/>
                  </a:lnTo>
                  <a:cubicBezTo>
                    <a:pt x="372" y="4210"/>
                    <a:pt x="371" y="4210"/>
                    <a:pt x="371" y="4210"/>
                  </a:cubicBezTo>
                  <a:close/>
                  <a:moveTo>
                    <a:pt x="604" y="0"/>
                  </a:moveTo>
                  <a:cubicBezTo>
                    <a:pt x="593" y="0"/>
                    <a:pt x="582" y="1"/>
                    <a:pt x="571" y="1"/>
                  </a:cubicBezTo>
                  <a:cubicBezTo>
                    <a:pt x="214" y="30"/>
                    <a:pt x="143" y="415"/>
                    <a:pt x="86" y="700"/>
                  </a:cubicBezTo>
                  <a:cubicBezTo>
                    <a:pt x="0" y="1114"/>
                    <a:pt x="129" y="1528"/>
                    <a:pt x="357" y="1856"/>
                  </a:cubicBezTo>
                  <a:cubicBezTo>
                    <a:pt x="585" y="2212"/>
                    <a:pt x="2654" y="3425"/>
                    <a:pt x="1512" y="3896"/>
                  </a:cubicBezTo>
                  <a:cubicBezTo>
                    <a:pt x="1423" y="3934"/>
                    <a:pt x="605" y="4223"/>
                    <a:pt x="411" y="4223"/>
                  </a:cubicBezTo>
                  <a:cubicBezTo>
                    <a:pt x="390" y="4223"/>
                    <a:pt x="376" y="4219"/>
                    <a:pt x="372" y="4211"/>
                  </a:cubicBezTo>
                  <a:lnTo>
                    <a:pt x="372" y="4211"/>
                  </a:lnTo>
                  <a:cubicBezTo>
                    <a:pt x="571" y="4695"/>
                    <a:pt x="785" y="5137"/>
                    <a:pt x="1056" y="5565"/>
                  </a:cubicBezTo>
                  <a:cubicBezTo>
                    <a:pt x="1084" y="5622"/>
                    <a:pt x="1127" y="5679"/>
                    <a:pt x="1184" y="5693"/>
                  </a:cubicBezTo>
                  <a:cubicBezTo>
                    <a:pt x="1197" y="5697"/>
                    <a:pt x="1212" y="5699"/>
                    <a:pt x="1228" y="5699"/>
                  </a:cubicBezTo>
                  <a:cubicBezTo>
                    <a:pt x="1266" y="5699"/>
                    <a:pt x="1311" y="5689"/>
                    <a:pt x="1341" y="5679"/>
                  </a:cubicBezTo>
                  <a:cubicBezTo>
                    <a:pt x="2154" y="5436"/>
                    <a:pt x="3167" y="5108"/>
                    <a:pt x="3538" y="4267"/>
                  </a:cubicBezTo>
                  <a:cubicBezTo>
                    <a:pt x="3895" y="3468"/>
                    <a:pt x="3609" y="2697"/>
                    <a:pt x="3082" y="2027"/>
                  </a:cubicBezTo>
                  <a:cubicBezTo>
                    <a:pt x="2525" y="1299"/>
                    <a:pt x="1712" y="686"/>
                    <a:pt x="1127" y="244"/>
                  </a:cubicBezTo>
                  <a:cubicBezTo>
                    <a:pt x="978" y="122"/>
                    <a:pt x="804" y="0"/>
                    <a:pt x="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70" name="Google Shape;1370;p44"/>
            <p:cNvSpPr/>
            <p:nvPr/>
          </p:nvSpPr>
          <p:spPr>
            <a:xfrm>
              <a:off x="5483704" y="3725872"/>
              <a:ext cx="192903" cy="144011"/>
            </a:xfrm>
            <a:custGeom>
              <a:avLst/>
              <a:gdLst/>
              <a:ahLst/>
              <a:cxnLst/>
              <a:rect l="l" t="t" r="r" b="b"/>
              <a:pathLst>
                <a:path w="1448" h="1081" extrusionOk="0">
                  <a:moveTo>
                    <a:pt x="830" y="1"/>
                  </a:moveTo>
                  <a:cubicBezTo>
                    <a:pt x="574" y="1"/>
                    <a:pt x="88" y="284"/>
                    <a:pt x="35" y="507"/>
                  </a:cubicBezTo>
                  <a:cubicBezTo>
                    <a:pt x="1" y="691"/>
                    <a:pt x="301" y="1080"/>
                    <a:pt x="531" y="1080"/>
                  </a:cubicBezTo>
                  <a:cubicBezTo>
                    <a:pt x="585" y="1080"/>
                    <a:pt x="636" y="1058"/>
                    <a:pt x="677" y="1006"/>
                  </a:cubicBezTo>
                  <a:cubicBezTo>
                    <a:pt x="734" y="920"/>
                    <a:pt x="691" y="806"/>
                    <a:pt x="634" y="706"/>
                  </a:cubicBezTo>
                  <a:lnTo>
                    <a:pt x="634" y="706"/>
                  </a:lnTo>
                  <a:cubicBezTo>
                    <a:pt x="734" y="835"/>
                    <a:pt x="863" y="935"/>
                    <a:pt x="1020" y="992"/>
                  </a:cubicBezTo>
                  <a:cubicBezTo>
                    <a:pt x="1007" y="831"/>
                    <a:pt x="963" y="670"/>
                    <a:pt x="895" y="528"/>
                  </a:cubicBezTo>
                  <a:lnTo>
                    <a:pt x="895" y="528"/>
                  </a:lnTo>
                  <a:cubicBezTo>
                    <a:pt x="954" y="631"/>
                    <a:pt x="1039" y="723"/>
                    <a:pt x="1134" y="806"/>
                  </a:cubicBezTo>
                  <a:cubicBezTo>
                    <a:pt x="1176" y="849"/>
                    <a:pt x="1234" y="892"/>
                    <a:pt x="1305" y="892"/>
                  </a:cubicBezTo>
                  <a:cubicBezTo>
                    <a:pt x="1376" y="892"/>
                    <a:pt x="1447" y="835"/>
                    <a:pt x="1433" y="763"/>
                  </a:cubicBezTo>
                  <a:cubicBezTo>
                    <a:pt x="1433" y="749"/>
                    <a:pt x="1419" y="721"/>
                    <a:pt x="1405" y="692"/>
                  </a:cubicBezTo>
                  <a:cubicBezTo>
                    <a:pt x="1291" y="521"/>
                    <a:pt x="1176" y="350"/>
                    <a:pt x="1062" y="164"/>
                  </a:cubicBezTo>
                  <a:cubicBezTo>
                    <a:pt x="1020" y="107"/>
                    <a:pt x="962" y="22"/>
                    <a:pt x="891" y="7"/>
                  </a:cubicBezTo>
                  <a:cubicBezTo>
                    <a:pt x="873" y="3"/>
                    <a:pt x="852"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sp>
        <p:nvSpPr>
          <p:cNvPr id="1306" name="Google Shape;1306;p44"/>
          <p:cNvSpPr txBox="1">
            <a:spLocks noGrp="1"/>
          </p:cNvSpPr>
          <p:nvPr>
            <p:ph type="body" idx="1"/>
          </p:nvPr>
        </p:nvSpPr>
        <p:spPr>
          <a:xfrm>
            <a:off x="176850" y="1681605"/>
            <a:ext cx="5094300" cy="254059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Wingdings" panose="05000000000000000000" pitchFamily="2" charset="2"/>
              <a:buChar char="v"/>
            </a:pPr>
            <a:r>
              <a:rPr lang="vi-VN" sz="2200">
                <a:latin typeface="Time s New Roman"/>
              </a:rPr>
              <a:t>Nửa sau thế kỷ XIX, chủ nghĩa tư bản phát triển trên thế giới</a:t>
            </a:r>
          </a:p>
          <a:p>
            <a:pPr marL="342900" lvl="0" indent="-342900" algn="l" rtl="0">
              <a:spcBef>
                <a:spcPts val="0"/>
              </a:spcBef>
              <a:spcAft>
                <a:spcPts val="0"/>
              </a:spcAft>
              <a:buFont typeface="Wingdings" panose="05000000000000000000" pitchFamily="2" charset="2"/>
              <a:buChar char="v"/>
            </a:pPr>
            <a:r>
              <a:rPr lang="vi-VN" sz="2200">
                <a:latin typeface="Time s New Roman"/>
              </a:rPr>
              <a:t>Năm 1917, Cách mạng Tháng Mười Nga thành công</a:t>
            </a:r>
          </a:p>
          <a:p>
            <a:pPr marL="342900" lvl="0" indent="-342900" algn="l" rtl="0">
              <a:spcBef>
                <a:spcPts val="0"/>
              </a:spcBef>
              <a:spcAft>
                <a:spcPts val="0"/>
              </a:spcAft>
              <a:buFont typeface="Wingdings" panose="05000000000000000000" pitchFamily="2" charset="2"/>
              <a:buChar char="v"/>
            </a:pPr>
            <a:r>
              <a:rPr lang="vi-VN" sz="2200">
                <a:latin typeface="Time s New Roman"/>
              </a:rPr>
              <a:t>Tháng 3-1919, Quốc tế Cộng sản được thành lập, Tại Đại hội II của Quốc tế Cộng sản (1920), Sơ thảo lần thứ nhất những luận cương về vấn đề dân tộc và vấn đề thuộc địa của V.I.Lênin được công bố </a:t>
            </a:r>
          </a:p>
          <a:p>
            <a:pPr marL="0" lvl="0" indent="0" algn="l" rtl="0">
              <a:spcBef>
                <a:spcPts val="0"/>
              </a:spcBef>
              <a:spcAft>
                <a:spcPts val="0"/>
              </a:spcAft>
              <a:buNone/>
            </a:pPr>
            <a:endParaRPr>
              <a:latin typeface="Time s New Roman"/>
            </a:endParaRPr>
          </a:p>
        </p:txBody>
      </p:sp>
      <p:sp>
        <p:nvSpPr>
          <p:cNvPr id="1307" name="Google Shape;1307;p44"/>
          <p:cNvSpPr txBox="1">
            <a:spLocks noGrp="1"/>
          </p:cNvSpPr>
          <p:nvPr>
            <p:ph type="ctrTitle"/>
          </p:nvPr>
        </p:nvSpPr>
        <p:spPr>
          <a:xfrm>
            <a:off x="655351" y="113253"/>
            <a:ext cx="7717500" cy="7706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Time s New Roman"/>
              </a:rPr>
              <a:t>Bối cảnh thế giới</a:t>
            </a:r>
            <a:endParaRPr b="1">
              <a:latin typeface="Time s New Roman"/>
            </a:endParaRPr>
          </a:p>
        </p:txBody>
      </p:sp>
      <p:grpSp>
        <p:nvGrpSpPr>
          <p:cNvPr id="1371" name="Google Shape;1371;p44"/>
          <p:cNvGrpSpPr/>
          <p:nvPr/>
        </p:nvGrpSpPr>
        <p:grpSpPr>
          <a:xfrm rot="8100000" flipH="1">
            <a:off x="3954952" y="-1298585"/>
            <a:ext cx="4703199" cy="2355218"/>
            <a:chOff x="2084725" y="450550"/>
            <a:chExt cx="2973325" cy="1488950"/>
          </a:xfrm>
        </p:grpSpPr>
        <p:sp>
          <p:nvSpPr>
            <p:cNvPr id="1372" name="Google Shape;1372;p44"/>
            <p:cNvSpPr/>
            <p:nvPr/>
          </p:nvSpPr>
          <p:spPr>
            <a:xfrm>
              <a:off x="2084725" y="450550"/>
              <a:ext cx="2973325" cy="14889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73" name="Google Shape;1373;p44"/>
            <p:cNvSpPr/>
            <p:nvPr/>
          </p:nvSpPr>
          <p:spPr>
            <a:xfrm>
              <a:off x="2576463" y="696800"/>
              <a:ext cx="1989838" cy="99645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sp>
          <p:nvSpPr>
            <p:cNvPr id="1374" name="Google Shape;1374;p44"/>
            <p:cNvSpPr/>
            <p:nvPr/>
          </p:nvSpPr>
          <p:spPr>
            <a:xfrm>
              <a:off x="2998950" y="908375"/>
              <a:ext cx="1144875" cy="573300"/>
            </a:xfrm>
            <a:prstGeom prst="flowChartDecision">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 s New Roman"/>
              </a:endParaRPr>
            </a:p>
          </p:txBody>
        </p:sp>
      </p:grpSp>
      <p:pic>
        <p:nvPicPr>
          <p:cNvPr id="3" name="Picture 2">
            <a:extLst>
              <a:ext uri="{FF2B5EF4-FFF2-40B4-BE49-F238E27FC236}">
                <a16:creationId xmlns:a16="http://schemas.microsoft.com/office/drawing/2014/main" id="{FC68D3B0-188E-EC6B-139B-AC42CFEC2505}"/>
              </a:ext>
            </a:extLst>
          </p:cNvPr>
          <p:cNvPicPr>
            <a:picLocks noChangeAspect="1"/>
          </p:cNvPicPr>
          <p:nvPr/>
        </p:nvPicPr>
        <p:blipFill>
          <a:blip r:embed="rId3"/>
          <a:stretch>
            <a:fillRect/>
          </a:stretch>
        </p:blipFill>
        <p:spPr>
          <a:xfrm>
            <a:off x="5401374" y="2404147"/>
            <a:ext cx="3593085" cy="2431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6">
                                            <p:txEl>
                                              <p:pRg st="0" end="0"/>
                                            </p:txEl>
                                          </p:spTgt>
                                        </p:tgtEl>
                                        <p:attrNameLst>
                                          <p:attrName>style.visibility</p:attrName>
                                        </p:attrNameLst>
                                      </p:cBhvr>
                                      <p:to>
                                        <p:strVal val="visible"/>
                                      </p:to>
                                    </p:set>
                                    <p:anim calcmode="lin" valueType="num">
                                      <p:cBhvr additive="base">
                                        <p:cTn id="7" dur="500" fill="hold"/>
                                        <p:tgtEl>
                                          <p:spTgt spid="13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06">
                                            <p:txEl>
                                              <p:pRg st="1" end="1"/>
                                            </p:txEl>
                                          </p:spTgt>
                                        </p:tgtEl>
                                        <p:attrNameLst>
                                          <p:attrName>style.visibility</p:attrName>
                                        </p:attrNameLst>
                                      </p:cBhvr>
                                      <p:to>
                                        <p:strVal val="visible"/>
                                      </p:to>
                                    </p:set>
                                    <p:anim calcmode="lin" valueType="num">
                                      <p:cBhvr additive="base">
                                        <p:cTn id="13" dur="500" fill="hold"/>
                                        <p:tgtEl>
                                          <p:spTgt spid="13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06">
                                            <p:txEl>
                                              <p:pRg st="2" end="2"/>
                                            </p:txEl>
                                          </p:spTgt>
                                        </p:tgtEl>
                                        <p:attrNameLst>
                                          <p:attrName>style.visibility</p:attrName>
                                        </p:attrNameLst>
                                      </p:cBhvr>
                                      <p:to>
                                        <p:strVal val="visible"/>
                                      </p:to>
                                    </p:set>
                                    <p:anim calcmode="lin" valueType="num">
                                      <p:cBhvr additive="base">
                                        <p:cTn id="19" dur="500" fill="hold"/>
                                        <p:tgtEl>
                                          <p:spTgt spid="130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0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C9BBAD-C200-99A7-683E-BA8F2E5F0AE3}"/>
              </a:ext>
            </a:extLst>
          </p:cNvPr>
          <p:cNvSpPr>
            <a:spLocks noGrp="1"/>
          </p:cNvSpPr>
          <p:nvPr>
            <p:ph type="body" idx="1"/>
          </p:nvPr>
        </p:nvSpPr>
        <p:spPr>
          <a:xfrm>
            <a:off x="215912" y="1850332"/>
            <a:ext cx="5094300" cy="1809600"/>
          </a:xfrm>
        </p:spPr>
        <p:txBody>
          <a:bodyPr/>
          <a:lstStyle/>
          <a:p>
            <a:pPr>
              <a:buFont typeface="Wingdings" panose="05000000000000000000" pitchFamily="2" charset="2"/>
              <a:buChar char="v"/>
            </a:pPr>
            <a:endParaRPr lang="en-US" sz="2200">
              <a:latin typeface="Time s New Roman"/>
            </a:endParaRPr>
          </a:p>
          <a:p>
            <a:pPr>
              <a:buFont typeface="Wingdings" panose="05000000000000000000" pitchFamily="2" charset="2"/>
              <a:buChar char="v"/>
            </a:pPr>
            <a:endParaRPr lang="en-US" sz="2200">
              <a:latin typeface="Time s New Roman"/>
            </a:endParaRPr>
          </a:p>
          <a:p>
            <a:pPr>
              <a:buFont typeface="Wingdings" panose="05000000000000000000" pitchFamily="2" charset="2"/>
              <a:buChar char="v"/>
            </a:pPr>
            <a:r>
              <a:rPr lang="vi-VN" sz="2200">
                <a:latin typeface="Time s New Roman"/>
              </a:rPr>
              <a:t>Thực dân Pháp tiến hành cuộc khai thác thuộc địa</a:t>
            </a:r>
          </a:p>
          <a:p>
            <a:pPr>
              <a:buFont typeface="Wingdings" panose="05000000000000000000" pitchFamily="2" charset="2"/>
              <a:buChar char="v"/>
            </a:pPr>
            <a:r>
              <a:rPr lang="vi-VN" sz="2200">
                <a:latin typeface="Time s New Roman"/>
              </a:rPr>
              <a:t>Đầu thế kỉ XX, phong trào cứu nước của nhân dân ta lâm vào bế tắc</a:t>
            </a:r>
          </a:p>
          <a:p>
            <a:pPr>
              <a:buFont typeface="Wingdings" panose="05000000000000000000" pitchFamily="2" charset="2"/>
              <a:buChar char="v"/>
            </a:pPr>
            <a:r>
              <a:rPr lang="vi-VN" sz="2200">
                <a:latin typeface="Time s New Roman"/>
              </a:rPr>
              <a:t>5-6-1911: Nguyễn Ái Quốc quyết định sang phương Tây tìm đường cứu nước =&gt; tìm thấy con đường cứu nước đúng đắn- Con đường cách mạng vô sản.</a:t>
            </a:r>
          </a:p>
          <a:p>
            <a:endParaRPr lang="en-US">
              <a:latin typeface="Time s New Roman"/>
            </a:endParaRPr>
          </a:p>
        </p:txBody>
      </p:sp>
      <p:sp>
        <p:nvSpPr>
          <p:cNvPr id="3" name="Title 2">
            <a:extLst>
              <a:ext uri="{FF2B5EF4-FFF2-40B4-BE49-F238E27FC236}">
                <a16:creationId xmlns:a16="http://schemas.microsoft.com/office/drawing/2014/main" id="{175651DD-0C13-9431-9D43-58CB9E55E710}"/>
              </a:ext>
            </a:extLst>
          </p:cNvPr>
          <p:cNvSpPr>
            <a:spLocks noGrp="1"/>
          </p:cNvSpPr>
          <p:nvPr>
            <p:ph type="ctrTitle"/>
          </p:nvPr>
        </p:nvSpPr>
        <p:spPr>
          <a:xfrm>
            <a:off x="591806" y="129532"/>
            <a:ext cx="7717500" cy="852323"/>
          </a:xfrm>
        </p:spPr>
        <p:txBody>
          <a:bodyPr/>
          <a:lstStyle/>
          <a:p>
            <a:pPr algn="ctr"/>
            <a:r>
              <a:rPr lang="vi-VN" b="1">
                <a:latin typeface="Time s New Roman"/>
              </a:rPr>
              <a:t>Bối cảnh Việt Nam</a:t>
            </a:r>
            <a:endParaRPr lang="en-US" b="1">
              <a:latin typeface="Time s New Roman"/>
            </a:endParaRPr>
          </a:p>
        </p:txBody>
      </p:sp>
      <p:pic>
        <p:nvPicPr>
          <p:cNvPr id="4" name="Picture 3">
            <a:extLst>
              <a:ext uri="{FF2B5EF4-FFF2-40B4-BE49-F238E27FC236}">
                <a16:creationId xmlns:a16="http://schemas.microsoft.com/office/drawing/2014/main" id="{CEF1DA7D-F6B8-509E-0AF7-3CFFEFB4A852}"/>
              </a:ext>
            </a:extLst>
          </p:cNvPr>
          <p:cNvPicPr>
            <a:picLocks noChangeAspect="1"/>
          </p:cNvPicPr>
          <p:nvPr/>
        </p:nvPicPr>
        <p:blipFill>
          <a:blip r:embed="rId2"/>
          <a:stretch>
            <a:fillRect/>
          </a:stretch>
        </p:blipFill>
        <p:spPr>
          <a:xfrm>
            <a:off x="5272704" y="2755132"/>
            <a:ext cx="3871296" cy="2070742"/>
          </a:xfrm>
          <a:prstGeom prst="rect">
            <a:avLst/>
          </a:prstGeom>
        </p:spPr>
      </p:pic>
    </p:spTree>
    <p:extLst>
      <p:ext uri="{BB962C8B-B14F-4D97-AF65-F5344CB8AC3E}">
        <p14:creationId xmlns:p14="http://schemas.microsoft.com/office/powerpoint/2010/main" val="375051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grpSp>
        <p:nvGrpSpPr>
          <p:cNvPr id="2144" name="Google Shape;2144;p49"/>
          <p:cNvGrpSpPr/>
          <p:nvPr/>
        </p:nvGrpSpPr>
        <p:grpSpPr>
          <a:xfrm>
            <a:off x="4082601" y="-1759527"/>
            <a:ext cx="5637616" cy="4421459"/>
            <a:chOff x="2327500" y="2424950"/>
            <a:chExt cx="3777550" cy="2962650"/>
          </a:xfrm>
        </p:grpSpPr>
        <p:sp>
          <p:nvSpPr>
            <p:cNvPr id="2145" name="Google Shape;2145;p49"/>
            <p:cNvSpPr/>
            <p:nvPr/>
          </p:nvSpPr>
          <p:spPr>
            <a:xfrm>
              <a:off x="3193075" y="2756250"/>
              <a:ext cx="17450" cy="11625"/>
            </a:xfrm>
            <a:custGeom>
              <a:avLst/>
              <a:gdLst/>
              <a:ahLst/>
              <a:cxnLst/>
              <a:rect l="l" t="t" r="r" b="b"/>
              <a:pathLst>
                <a:path w="698" h="465" extrusionOk="0">
                  <a:moveTo>
                    <a:pt x="598" y="0"/>
                  </a:moveTo>
                  <a:cubicBezTo>
                    <a:pt x="577" y="0"/>
                    <a:pt x="553" y="7"/>
                    <a:pt x="530" y="19"/>
                  </a:cubicBezTo>
                  <a:lnTo>
                    <a:pt x="56" y="298"/>
                  </a:lnTo>
                  <a:cubicBezTo>
                    <a:pt x="0" y="325"/>
                    <a:pt x="0" y="381"/>
                    <a:pt x="28" y="437"/>
                  </a:cubicBezTo>
                  <a:cubicBezTo>
                    <a:pt x="28" y="465"/>
                    <a:pt x="56" y="465"/>
                    <a:pt x="112" y="465"/>
                  </a:cubicBezTo>
                  <a:lnTo>
                    <a:pt x="140" y="465"/>
                  </a:lnTo>
                  <a:lnTo>
                    <a:pt x="642" y="186"/>
                  </a:lnTo>
                  <a:cubicBezTo>
                    <a:pt x="670" y="158"/>
                    <a:pt x="698" y="102"/>
                    <a:pt x="670" y="46"/>
                  </a:cubicBezTo>
                  <a:cubicBezTo>
                    <a:pt x="654" y="14"/>
                    <a:pt x="628" y="0"/>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9"/>
            <p:cNvSpPr/>
            <p:nvPr/>
          </p:nvSpPr>
          <p:spPr>
            <a:xfrm>
              <a:off x="3229350" y="2446025"/>
              <a:ext cx="518250" cy="300925"/>
            </a:xfrm>
            <a:custGeom>
              <a:avLst/>
              <a:gdLst/>
              <a:ahLst/>
              <a:cxnLst/>
              <a:rect l="l" t="t" r="r" b="b"/>
              <a:pathLst>
                <a:path w="20730" h="12037" extrusionOk="0">
                  <a:moveTo>
                    <a:pt x="20620" y="1"/>
                  </a:moveTo>
                  <a:cubicBezTo>
                    <a:pt x="20608" y="1"/>
                    <a:pt x="20598" y="4"/>
                    <a:pt x="20590" y="12"/>
                  </a:cubicBezTo>
                  <a:lnTo>
                    <a:pt x="19613" y="570"/>
                  </a:lnTo>
                  <a:cubicBezTo>
                    <a:pt x="19557" y="598"/>
                    <a:pt x="19557" y="654"/>
                    <a:pt x="19585" y="710"/>
                  </a:cubicBezTo>
                  <a:cubicBezTo>
                    <a:pt x="19585" y="738"/>
                    <a:pt x="19613" y="766"/>
                    <a:pt x="19641" y="766"/>
                  </a:cubicBezTo>
                  <a:cubicBezTo>
                    <a:pt x="19669" y="766"/>
                    <a:pt x="19697" y="738"/>
                    <a:pt x="19697" y="738"/>
                  </a:cubicBezTo>
                  <a:lnTo>
                    <a:pt x="20673" y="180"/>
                  </a:lnTo>
                  <a:cubicBezTo>
                    <a:pt x="20729" y="152"/>
                    <a:pt x="20729" y="96"/>
                    <a:pt x="20701" y="40"/>
                  </a:cubicBezTo>
                  <a:cubicBezTo>
                    <a:pt x="20681" y="21"/>
                    <a:pt x="20648" y="1"/>
                    <a:pt x="20620" y="1"/>
                  </a:cubicBezTo>
                  <a:close/>
                  <a:moveTo>
                    <a:pt x="18664" y="1118"/>
                  </a:moveTo>
                  <a:cubicBezTo>
                    <a:pt x="18654" y="1118"/>
                    <a:pt x="18644" y="1121"/>
                    <a:pt x="18637" y="1128"/>
                  </a:cubicBezTo>
                  <a:lnTo>
                    <a:pt x="17660" y="1714"/>
                  </a:lnTo>
                  <a:cubicBezTo>
                    <a:pt x="17604" y="1742"/>
                    <a:pt x="17604" y="1798"/>
                    <a:pt x="17604" y="1826"/>
                  </a:cubicBezTo>
                  <a:cubicBezTo>
                    <a:pt x="17632" y="1854"/>
                    <a:pt x="17660" y="1882"/>
                    <a:pt x="17688" y="1882"/>
                  </a:cubicBezTo>
                  <a:lnTo>
                    <a:pt x="17744" y="1882"/>
                  </a:lnTo>
                  <a:lnTo>
                    <a:pt x="18720" y="1296"/>
                  </a:lnTo>
                  <a:cubicBezTo>
                    <a:pt x="18776" y="1268"/>
                    <a:pt x="18776" y="1212"/>
                    <a:pt x="18748" y="1184"/>
                  </a:cubicBezTo>
                  <a:cubicBezTo>
                    <a:pt x="18728" y="1143"/>
                    <a:pt x="18692" y="1118"/>
                    <a:pt x="18664" y="1118"/>
                  </a:cubicBezTo>
                  <a:close/>
                  <a:moveTo>
                    <a:pt x="16729" y="2254"/>
                  </a:moveTo>
                  <a:cubicBezTo>
                    <a:pt x="16712" y="2254"/>
                    <a:pt x="16695" y="2261"/>
                    <a:pt x="16684" y="2272"/>
                  </a:cubicBezTo>
                  <a:lnTo>
                    <a:pt x="15707" y="2830"/>
                  </a:lnTo>
                  <a:cubicBezTo>
                    <a:pt x="15651" y="2858"/>
                    <a:pt x="15651" y="2914"/>
                    <a:pt x="15651" y="2970"/>
                  </a:cubicBezTo>
                  <a:cubicBezTo>
                    <a:pt x="15679" y="2998"/>
                    <a:pt x="15707" y="2998"/>
                    <a:pt x="15735" y="2998"/>
                  </a:cubicBezTo>
                  <a:lnTo>
                    <a:pt x="15791" y="2998"/>
                  </a:lnTo>
                  <a:lnTo>
                    <a:pt x="16767" y="2440"/>
                  </a:lnTo>
                  <a:cubicBezTo>
                    <a:pt x="16823" y="2412"/>
                    <a:pt x="16823" y="2356"/>
                    <a:pt x="16795" y="2300"/>
                  </a:cubicBezTo>
                  <a:cubicBezTo>
                    <a:pt x="16779" y="2268"/>
                    <a:pt x="16753" y="2254"/>
                    <a:pt x="16729" y="2254"/>
                  </a:cubicBezTo>
                  <a:close/>
                  <a:moveTo>
                    <a:pt x="14758" y="3377"/>
                  </a:moveTo>
                  <a:cubicBezTo>
                    <a:pt x="14748" y="3377"/>
                    <a:pt x="14738" y="3381"/>
                    <a:pt x="14731" y="3388"/>
                  </a:cubicBezTo>
                  <a:lnTo>
                    <a:pt x="13754" y="3974"/>
                  </a:lnTo>
                  <a:cubicBezTo>
                    <a:pt x="13698" y="3974"/>
                    <a:pt x="13671" y="4058"/>
                    <a:pt x="13698" y="4086"/>
                  </a:cubicBezTo>
                  <a:cubicBezTo>
                    <a:pt x="13726" y="4114"/>
                    <a:pt x="13754" y="4142"/>
                    <a:pt x="13782" y="4142"/>
                  </a:cubicBezTo>
                  <a:cubicBezTo>
                    <a:pt x="13810" y="4142"/>
                    <a:pt x="13838" y="4142"/>
                    <a:pt x="13838" y="4114"/>
                  </a:cubicBezTo>
                  <a:lnTo>
                    <a:pt x="14814" y="3556"/>
                  </a:lnTo>
                  <a:cubicBezTo>
                    <a:pt x="14870" y="3528"/>
                    <a:pt x="14870" y="3472"/>
                    <a:pt x="14842" y="3444"/>
                  </a:cubicBezTo>
                  <a:cubicBezTo>
                    <a:pt x="14822" y="3403"/>
                    <a:pt x="14787" y="3377"/>
                    <a:pt x="14758" y="3377"/>
                  </a:cubicBezTo>
                  <a:close/>
                  <a:moveTo>
                    <a:pt x="12823" y="4514"/>
                  </a:moveTo>
                  <a:cubicBezTo>
                    <a:pt x="12806" y="4514"/>
                    <a:pt x="12789" y="4521"/>
                    <a:pt x="12778" y="4532"/>
                  </a:cubicBezTo>
                  <a:lnTo>
                    <a:pt x="11801" y="5090"/>
                  </a:lnTo>
                  <a:cubicBezTo>
                    <a:pt x="11746" y="5118"/>
                    <a:pt x="11718" y="5174"/>
                    <a:pt x="11746" y="5230"/>
                  </a:cubicBezTo>
                  <a:cubicBezTo>
                    <a:pt x="11773" y="5258"/>
                    <a:pt x="11801" y="5258"/>
                    <a:pt x="11829" y="5258"/>
                  </a:cubicBezTo>
                  <a:lnTo>
                    <a:pt x="11885" y="5258"/>
                  </a:lnTo>
                  <a:lnTo>
                    <a:pt x="12861" y="4700"/>
                  </a:lnTo>
                  <a:cubicBezTo>
                    <a:pt x="12917" y="4672"/>
                    <a:pt x="12917" y="4616"/>
                    <a:pt x="12889" y="4560"/>
                  </a:cubicBezTo>
                  <a:cubicBezTo>
                    <a:pt x="12873" y="4527"/>
                    <a:pt x="12847" y="4514"/>
                    <a:pt x="12823" y="4514"/>
                  </a:cubicBezTo>
                  <a:close/>
                  <a:moveTo>
                    <a:pt x="10855" y="5637"/>
                  </a:moveTo>
                  <a:cubicBezTo>
                    <a:pt x="10844" y="5637"/>
                    <a:pt x="10833" y="5640"/>
                    <a:pt x="10825" y="5648"/>
                  </a:cubicBezTo>
                  <a:lnTo>
                    <a:pt x="9848" y="6206"/>
                  </a:lnTo>
                  <a:cubicBezTo>
                    <a:pt x="9793" y="6234"/>
                    <a:pt x="9765" y="6290"/>
                    <a:pt x="9793" y="6346"/>
                  </a:cubicBezTo>
                  <a:cubicBezTo>
                    <a:pt x="9820" y="6373"/>
                    <a:pt x="9848" y="6401"/>
                    <a:pt x="9876" y="6401"/>
                  </a:cubicBezTo>
                  <a:cubicBezTo>
                    <a:pt x="9904" y="6401"/>
                    <a:pt x="9904" y="6401"/>
                    <a:pt x="9932" y="6373"/>
                  </a:cubicBezTo>
                  <a:lnTo>
                    <a:pt x="10909" y="5816"/>
                  </a:lnTo>
                  <a:cubicBezTo>
                    <a:pt x="10964" y="5788"/>
                    <a:pt x="10964" y="5732"/>
                    <a:pt x="10936" y="5676"/>
                  </a:cubicBezTo>
                  <a:cubicBezTo>
                    <a:pt x="10917" y="5656"/>
                    <a:pt x="10883" y="5637"/>
                    <a:pt x="10855" y="5637"/>
                  </a:cubicBezTo>
                  <a:close/>
                  <a:moveTo>
                    <a:pt x="8917" y="6774"/>
                  </a:moveTo>
                  <a:cubicBezTo>
                    <a:pt x="8900" y="6774"/>
                    <a:pt x="8883" y="6780"/>
                    <a:pt x="8872" y="6792"/>
                  </a:cubicBezTo>
                  <a:lnTo>
                    <a:pt x="7895" y="7350"/>
                  </a:lnTo>
                  <a:cubicBezTo>
                    <a:pt x="7840" y="7378"/>
                    <a:pt x="7812" y="7434"/>
                    <a:pt x="7840" y="7462"/>
                  </a:cubicBezTo>
                  <a:cubicBezTo>
                    <a:pt x="7868" y="7517"/>
                    <a:pt x="7895" y="7517"/>
                    <a:pt x="7923" y="7517"/>
                  </a:cubicBezTo>
                  <a:lnTo>
                    <a:pt x="7979" y="7517"/>
                  </a:lnTo>
                  <a:lnTo>
                    <a:pt x="8956" y="6931"/>
                  </a:lnTo>
                  <a:cubicBezTo>
                    <a:pt x="9011" y="6931"/>
                    <a:pt x="9011" y="6848"/>
                    <a:pt x="8984" y="6820"/>
                  </a:cubicBezTo>
                  <a:cubicBezTo>
                    <a:pt x="8967" y="6787"/>
                    <a:pt x="8941" y="6774"/>
                    <a:pt x="8917" y="6774"/>
                  </a:cubicBezTo>
                  <a:close/>
                  <a:moveTo>
                    <a:pt x="6949" y="7896"/>
                  </a:moveTo>
                  <a:cubicBezTo>
                    <a:pt x="6938" y="7896"/>
                    <a:pt x="6927" y="7900"/>
                    <a:pt x="6919" y="7908"/>
                  </a:cubicBezTo>
                  <a:lnTo>
                    <a:pt x="5943" y="8466"/>
                  </a:lnTo>
                  <a:cubicBezTo>
                    <a:pt x="5887" y="8494"/>
                    <a:pt x="5859" y="8550"/>
                    <a:pt x="5887" y="8605"/>
                  </a:cubicBezTo>
                  <a:cubicBezTo>
                    <a:pt x="5915" y="8633"/>
                    <a:pt x="5943" y="8661"/>
                    <a:pt x="5970" y="8661"/>
                  </a:cubicBezTo>
                  <a:cubicBezTo>
                    <a:pt x="5998" y="8661"/>
                    <a:pt x="5998" y="8633"/>
                    <a:pt x="6026" y="8633"/>
                  </a:cubicBezTo>
                  <a:lnTo>
                    <a:pt x="7003" y="8075"/>
                  </a:lnTo>
                  <a:cubicBezTo>
                    <a:pt x="7058" y="8047"/>
                    <a:pt x="7058" y="7992"/>
                    <a:pt x="7031" y="7936"/>
                  </a:cubicBezTo>
                  <a:cubicBezTo>
                    <a:pt x="7011" y="7916"/>
                    <a:pt x="6977" y="7896"/>
                    <a:pt x="6949" y="7896"/>
                  </a:cubicBezTo>
                  <a:close/>
                  <a:moveTo>
                    <a:pt x="4966" y="9024"/>
                  </a:moveTo>
                  <a:lnTo>
                    <a:pt x="3990" y="9610"/>
                  </a:lnTo>
                  <a:cubicBezTo>
                    <a:pt x="3934" y="9638"/>
                    <a:pt x="3906" y="9693"/>
                    <a:pt x="3934" y="9721"/>
                  </a:cubicBezTo>
                  <a:cubicBezTo>
                    <a:pt x="3962" y="9749"/>
                    <a:pt x="3990" y="9777"/>
                    <a:pt x="4017" y="9777"/>
                  </a:cubicBezTo>
                  <a:lnTo>
                    <a:pt x="4073" y="9777"/>
                  </a:lnTo>
                  <a:lnTo>
                    <a:pt x="5050" y="9191"/>
                  </a:lnTo>
                  <a:cubicBezTo>
                    <a:pt x="5106" y="9163"/>
                    <a:pt x="5106" y="9108"/>
                    <a:pt x="5078" y="9080"/>
                  </a:cubicBezTo>
                  <a:cubicBezTo>
                    <a:pt x="5050" y="9024"/>
                    <a:pt x="4994" y="9024"/>
                    <a:pt x="4966" y="9024"/>
                  </a:cubicBezTo>
                  <a:close/>
                  <a:moveTo>
                    <a:pt x="3043" y="10156"/>
                  </a:moveTo>
                  <a:cubicBezTo>
                    <a:pt x="3032" y="10156"/>
                    <a:pt x="3021" y="10160"/>
                    <a:pt x="3013" y="10168"/>
                  </a:cubicBezTo>
                  <a:lnTo>
                    <a:pt x="2009" y="10726"/>
                  </a:lnTo>
                  <a:cubicBezTo>
                    <a:pt x="1981" y="10754"/>
                    <a:pt x="1953" y="10809"/>
                    <a:pt x="1981" y="10865"/>
                  </a:cubicBezTo>
                  <a:cubicBezTo>
                    <a:pt x="2009" y="10893"/>
                    <a:pt x="2037" y="10893"/>
                    <a:pt x="2065" y="10893"/>
                  </a:cubicBezTo>
                  <a:lnTo>
                    <a:pt x="2120" y="10893"/>
                  </a:lnTo>
                  <a:lnTo>
                    <a:pt x="3097" y="10335"/>
                  </a:lnTo>
                  <a:cubicBezTo>
                    <a:pt x="3153" y="10307"/>
                    <a:pt x="3153" y="10251"/>
                    <a:pt x="3125" y="10196"/>
                  </a:cubicBezTo>
                  <a:cubicBezTo>
                    <a:pt x="3105" y="10176"/>
                    <a:pt x="3071" y="10156"/>
                    <a:pt x="3043" y="10156"/>
                  </a:cubicBezTo>
                  <a:close/>
                  <a:moveTo>
                    <a:pt x="1077" y="11273"/>
                  </a:moveTo>
                  <a:cubicBezTo>
                    <a:pt x="1062" y="11273"/>
                    <a:pt x="1047" y="11276"/>
                    <a:pt x="1032" y="11284"/>
                  </a:cubicBezTo>
                  <a:lnTo>
                    <a:pt x="56" y="11870"/>
                  </a:lnTo>
                  <a:cubicBezTo>
                    <a:pt x="28" y="11870"/>
                    <a:pt x="0" y="11953"/>
                    <a:pt x="28" y="11981"/>
                  </a:cubicBezTo>
                  <a:cubicBezTo>
                    <a:pt x="56" y="12009"/>
                    <a:pt x="84" y="12037"/>
                    <a:pt x="112" y="12037"/>
                  </a:cubicBezTo>
                  <a:cubicBezTo>
                    <a:pt x="140" y="12037"/>
                    <a:pt x="140" y="12037"/>
                    <a:pt x="167" y="12009"/>
                  </a:cubicBezTo>
                  <a:lnTo>
                    <a:pt x="1144" y="11451"/>
                  </a:lnTo>
                  <a:cubicBezTo>
                    <a:pt x="1172" y="11423"/>
                    <a:pt x="1200" y="11367"/>
                    <a:pt x="1172" y="11340"/>
                  </a:cubicBezTo>
                  <a:cubicBezTo>
                    <a:pt x="1151" y="11299"/>
                    <a:pt x="1116" y="11273"/>
                    <a:pt x="1077" y="112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9"/>
            <p:cNvSpPr/>
            <p:nvPr/>
          </p:nvSpPr>
          <p:spPr>
            <a:xfrm>
              <a:off x="3767100" y="2424950"/>
              <a:ext cx="17450" cy="11625"/>
            </a:xfrm>
            <a:custGeom>
              <a:avLst/>
              <a:gdLst/>
              <a:ahLst/>
              <a:cxnLst/>
              <a:rect l="l" t="t" r="r" b="b"/>
              <a:pathLst>
                <a:path w="698" h="465" extrusionOk="0">
                  <a:moveTo>
                    <a:pt x="598" y="0"/>
                  </a:moveTo>
                  <a:cubicBezTo>
                    <a:pt x="577" y="0"/>
                    <a:pt x="553" y="7"/>
                    <a:pt x="530" y="19"/>
                  </a:cubicBezTo>
                  <a:lnTo>
                    <a:pt x="56" y="298"/>
                  </a:lnTo>
                  <a:cubicBezTo>
                    <a:pt x="0" y="325"/>
                    <a:pt x="0" y="381"/>
                    <a:pt x="28" y="409"/>
                  </a:cubicBezTo>
                  <a:cubicBezTo>
                    <a:pt x="28" y="465"/>
                    <a:pt x="56" y="465"/>
                    <a:pt x="84" y="465"/>
                  </a:cubicBezTo>
                  <a:lnTo>
                    <a:pt x="140" y="465"/>
                  </a:lnTo>
                  <a:lnTo>
                    <a:pt x="642" y="158"/>
                  </a:lnTo>
                  <a:cubicBezTo>
                    <a:pt x="670" y="158"/>
                    <a:pt x="698" y="74"/>
                    <a:pt x="670" y="46"/>
                  </a:cubicBezTo>
                  <a:cubicBezTo>
                    <a:pt x="653" y="14"/>
                    <a:pt x="628" y="0"/>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9"/>
            <p:cNvSpPr/>
            <p:nvPr/>
          </p:nvSpPr>
          <p:spPr>
            <a:xfrm>
              <a:off x="3802675" y="4185825"/>
              <a:ext cx="18150" cy="11900"/>
            </a:xfrm>
            <a:custGeom>
              <a:avLst/>
              <a:gdLst/>
              <a:ahLst/>
              <a:cxnLst/>
              <a:rect l="l" t="t" r="r" b="b"/>
              <a:pathLst>
                <a:path w="726" h="476" extrusionOk="0">
                  <a:moveTo>
                    <a:pt x="167" y="1"/>
                  </a:moveTo>
                  <a:cubicBezTo>
                    <a:pt x="112" y="1"/>
                    <a:pt x="56" y="1"/>
                    <a:pt x="28" y="57"/>
                  </a:cubicBezTo>
                  <a:cubicBezTo>
                    <a:pt x="0" y="85"/>
                    <a:pt x="28" y="140"/>
                    <a:pt x="56" y="168"/>
                  </a:cubicBezTo>
                  <a:lnTo>
                    <a:pt x="558" y="475"/>
                  </a:lnTo>
                  <a:lnTo>
                    <a:pt x="614" y="475"/>
                  </a:lnTo>
                  <a:cubicBezTo>
                    <a:pt x="642" y="475"/>
                    <a:pt x="670" y="447"/>
                    <a:pt x="698" y="419"/>
                  </a:cubicBezTo>
                  <a:cubicBezTo>
                    <a:pt x="725" y="391"/>
                    <a:pt x="698" y="336"/>
                    <a:pt x="642" y="308"/>
                  </a:cubicBezTo>
                  <a:lnTo>
                    <a:pt x="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9"/>
            <p:cNvSpPr/>
            <p:nvPr/>
          </p:nvSpPr>
          <p:spPr>
            <a:xfrm>
              <a:off x="2403525" y="3377875"/>
              <a:ext cx="1379625" cy="798225"/>
            </a:xfrm>
            <a:custGeom>
              <a:avLst/>
              <a:gdLst/>
              <a:ahLst/>
              <a:cxnLst/>
              <a:rect l="l" t="t" r="r" b="b"/>
              <a:pathLst>
                <a:path w="55185" h="31929" extrusionOk="0">
                  <a:moveTo>
                    <a:pt x="120" y="0"/>
                  </a:moveTo>
                  <a:cubicBezTo>
                    <a:pt x="82" y="0"/>
                    <a:pt x="48" y="20"/>
                    <a:pt x="28" y="40"/>
                  </a:cubicBezTo>
                  <a:cubicBezTo>
                    <a:pt x="1" y="95"/>
                    <a:pt x="28" y="151"/>
                    <a:pt x="56" y="179"/>
                  </a:cubicBezTo>
                  <a:lnTo>
                    <a:pt x="1061" y="765"/>
                  </a:lnTo>
                  <a:lnTo>
                    <a:pt x="1116" y="765"/>
                  </a:lnTo>
                  <a:cubicBezTo>
                    <a:pt x="1144" y="765"/>
                    <a:pt x="1172" y="765"/>
                    <a:pt x="1200" y="709"/>
                  </a:cubicBezTo>
                  <a:cubicBezTo>
                    <a:pt x="1228" y="681"/>
                    <a:pt x="1200" y="625"/>
                    <a:pt x="1144" y="598"/>
                  </a:cubicBezTo>
                  <a:lnTo>
                    <a:pt x="168" y="12"/>
                  </a:lnTo>
                  <a:cubicBezTo>
                    <a:pt x="152" y="4"/>
                    <a:pt x="135" y="0"/>
                    <a:pt x="120" y="0"/>
                  </a:cubicBezTo>
                  <a:close/>
                  <a:moveTo>
                    <a:pt x="2104" y="1165"/>
                  </a:moveTo>
                  <a:cubicBezTo>
                    <a:pt x="2079" y="1165"/>
                    <a:pt x="2053" y="1179"/>
                    <a:pt x="2037" y="1211"/>
                  </a:cubicBezTo>
                  <a:cubicBezTo>
                    <a:pt x="2009" y="1239"/>
                    <a:pt x="2009" y="1295"/>
                    <a:pt x="2065" y="1323"/>
                  </a:cubicBezTo>
                  <a:lnTo>
                    <a:pt x="3069" y="1909"/>
                  </a:lnTo>
                  <a:cubicBezTo>
                    <a:pt x="3069" y="1909"/>
                    <a:pt x="3097" y="1937"/>
                    <a:pt x="3097" y="1937"/>
                  </a:cubicBezTo>
                  <a:cubicBezTo>
                    <a:pt x="3125" y="1937"/>
                    <a:pt x="3181" y="1909"/>
                    <a:pt x="3181" y="1881"/>
                  </a:cubicBezTo>
                  <a:cubicBezTo>
                    <a:pt x="3209" y="1825"/>
                    <a:pt x="3209" y="1769"/>
                    <a:pt x="3153" y="1741"/>
                  </a:cubicBezTo>
                  <a:lnTo>
                    <a:pt x="2149" y="1183"/>
                  </a:lnTo>
                  <a:cubicBezTo>
                    <a:pt x="2137" y="1172"/>
                    <a:pt x="2121" y="1165"/>
                    <a:pt x="2104" y="1165"/>
                  </a:cubicBezTo>
                  <a:close/>
                  <a:moveTo>
                    <a:pt x="4090" y="2309"/>
                  </a:moveTo>
                  <a:cubicBezTo>
                    <a:pt x="4060" y="2309"/>
                    <a:pt x="4034" y="2323"/>
                    <a:pt x="4018" y="2355"/>
                  </a:cubicBezTo>
                  <a:cubicBezTo>
                    <a:pt x="3990" y="2411"/>
                    <a:pt x="4018" y="2467"/>
                    <a:pt x="4046" y="2495"/>
                  </a:cubicBezTo>
                  <a:lnTo>
                    <a:pt x="5050" y="3053"/>
                  </a:lnTo>
                  <a:cubicBezTo>
                    <a:pt x="5078" y="3081"/>
                    <a:pt x="5078" y="3081"/>
                    <a:pt x="5106" y="3081"/>
                  </a:cubicBezTo>
                  <a:cubicBezTo>
                    <a:pt x="5134" y="3081"/>
                    <a:pt x="5162" y="3053"/>
                    <a:pt x="5190" y="3025"/>
                  </a:cubicBezTo>
                  <a:cubicBezTo>
                    <a:pt x="5218" y="2997"/>
                    <a:pt x="5190" y="2913"/>
                    <a:pt x="5162" y="2913"/>
                  </a:cubicBezTo>
                  <a:lnTo>
                    <a:pt x="4157" y="2327"/>
                  </a:lnTo>
                  <a:cubicBezTo>
                    <a:pt x="4134" y="2316"/>
                    <a:pt x="4111" y="2309"/>
                    <a:pt x="4090" y="2309"/>
                  </a:cubicBezTo>
                  <a:close/>
                  <a:moveTo>
                    <a:pt x="6108" y="3460"/>
                  </a:moveTo>
                  <a:cubicBezTo>
                    <a:pt x="6080" y="3460"/>
                    <a:pt x="6046" y="3479"/>
                    <a:pt x="6027" y="3499"/>
                  </a:cubicBezTo>
                  <a:cubicBezTo>
                    <a:pt x="5999" y="3555"/>
                    <a:pt x="5999" y="3611"/>
                    <a:pt x="6055" y="3639"/>
                  </a:cubicBezTo>
                  <a:lnTo>
                    <a:pt x="7059" y="4224"/>
                  </a:lnTo>
                  <a:lnTo>
                    <a:pt x="7115" y="4224"/>
                  </a:lnTo>
                  <a:cubicBezTo>
                    <a:pt x="7143" y="4224"/>
                    <a:pt x="7171" y="4224"/>
                    <a:pt x="7198" y="4197"/>
                  </a:cubicBezTo>
                  <a:cubicBezTo>
                    <a:pt x="7198" y="4141"/>
                    <a:pt x="7198" y="4085"/>
                    <a:pt x="7143" y="4057"/>
                  </a:cubicBezTo>
                  <a:lnTo>
                    <a:pt x="6138" y="3471"/>
                  </a:lnTo>
                  <a:cubicBezTo>
                    <a:pt x="6130" y="3463"/>
                    <a:pt x="6120" y="3460"/>
                    <a:pt x="6108" y="3460"/>
                  </a:cubicBezTo>
                  <a:close/>
                  <a:moveTo>
                    <a:pt x="8094" y="4625"/>
                  </a:moveTo>
                  <a:cubicBezTo>
                    <a:pt x="8064" y="4625"/>
                    <a:pt x="8035" y="4638"/>
                    <a:pt x="8035" y="4671"/>
                  </a:cubicBezTo>
                  <a:cubicBezTo>
                    <a:pt x="8008" y="4699"/>
                    <a:pt x="8008" y="4782"/>
                    <a:pt x="8063" y="4782"/>
                  </a:cubicBezTo>
                  <a:lnTo>
                    <a:pt x="9068" y="5368"/>
                  </a:lnTo>
                  <a:cubicBezTo>
                    <a:pt x="9068" y="5368"/>
                    <a:pt x="9096" y="5396"/>
                    <a:pt x="9096" y="5396"/>
                  </a:cubicBezTo>
                  <a:cubicBezTo>
                    <a:pt x="9124" y="5396"/>
                    <a:pt x="9179" y="5368"/>
                    <a:pt x="9179" y="5340"/>
                  </a:cubicBezTo>
                  <a:cubicBezTo>
                    <a:pt x="9207" y="5285"/>
                    <a:pt x="9207" y="5229"/>
                    <a:pt x="9151" y="5201"/>
                  </a:cubicBezTo>
                  <a:lnTo>
                    <a:pt x="8147" y="4643"/>
                  </a:lnTo>
                  <a:cubicBezTo>
                    <a:pt x="8135" y="4631"/>
                    <a:pt x="8114" y="4625"/>
                    <a:pt x="8094" y="4625"/>
                  </a:cubicBezTo>
                  <a:close/>
                  <a:moveTo>
                    <a:pt x="10107" y="5775"/>
                  </a:moveTo>
                  <a:cubicBezTo>
                    <a:pt x="10070" y="5775"/>
                    <a:pt x="10036" y="5795"/>
                    <a:pt x="10016" y="5815"/>
                  </a:cubicBezTo>
                  <a:cubicBezTo>
                    <a:pt x="9988" y="5870"/>
                    <a:pt x="10016" y="5926"/>
                    <a:pt x="10044" y="5954"/>
                  </a:cubicBezTo>
                  <a:lnTo>
                    <a:pt x="11049" y="6540"/>
                  </a:lnTo>
                  <a:lnTo>
                    <a:pt x="11104" y="6540"/>
                  </a:lnTo>
                  <a:cubicBezTo>
                    <a:pt x="11132" y="6540"/>
                    <a:pt x="11160" y="6512"/>
                    <a:pt x="11188" y="6484"/>
                  </a:cubicBezTo>
                  <a:cubicBezTo>
                    <a:pt x="11216" y="6456"/>
                    <a:pt x="11188" y="6401"/>
                    <a:pt x="11160" y="6373"/>
                  </a:cubicBezTo>
                  <a:lnTo>
                    <a:pt x="10156" y="5787"/>
                  </a:lnTo>
                  <a:cubicBezTo>
                    <a:pt x="10139" y="5779"/>
                    <a:pt x="10123" y="5775"/>
                    <a:pt x="10107" y="5775"/>
                  </a:cubicBezTo>
                  <a:close/>
                  <a:moveTo>
                    <a:pt x="12109" y="6920"/>
                  </a:moveTo>
                  <a:cubicBezTo>
                    <a:pt x="12081" y="6920"/>
                    <a:pt x="12045" y="6946"/>
                    <a:pt x="12025" y="6986"/>
                  </a:cubicBezTo>
                  <a:cubicBezTo>
                    <a:pt x="11997" y="7014"/>
                    <a:pt x="11997" y="7070"/>
                    <a:pt x="12053" y="7098"/>
                  </a:cubicBezTo>
                  <a:lnTo>
                    <a:pt x="13057" y="7684"/>
                  </a:lnTo>
                  <a:lnTo>
                    <a:pt x="13113" y="7684"/>
                  </a:lnTo>
                  <a:cubicBezTo>
                    <a:pt x="13141" y="7684"/>
                    <a:pt x="13169" y="7684"/>
                    <a:pt x="13197" y="7656"/>
                  </a:cubicBezTo>
                  <a:cubicBezTo>
                    <a:pt x="13197" y="7600"/>
                    <a:pt x="13197" y="7544"/>
                    <a:pt x="13141" y="7517"/>
                  </a:cubicBezTo>
                  <a:lnTo>
                    <a:pt x="12137" y="6931"/>
                  </a:lnTo>
                  <a:cubicBezTo>
                    <a:pt x="12129" y="6923"/>
                    <a:pt x="12120" y="6920"/>
                    <a:pt x="12109" y="6920"/>
                  </a:cubicBezTo>
                  <a:close/>
                  <a:moveTo>
                    <a:pt x="14078" y="8084"/>
                  </a:moveTo>
                  <a:cubicBezTo>
                    <a:pt x="14048" y="8084"/>
                    <a:pt x="14022" y="8098"/>
                    <a:pt x="14006" y="8130"/>
                  </a:cubicBezTo>
                  <a:cubicBezTo>
                    <a:pt x="14006" y="8186"/>
                    <a:pt x="14006" y="8242"/>
                    <a:pt x="14062" y="8270"/>
                  </a:cubicBezTo>
                  <a:lnTo>
                    <a:pt x="15066" y="8828"/>
                  </a:lnTo>
                  <a:cubicBezTo>
                    <a:pt x="15066" y="8856"/>
                    <a:pt x="15094" y="8856"/>
                    <a:pt x="15094" y="8856"/>
                  </a:cubicBezTo>
                  <a:cubicBezTo>
                    <a:pt x="15122" y="8856"/>
                    <a:pt x="15178" y="8828"/>
                    <a:pt x="15178" y="8800"/>
                  </a:cubicBezTo>
                  <a:cubicBezTo>
                    <a:pt x="15206" y="8744"/>
                    <a:pt x="15206" y="8688"/>
                    <a:pt x="15150" y="8660"/>
                  </a:cubicBezTo>
                  <a:lnTo>
                    <a:pt x="14145" y="8102"/>
                  </a:lnTo>
                  <a:cubicBezTo>
                    <a:pt x="14122" y="8091"/>
                    <a:pt x="14099" y="8084"/>
                    <a:pt x="14078" y="8084"/>
                  </a:cubicBezTo>
                  <a:close/>
                  <a:moveTo>
                    <a:pt x="16106" y="9235"/>
                  </a:moveTo>
                  <a:cubicBezTo>
                    <a:pt x="16068" y="9235"/>
                    <a:pt x="16034" y="9254"/>
                    <a:pt x="16015" y="9274"/>
                  </a:cubicBezTo>
                  <a:cubicBezTo>
                    <a:pt x="15987" y="9330"/>
                    <a:pt x="16015" y="9386"/>
                    <a:pt x="16042" y="9414"/>
                  </a:cubicBezTo>
                  <a:lnTo>
                    <a:pt x="17047" y="10000"/>
                  </a:lnTo>
                  <a:lnTo>
                    <a:pt x="17103" y="10000"/>
                  </a:lnTo>
                  <a:cubicBezTo>
                    <a:pt x="17131" y="10000"/>
                    <a:pt x="17158" y="9972"/>
                    <a:pt x="17186" y="9944"/>
                  </a:cubicBezTo>
                  <a:cubicBezTo>
                    <a:pt x="17214" y="9916"/>
                    <a:pt x="17186" y="9860"/>
                    <a:pt x="17158" y="9832"/>
                  </a:cubicBezTo>
                  <a:lnTo>
                    <a:pt x="16154" y="9246"/>
                  </a:lnTo>
                  <a:cubicBezTo>
                    <a:pt x="16138" y="9238"/>
                    <a:pt x="16121" y="9235"/>
                    <a:pt x="16106" y="9235"/>
                  </a:cubicBezTo>
                  <a:close/>
                  <a:moveTo>
                    <a:pt x="18135" y="10390"/>
                  </a:moveTo>
                  <a:cubicBezTo>
                    <a:pt x="18107" y="10390"/>
                    <a:pt x="18051" y="10390"/>
                    <a:pt x="18023" y="10446"/>
                  </a:cubicBezTo>
                  <a:cubicBezTo>
                    <a:pt x="17995" y="10474"/>
                    <a:pt x="17995" y="10530"/>
                    <a:pt x="18051" y="10558"/>
                  </a:cubicBezTo>
                  <a:lnTo>
                    <a:pt x="19056" y="11143"/>
                  </a:lnTo>
                  <a:lnTo>
                    <a:pt x="19111" y="11143"/>
                  </a:lnTo>
                  <a:cubicBezTo>
                    <a:pt x="19139" y="11143"/>
                    <a:pt x="19167" y="11143"/>
                    <a:pt x="19167" y="11116"/>
                  </a:cubicBezTo>
                  <a:cubicBezTo>
                    <a:pt x="19195" y="11060"/>
                    <a:pt x="19195" y="11004"/>
                    <a:pt x="19139" y="10976"/>
                  </a:cubicBezTo>
                  <a:lnTo>
                    <a:pt x="18135" y="10390"/>
                  </a:lnTo>
                  <a:close/>
                  <a:moveTo>
                    <a:pt x="20076" y="11544"/>
                  </a:moveTo>
                  <a:cubicBezTo>
                    <a:pt x="20046" y="11544"/>
                    <a:pt x="20020" y="11557"/>
                    <a:pt x="20004" y="11590"/>
                  </a:cubicBezTo>
                  <a:cubicBezTo>
                    <a:pt x="19976" y="11646"/>
                    <a:pt x="20004" y="11701"/>
                    <a:pt x="20060" y="11729"/>
                  </a:cubicBezTo>
                  <a:lnTo>
                    <a:pt x="21036" y="12287"/>
                  </a:lnTo>
                  <a:cubicBezTo>
                    <a:pt x="21064" y="12315"/>
                    <a:pt x="21092" y="12315"/>
                    <a:pt x="21092" y="12315"/>
                  </a:cubicBezTo>
                  <a:cubicBezTo>
                    <a:pt x="21120" y="12315"/>
                    <a:pt x="21148" y="12287"/>
                    <a:pt x="21176" y="12259"/>
                  </a:cubicBezTo>
                  <a:cubicBezTo>
                    <a:pt x="21204" y="12231"/>
                    <a:pt x="21176" y="12148"/>
                    <a:pt x="21148" y="12148"/>
                  </a:cubicBezTo>
                  <a:lnTo>
                    <a:pt x="20144" y="11562"/>
                  </a:lnTo>
                  <a:cubicBezTo>
                    <a:pt x="20121" y="11550"/>
                    <a:pt x="20097" y="11544"/>
                    <a:pt x="20076" y="11544"/>
                  </a:cubicBezTo>
                  <a:close/>
                  <a:moveTo>
                    <a:pt x="22104" y="12694"/>
                  </a:moveTo>
                  <a:cubicBezTo>
                    <a:pt x="22066" y="12694"/>
                    <a:pt x="22033" y="12714"/>
                    <a:pt x="22013" y="12734"/>
                  </a:cubicBezTo>
                  <a:cubicBezTo>
                    <a:pt x="21985" y="12789"/>
                    <a:pt x="22013" y="12845"/>
                    <a:pt x="22041" y="12873"/>
                  </a:cubicBezTo>
                  <a:lnTo>
                    <a:pt x="23045" y="13459"/>
                  </a:lnTo>
                  <a:lnTo>
                    <a:pt x="23101" y="13459"/>
                  </a:lnTo>
                  <a:cubicBezTo>
                    <a:pt x="23129" y="13459"/>
                    <a:pt x="23157" y="13459"/>
                    <a:pt x="23185" y="13431"/>
                  </a:cubicBezTo>
                  <a:cubicBezTo>
                    <a:pt x="23213" y="13375"/>
                    <a:pt x="23185" y="13320"/>
                    <a:pt x="23157" y="13292"/>
                  </a:cubicBezTo>
                  <a:lnTo>
                    <a:pt x="22152" y="12706"/>
                  </a:lnTo>
                  <a:cubicBezTo>
                    <a:pt x="22136" y="12698"/>
                    <a:pt x="22120" y="12694"/>
                    <a:pt x="22104" y="12694"/>
                  </a:cubicBezTo>
                  <a:close/>
                  <a:moveTo>
                    <a:pt x="24088" y="13859"/>
                  </a:moveTo>
                  <a:cubicBezTo>
                    <a:pt x="24064" y="13859"/>
                    <a:pt x="24038" y="13873"/>
                    <a:pt x="24022" y="13905"/>
                  </a:cubicBezTo>
                  <a:cubicBezTo>
                    <a:pt x="23994" y="13933"/>
                    <a:pt x="23994" y="13989"/>
                    <a:pt x="24050" y="14017"/>
                  </a:cubicBezTo>
                  <a:lnTo>
                    <a:pt x="25054" y="14603"/>
                  </a:lnTo>
                  <a:cubicBezTo>
                    <a:pt x="25054" y="14603"/>
                    <a:pt x="25082" y="14631"/>
                    <a:pt x="25082" y="14631"/>
                  </a:cubicBezTo>
                  <a:cubicBezTo>
                    <a:pt x="25138" y="14631"/>
                    <a:pt x="25165" y="14603"/>
                    <a:pt x="25165" y="14575"/>
                  </a:cubicBezTo>
                  <a:cubicBezTo>
                    <a:pt x="25193" y="14519"/>
                    <a:pt x="25193" y="14463"/>
                    <a:pt x="25138" y="14435"/>
                  </a:cubicBezTo>
                  <a:lnTo>
                    <a:pt x="24133" y="13878"/>
                  </a:lnTo>
                  <a:cubicBezTo>
                    <a:pt x="24122" y="13866"/>
                    <a:pt x="24105" y="13859"/>
                    <a:pt x="24088" y="13859"/>
                  </a:cubicBezTo>
                  <a:close/>
                  <a:moveTo>
                    <a:pt x="26094" y="15010"/>
                  </a:moveTo>
                  <a:cubicBezTo>
                    <a:pt x="26056" y="15010"/>
                    <a:pt x="26022" y="15030"/>
                    <a:pt x="26002" y="15049"/>
                  </a:cubicBezTo>
                  <a:cubicBezTo>
                    <a:pt x="25975" y="15105"/>
                    <a:pt x="26002" y="15161"/>
                    <a:pt x="26058" y="15189"/>
                  </a:cubicBezTo>
                  <a:lnTo>
                    <a:pt x="27035" y="15747"/>
                  </a:lnTo>
                  <a:cubicBezTo>
                    <a:pt x="27063" y="15775"/>
                    <a:pt x="27091" y="15775"/>
                    <a:pt x="27091" y="15775"/>
                  </a:cubicBezTo>
                  <a:cubicBezTo>
                    <a:pt x="27118" y="15775"/>
                    <a:pt x="27146" y="15747"/>
                    <a:pt x="27174" y="15719"/>
                  </a:cubicBezTo>
                  <a:cubicBezTo>
                    <a:pt x="27202" y="15691"/>
                    <a:pt x="27174" y="15635"/>
                    <a:pt x="27146" y="15607"/>
                  </a:cubicBezTo>
                  <a:lnTo>
                    <a:pt x="26142" y="15021"/>
                  </a:lnTo>
                  <a:cubicBezTo>
                    <a:pt x="26126" y="15013"/>
                    <a:pt x="26109" y="15010"/>
                    <a:pt x="26094" y="15010"/>
                  </a:cubicBezTo>
                  <a:close/>
                  <a:moveTo>
                    <a:pt x="28106" y="16154"/>
                  </a:moveTo>
                  <a:cubicBezTo>
                    <a:pt x="28067" y="16154"/>
                    <a:pt x="28032" y="16180"/>
                    <a:pt x="28011" y="16221"/>
                  </a:cubicBezTo>
                  <a:cubicBezTo>
                    <a:pt x="27983" y="16249"/>
                    <a:pt x="28011" y="16305"/>
                    <a:pt x="28039" y="16333"/>
                  </a:cubicBezTo>
                  <a:lnTo>
                    <a:pt x="29043" y="16919"/>
                  </a:lnTo>
                  <a:lnTo>
                    <a:pt x="29099" y="16919"/>
                  </a:lnTo>
                  <a:cubicBezTo>
                    <a:pt x="29127" y="16919"/>
                    <a:pt x="29155" y="16919"/>
                    <a:pt x="29183" y="16891"/>
                  </a:cubicBezTo>
                  <a:cubicBezTo>
                    <a:pt x="29211" y="16835"/>
                    <a:pt x="29183" y="16779"/>
                    <a:pt x="29127" y="16751"/>
                  </a:cubicBezTo>
                  <a:lnTo>
                    <a:pt x="28151" y="16165"/>
                  </a:lnTo>
                  <a:cubicBezTo>
                    <a:pt x="28136" y="16158"/>
                    <a:pt x="28121" y="16154"/>
                    <a:pt x="28106" y="16154"/>
                  </a:cubicBezTo>
                  <a:close/>
                  <a:moveTo>
                    <a:pt x="30086" y="17319"/>
                  </a:moveTo>
                  <a:cubicBezTo>
                    <a:pt x="30062" y="17319"/>
                    <a:pt x="30036" y="17332"/>
                    <a:pt x="30020" y="17365"/>
                  </a:cubicBezTo>
                  <a:cubicBezTo>
                    <a:pt x="29992" y="17421"/>
                    <a:pt x="29992" y="17476"/>
                    <a:pt x="30048" y="17504"/>
                  </a:cubicBezTo>
                  <a:lnTo>
                    <a:pt x="31052" y="18062"/>
                  </a:lnTo>
                  <a:cubicBezTo>
                    <a:pt x="31052" y="18090"/>
                    <a:pt x="31080" y="18090"/>
                    <a:pt x="31080" y="18090"/>
                  </a:cubicBezTo>
                  <a:cubicBezTo>
                    <a:pt x="31136" y="18090"/>
                    <a:pt x="31164" y="18062"/>
                    <a:pt x="31164" y="18034"/>
                  </a:cubicBezTo>
                  <a:cubicBezTo>
                    <a:pt x="31192" y="17979"/>
                    <a:pt x="31192" y="17923"/>
                    <a:pt x="31136" y="17895"/>
                  </a:cubicBezTo>
                  <a:lnTo>
                    <a:pt x="30132" y="17337"/>
                  </a:lnTo>
                  <a:cubicBezTo>
                    <a:pt x="30120" y="17325"/>
                    <a:pt x="30104" y="17319"/>
                    <a:pt x="30086" y="17319"/>
                  </a:cubicBezTo>
                  <a:close/>
                  <a:moveTo>
                    <a:pt x="32092" y="18469"/>
                  </a:moveTo>
                  <a:cubicBezTo>
                    <a:pt x="32054" y="18469"/>
                    <a:pt x="32020" y="18489"/>
                    <a:pt x="32001" y="18509"/>
                  </a:cubicBezTo>
                  <a:cubicBezTo>
                    <a:pt x="31973" y="18565"/>
                    <a:pt x="32001" y="18620"/>
                    <a:pt x="32057" y="18648"/>
                  </a:cubicBezTo>
                  <a:lnTo>
                    <a:pt x="33033" y="19234"/>
                  </a:lnTo>
                  <a:lnTo>
                    <a:pt x="33089" y="19234"/>
                  </a:lnTo>
                  <a:cubicBezTo>
                    <a:pt x="33117" y="19234"/>
                    <a:pt x="33145" y="19206"/>
                    <a:pt x="33173" y="19178"/>
                  </a:cubicBezTo>
                  <a:cubicBezTo>
                    <a:pt x="33200" y="19150"/>
                    <a:pt x="33173" y="19095"/>
                    <a:pt x="33145" y="19067"/>
                  </a:cubicBezTo>
                  <a:lnTo>
                    <a:pt x="32140" y="18481"/>
                  </a:lnTo>
                  <a:cubicBezTo>
                    <a:pt x="32124" y="18473"/>
                    <a:pt x="32108" y="18469"/>
                    <a:pt x="32092" y="18469"/>
                  </a:cubicBezTo>
                  <a:close/>
                  <a:moveTo>
                    <a:pt x="34105" y="19614"/>
                  </a:moveTo>
                  <a:cubicBezTo>
                    <a:pt x="34065" y="19614"/>
                    <a:pt x="34030" y="19640"/>
                    <a:pt x="34009" y="19681"/>
                  </a:cubicBezTo>
                  <a:cubicBezTo>
                    <a:pt x="33982" y="19708"/>
                    <a:pt x="34009" y="19764"/>
                    <a:pt x="34037" y="19792"/>
                  </a:cubicBezTo>
                  <a:lnTo>
                    <a:pt x="35042" y="20378"/>
                  </a:lnTo>
                  <a:lnTo>
                    <a:pt x="35098" y="20378"/>
                  </a:lnTo>
                  <a:cubicBezTo>
                    <a:pt x="35125" y="20378"/>
                    <a:pt x="35153" y="20378"/>
                    <a:pt x="35181" y="20350"/>
                  </a:cubicBezTo>
                  <a:cubicBezTo>
                    <a:pt x="35209" y="20294"/>
                    <a:pt x="35181" y="20239"/>
                    <a:pt x="35125" y="20211"/>
                  </a:cubicBezTo>
                  <a:lnTo>
                    <a:pt x="34149" y="19625"/>
                  </a:lnTo>
                  <a:cubicBezTo>
                    <a:pt x="34134" y="19617"/>
                    <a:pt x="34119" y="19614"/>
                    <a:pt x="34105" y="19614"/>
                  </a:cubicBezTo>
                  <a:close/>
                  <a:moveTo>
                    <a:pt x="36085" y="20778"/>
                  </a:moveTo>
                  <a:cubicBezTo>
                    <a:pt x="36060" y="20778"/>
                    <a:pt x="36035" y="20792"/>
                    <a:pt x="36018" y="20824"/>
                  </a:cubicBezTo>
                  <a:cubicBezTo>
                    <a:pt x="35990" y="20880"/>
                    <a:pt x="35990" y="20936"/>
                    <a:pt x="36046" y="20964"/>
                  </a:cubicBezTo>
                  <a:lnTo>
                    <a:pt x="37050" y="21522"/>
                  </a:lnTo>
                  <a:cubicBezTo>
                    <a:pt x="37050" y="21550"/>
                    <a:pt x="37078" y="21550"/>
                    <a:pt x="37078" y="21550"/>
                  </a:cubicBezTo>
                  <a:cubicBezTo>
                    <a:pt x="37134" y="21550"/>
                    <a:pt x="37162" y="21522"/>
                    <a:pt x="37162" y="21494"/>
                  </a:cubicBezTo>
                  <a:cubicBezTo>
                    <a:pt x="37190" y="21438"/>
                    <a:pt x="37190" y="21382"/>
                    <a:pt x="37134" y="21354"/>
                  </a:cubicBezTo>
                  <a:lnTo>
                    <a:pt x="36130" y="20796"/>
                  </a:lnTo>
                  <a:cubicBezTo>
                    <a:pt x="36118" y="20785"/>
                    <a:pt x="36102" y="20778"/>
                    <a:pt x="36085" y="20778"/>
                  </a:cubicBezTo>
                  <a:close/>
                  <a:moveTo>
                    <a:pt x="38090" y="21929"/>
                  </a:moveTo>
                  <a:cubicBezTo>
                    <a:pt x="38052" y="21929"/>
                    <a:pt x="38019" y="21949"/>
                    <a:pt x="37999" y="21968"/>
                  </a:cubicBezTo>
                  <a:cubicBezTo>
                    <a:pt x="37971" y="22024"/>
                    <a:pt x="37999" y="22080"/>
                    <a:pt x="38055" y="22108"/>
                  </a:cubicBezTo>
                  <a:lnTo>
                    <a:pt x="39031" y="22694"/>
                  </a:lnTo>
                  <a:lnTo>
                    <a:pt x="39087" y="22694"/>
                  </a:lnTo>
                  <a:cubicBezTo>
                    <a:pt x="39115" y="22694"/>
                    <a:pt x="39143" y="22694"/>
                    <a:pt x="39171" y="22638"/>
                  </a:cubicBezTo>
                  <a:cubicBezTo>
                    <a:pt x="39199" y="22610"/>
                    <a:pt x="39171" y="22554"/>
                    <a:pt x="39143" y="22526"/>
                  </a:cubicBezTo>
                  <a:lnTo>
                    <a:pt x="38139" y="21940"/>
                  </a:lnTo>
                  <a:cubicBezTo>
                    <a:pt x="38122" y="21932"/>
                    <a:pt x="38106" y="21929"/>
                    <a:pt x="38090" y="21929"/>
                  </a:cubicBezTo>
                  <a:close/>
                  <a:moveTo>
                    <a:pt x="40080" y="23094"/>
                  </a:moveTo>
                  <a:cubicBezTo>
                    <a:pt x="40050" y="23094"/>
                    <a:pt x="40024" y="23107"/>
                    <a:pt x="40008" y="23140"/>
                  </a:cubicBezTo>
                  <a:cubicBezTo>
                    <a:pt x="39980" y="23168"/>
                    <a:pt x="40008" y="23224"/>
                    <a:pt x="40036" y="23252"/>
                  </a:cubicBezTo>
                  <a:lnTo>
                    <a:pt x="41040" y="23837"/>
                  </a:lnTo>
                  <a:cubicBezTo>
                    <a:pt x="41068" y="23837"/>
                    <a:pt x="41068" y="23865"/>
                    <a:pt x="41096" y="23865"/>
                  </a:cubicBezTo>
                  <a:cubicBezTo>
                    <a:pt x="41124" y="23865"/>
                    <a:pt x="41152" y="23837"/>
                    <a:pt x="41180" y="23810"/>
                  </a:cubicBezTo>
                  <a:cubicBezTo>
                    <a:pt x="41207" y="23754"/>
                    <a:pt x="41180" y="23698"/>
                    <a:pt x="41124" y="23670"/>
                  </a:cubicBezTo>
                  <a:lnTo>
                    <a:pt x="40147" y="23112"/>
                  </a:lnTo>
                  <a:cubicBezTo>
                    <a:pt x="40124" y="23101"/>
                    <a:pt x="40101" y="23094"/>
                    <a:pt x="40080" y="23094"/>
                  </a:cubicBezTo>
                  <a:close/>
                  <a:moveTo>
                    <a:pt x="42098" y="24244"/>
                  </a:moveTo>
                  <a:cubicBezTo>
                    <a:pt x="42070" y="24244"/>
                    <a:pt x="42036" y="24264"/>
                    <a:pt x="42017" y="24284"/>
                  </a:cubicBezTo>
                  <a:cubicBezTo>
                    <a:pt x="41989" y="24340"/>
                    <a:pt x="41989" y="24395"/>
                    <a:pt x="42044" y="24423"/>
                  </a:cubicBezTo>
                  <a:lnTo>
                    <a:pt x="43049" y="24981"/>
                  </a:lnTo>
                  <a:cubicBezTo>
                    <a:pt x="43049" y="25009"/>
                    <a:pt x="43077" y="25009"/>
                    <a:pt x="43077" y="25009"/>
                  </a:cubicBezTo>
                  <a:cubicBezTo>
                    <a:pt x="43132" y="25009"/>
                    <a:pt x="43160" y="24981"/>
                    <a:pt x="43160" y="24953"/>
                  </a:cubicBezTo>
                  <a:cubicBezTo>
                    <a:pt x="43188" y="24926"/>
                    <a:pt x="43188" y="24870"/>
                    <a:pt x="43132" y="24842"/>
                  </a:cubicBezTo>
                  <a:lnTo>
                    <a:pt x="42128" y="24256"/>
                  </a:lnTo>
                  <a:cubicBezTo>
                    <a:pt x="42120" y="24248"/>
                    <a:pt x="42109" y="24244"/>
                    <a:pt x="42098" y="24244"/>
                  </a:cubicBezTo>
                  <a:close/>
                  <a:moveTo>
                    <a:pt x="44089" y="25388"/>
                  </a:moveTo>
                  <a:cubicBezTo>
                    <a:pt x="44051" y="25388"/>
                    <a:pt x="44017" y="25408"/>
                    <a:pt x="43997" y="25428"/>
                  </a:cubicBezTo>
                  <a:cubicBezTo>
                    <a:pt x="43969" y="25484"/>
                    <a:pt x="43997" y="25539"/>
                    <a:pt x="44025" y="25567"/>
                  </a:cubicBezTo>
                  <a:lnTo>
                    <a:pt x="45030" y="26153"/>
                  </a:lnTo>
                  <a:lnTo>
                    <a:pt x="45085" y="26153"/>
                  </a:lnTo>
                  <a:cubicBezTo>
                    <a:pt x="45113" y="26153"/>
                    <a:pt x="45141" y="26153"/>
                    <a:pt x="45169" y="26125"/>
                  </a:cubicBezTo>
                  <a:cubicBezTo>
                    <a:pt x="45197" y="26069"/>
                    <a:pt x="45169" y="26014"/>
                    <a:pt x="45141" y="25986"/>
                  </a:cubicBezTo>
                  <a:lnTo>
                    <a:pt x="44137" y="25400"/>
                  </a:lnTo>
                  <a:cubicBezTo>
                    <a:pt x="44121" y="25392"/>
                    <a:pt x="44104" y="25388"/>
                    <a:pt x="44089" y="25388"/>
                  </a:cubicBezTo>
                  <a:close/>
                  <a:moveTo>
                    <a:pt x="46078" y="26553"/>
                  </a:moveTo>
                  <a:cubicBezTo>
                    <a:pt x="46048" y="26553"/>
                    <a:pt x="46022" y="26567"/>
                    <a:pt x="46006" y="26599"/>
                  </a:cubicBezTo>
                  <a:cubicBezTo>
                    <a:pt x="45978" y="26627"/>
                    <a:pt x="46006" y="26711"/>
                    <a:pt x="46034" y="26711"/>
                  </a:cubicBezTo>
                  <a:lnTo>
                    <a:pt x="47038" y="27297"/>
                  </a:lnTo>
                  <a:cubicBezTo>
                    <a:pt x="47038" y="27297"/>
                    <a:pt x="47066" y="27325"/>
                    <a:pt x="47094" y="27325"/>
                  </a:cubicBezTo>
                  <a:cubicBezTo>
                    <a:pt x="47122" y="27325"/>
                    <a:pt x="47150" y="27297"/>
                    <a:pt x="47178" y="27269"/>
                  </a:cubicBezTo>
                  <a:cubicBezTo>
                    <a:pt x="47206" y="27213"/>
                    <a:pt x="47178" y="27157"/>
                    <a:pt x="47122" y="27130"/>
                  </a:cubicBezTo>
                  <a:lnTo>
                    <a:pt x="46146" y="26572"/>
                  </a:lnTo>
                  <a:cubicBezTo>
                    <a:pt x="46122" y="26560"/>
                    <a:pt x="46099" y="26553"/>
                    <a:pt x="46078" y="26553"/>
                  </a:cubicBezTo>
                  <a:close/>
                  <a:moveTo>
                    <a:pt x="48091" y="27704"/>
                  </a:moveTo>
                  <a:cubicBezTo>
                    <a:pt x="48057" y="27704"/>
                    <a:pt x="48015" y="27724"/>
                    <a:pt x="48015" y="27743"/>
                  </a:cubicBezTo>
                  <a:cubicBezTo>
                    <a:pt x="47987" y="27799"/>
                    <a:pt x="47987" y="27855"/>
                    <a:pt x="48043" y="27883"/>
                  </a:cubicBezTo>
                  <a:lnTo>
                    <a:pt x="49047" y="28469"/>
                  </a:lnTo>
                  <a:lnTo>
                    <a:pt x="49075" y="28469"/>
                  </a:lnTo>
                  <a:cubicBezTo>
                    <a:pt x="49103" y="28469"/>
                    <a:pt x="49159" y="28441"/>
                    <a:pt x="49159" y="28413"/>
                  </a:cubicBezTo>
                  <a:cubicBezTo>
                    <a:pt x="49187" y="28385"/>
                    <a:pt x="49187" y="28329"/>
                    <a:pt x="49131" y="28301"/>
                  </a:cubicBezTo>
                  <a:lnTo>
                    <a:pt x="48126" y="27715"/>
                  </a:lnTo>
                  <a:cubicBezTo>
                    <a:pt x="48118" y="27707"/>
                    <a:pt x="48105" y="27704"/>
                    <a:pt x="48091" y="27704"/>
                  </a:cubicBezTo>
                  <a:close/>
                  <a:moveTo>
                    <a:pt x="50091" y="28848"/>
                  </a:moveTo>
                  <a:cubicBezTo>
                    <a:pt x="50051" y="28848"/>
                    <a:pt x="50016" y="28874"/>
                    <a:pt x="49996" y="28915"/>
                  </a:cubicBezTo>
                  <a:cubicBezTo>
                    <a:pt x="49968" y="28943"/>
                    <a:pt x="49996" y="28999"/>
                    <a:pt x="50024" y="29027"/>
                  </a:cubicBezTo>
                  <a:lnTo>
                    <a:pt x="51028" y="29613"/>
                  </a:lnTo>
                  <a:lnTo>
                    <a:pt x="51084" y="29613"/>
                  </a:lnTo>
                  <a:cubicBezTo>
                    <a:pt x="51112" y="29613"/>
                    <a:pt x="51140" y="29613"/>
                    <a:pt x="51167" y="29585"/>
                  </a:cubicBezTo>
                  <a:cubicBezTo>
                    <a:pt x="51195" y="29529"/>
                    <a:pt x="51167" y="29473"/>
                    <a:pt x="51140" y="29445"/>
                  </a:cubicBezTo>
                  <a:lnTo>
                    <a:pt x="50135" y="28859"/>
                  </a:lnTo>
                  <a:cubicBezTo>
                    <a:pt x="50120" y="28852"/>
                    <a:pt x="50105" y="28848"/>
                    <a:pt x="50091" y="28848"/>
                  </a:cubicBezTo>
                  <a:close/>
                  <a:moveTo>
                    <a:pt x="52071" y="30013"/>
                  </a:moveTo>
                  <a:cubicBezTo>
                    <a:pt x="52047" y="30013"/>
                    <a:pt x="52021" y="30026"/>
                    <a:pt x="52004" y="30059"/>
                  </a:cubicBezTo>
                  <a:cubicBezTo>
                    <a:pt x="51976" y="30115"/>
                    <a:pt x="51976" y="30171"/>
                    <a:pt x="52032" y="30198"/>
                  </a:cubicBezTo>
                  <a:lnTo>
                    <a:pt x="53037" y="30756"/>
                  </a:lnTo>
                  <a:cubicBezTo>
                    <a:pt x="53037" y="30784"/>
                    <a:pt x="53065" y="30784"/>
                    <a:pt x="53092" y="30784"/>
                  </a:cubicBezTo>
                  <a:cubicBezTo>
                    <a:pt x="53120" y="30784"/>
                    <a:pt x="53148" y="30756"/>
                    <a:pt x="53176" y="30729"/>
                  </a:cubicBezTo>
                  <a:cubicBezTo>
                    <a:pt x="53176" y="30673"/>
                    <a:pt x="53176" y="30617"/>
                    <a:pt x="53120" y="30589"/>
                  </a:cubicBezTo>
                  <a:lnTo>
                    <a:pt x="52116" y="30031"/>
                  </a:lnTo>
                  <a:cubicBezTo>
                    <a:pt x="52104" y="30020"/>
                    <a:pt x="52088" y="30013"/>
                    <a:pt x="52071" y="30013"/>
                  </a:cubicBezTo>
                  <a:close/>
                  <a:moveTo>
                    <a:pt x="54089" y="31163"/>
                  </a:moveTo>
                  <a:cubicBezTo>
                    <a:pt x="54053" y="31163"/>
                    <a:pt x="54005" y="31183"/>
                    <a:pt x="53985" y="31203"/>
                  </a:cubicBezTo>
                  <a:cubicBezTo>
                    <a:pt x="53985" y="31259"/>
                    <a:pt x="53985" y="31314"/>
                    <a:pt x="54041" y="31342"/>
                  </a:cubicBezTo>
                  <a:lnTo>
                    <a:pt x="55045" y="31928"/>
                  </a:lnTo>
                  <a:lnTo>
                    <a:pt x="55073" y="31928"/>
                  </a:lnTo>
                  <a:cubicBezTo>
                    <a:pt x="55101" y="31928"/>
                    <a:pt x="55157" y="31900"/>
                    <a:pt x="55157" y="31872"/>
                  </a:cubicBezTo>
                  <a:cubicBezTo>
                    <a:pt x="55185" y="31845"/>
                    <a:pt x="55185" y="31789"/>
                    <a:pt x="55129" y="31761"/>
                  </a:cubicBezTo>
                  <a:lnTo>
                    <a:pt x="54125" y="31175"/>
                  </a:lnTo>
                  <a:cubicBezTo>
                    <a:pt x="54117" y="31167"/>
                    <a:pt x="54104" y="31163"/>
                    <a:pt x="54089" y="311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9"/>
            <p:cNvSpPr/>
            <p:nvPr/>
          </p:nvSpPr>
          <p:spPr>
            <a:xfrm>
              <a:off x="2364475" y="3349275"/>
              <a:ext cx="19550" cy="19150"/>
            </a:xfrm>
            <a:custGeom>
              <a:avLst/>
              <a:gdLst/>
              <a:ahLst/>
              <a:cxnLst/>
              <a:rect l="l" t="t" r="r" b="b"/>
              <a:pathLst>
                <a:path w="782" h="766" extrusionOk="0">
                  <a:moveTo>
                    <a:pt x="662" y="0"/>
                  </a:moveTo>
                  <a:cubicBezTo>
                    <a:pt x="647" y="0"/>
                    <a:pt x="630" y="4"/>
                    <a:pt x="614" y="12"/>
                  </a:cubicBezTo>
                  <a:lnTo>
                    <a:pt x="0" y="374"/>
                  </a:lnTo>
                  <a:lnTo>
                    <a:pt x="614" y="737"/>
                  </a:lnTo>
                  <a:cubicBezTo>
                    <a:pt x="642" y="765"/>
                    <a:pt x="642" y="765"/>
                    <a:pt x="670" y="765"/>
                  </a:cubicBezTo>
                  <a:cubicBezTo>
                    <a:pt x="698" y="765"/>
                    <a:pt x="726" y="737"/>
                    <a:pt x="753" y="709"/>
                  </a:cubicBezTo>
                  <a:cubicBezTo>
                    <a:pt x="781" y="653"/>
                    <a:pt x="753" y="598"/>
                    <a:pt x="726" y="570"/>
                  </a:cubicBezTo>
                  <a:lnTo>
                    <a:pt x="363" y="374"/>
                  </a:lnTo>
                  <a:lnTo>
                    <a:pt x="726" y="179"/>
                  </a:lnTo>
                  <a:cubicBezTo>
                    <a:pt x="753" y="151"/>
                    <a:pt x="781" y="96"/>
                    <a:pt x="753" y="40"/>
                  </a:cubicBezTo>
                  <a:cubicBezTo>
                    <a:pt x="734" y="20"/>
                    <a:pt x="700"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9"/>
            <p:cNvSpPr/>
            <p:nvPr/>
          </p:nvSpPr>
          <p:spPr>
            <a:xfrm>
              <a:off x="2402825" y="2875525"/>
              <a:ext cx="802125" cy="464300"/>
            </a:xfrm>
            <a:custGeom>
              <a:avLst/>
              <a:gdLst/>
              <a:ahLst/>
              <a:cxnLst/>
              <a:rect l="l" t="t" r="r" b="b"/>
              <a:pathLst>
                <a:path w="32085" h="18572" extrusionOk="0">
                  <a:moveTo>
                    <a:pt x="31985" y="0"/>
                  </a:moveTo>
                  <a:cubicBezTo>
                    <a:pt x="31963" y="0"/>
                    <a:pt x="31940" y="7"/>
                    <a:pt x="31917" y="18"/>
                  </a:cubicBezTo>
                  <a:lnTo>
                    <a:pt x="30969" y="576"/>
                  </a:lnTo>
                  <a:cubicBezTo>
                    <a:pt x="30913" y="604"/>
                    <a:pt x="30885" y="660"/>
                    <a:pt x="30913" y="688"/>
                  </a:cubicBezTo>
                  <a:cubicBezTo>
                    <a:pt x="30941" y="716"/>
                    <a:pt x="30969" y="744"/>
                    <a:pt x="30996" y="744"/>
                  </a:cubicBezTo>
                  <a:lnTo>
                    <a:pt x="31052" y="744"/>
                  </a:lnTo>
                  <a:lnTo>
                    <a:pt x="32029" y="186"/>
                  </a:lnTo>
                  <a:cubicBezTo>
                    <a:pt x="32057" y="158"/>
                    <a:pt x="32085" y="102"/>
                    <a:pt x="32057" y="46"/>
                  </a:cubicBezTo>
                  <a:cubicBezTo>
                    <a:pt x="32040" y="14"/>
                    <a:pt x="32014" y="0"/>
                    <a:pt x="31985" y="0"/>
                  </a:cubicBezTo>
                  <a:close/>
                  <a:moveTo>
                    <a:pt x="30059" y="1116"/>
                  </a:moveTo>
                  <a:cubicBezTo>
                    <a:pt x="30038" y="1116"/>
                    <a:pt x="30015" y="1123"/>
                    <a:pt x="29992" y="1134"/>
                  </a:cubicBezTo>
                  <a:lnTo>
                    <a:pt x="29016" y="1692"/>
                  </a:lnTo>
                  <a:cubicBezTo>
                    <a:pt x="28988" y="1720"/>
                    <a:pt x="28960" y="1776"/>
                    <a:pt x="28988" y="1804"/>
                  </a:cubicBezTo>
                  <a:cubicBezTo>
                    <a:pt x="29016" y="1832"/>
                    <a:pt x="29044" y="1860"/>
                    <a:pt x="29071" y="1860"/>
                  </a:cubicBezTo>
                  <a:cubicBezTo>
                    <a:pt x="29099" y="1860"/>
                    <a:pt x="29099" y="1860"/>
                    <a:pt x="29127" y="1832"/>
                  </a:cubicBezTo>
                  <a:lnTo>
                    <a:pt x="30076" y="1274"/>
                  </a:lnTo>
                  <a:cubicBezTo>
                    <a:pt x="30132" y="1274"/>
                    <a:pt x="30132" y="1190"/>
                    <a:pt x="30132" y="1162"/>
                  </a:cubicBezTo>
                  <a:cubicBezTo>
                    <a:pt x="30115" y="1130"/>
                    <a:pt x="30089" y="1116"/>
                    <a:pt x="30059" y="1116"/>
                  </a:cubicBezTo>
                  <a:close/>
                  <a:moveTo>
                    <a:pt x="28112" y="2232"/>
                  </a:moveTo>
                  <a:cubicBezTo>
                    <a:pt x="28095" y="2232"/>
                    <a:pt x="28079" y="2239"/>
                    <a:pt x="28067" y="2250"/>
                  </a:cubicBezTo>
                  <a:lnTo>
                    <a:pt x="27091" y="2808"/>
                  </a:lnTo>
                  <a:cubicBezTo>
                    <a:pt x="27035" y="2836"/>
                    <a:pt x="27035" y="2892"/>
                    <a:pt x="27063" y="2920"/>
                  </a:cubicBezTo>
                  <a:cubicBezTo>
                    <a:pt x="27063" y="2948"/>
                    <a:pt x="27119" y="2976"/>
                    <a:pt x="27146" y="2976"/>
                  </a:cubicBezTo>
                  <a:cubicBezTo>
                    <a:pt x="27146" y="2976"/>
                    <a:pt x="27174" y="2976"/>
                    <a:pt x="27174" y="2948"/>
                  </a:cubicBezTo>
                  <a:lnTo>
                    <a:pt x="28151" y="2390"/>
                  </a:lnTo>
                  <a:cubicBezTo>
                    <a:pt x="28207" y="2390"/>
                    <a:pt x="28207" y="2306"/>
                    <a:pt x="28179" y="2278"/>
                  </a:cubicBezTo>
                  <a:cubicBezTo>
                    <a:pt x="28162" y="2245"/>
                    <a:pt x="28136" y="2232"/>
                    <a:pt x="28112" y="2232"/>
                  </a:cubicBezTo>
                  <a:close/>
                  <a:moveTo>
                    <a:pt x="26182" y="3348"/>
                  </a:moveTo>
                  <a:cubicBezTo>
                    <a:pt x="26160" y="3348"/>
                    <a:pt x="26137" y="3355"/>
                    <a:pt x="26114" y="3366"/>
                  </a:cubicBezTo>
                  <a:lnTo>
                    <a:pt x="25166" y="3924"/>
                  </a:lnTo>
                  <a:cubicBezTo>
                    <a:pt x="25110" y="3924"/>
                    <a:pt x="25110" y="4008"/>
                    <a:pt x="25138" y="4036"/>
                  </a:cubicBezTo>
                  <a:cubicBezTo>
                    <a:pt x="25138" y="4064"/>
                    <a:pt x="25166" y="4092"/>
                    <a:pt x="25221" y="4092"/>
                  </a:cubicBezTo>
                  <a:cubicBezTo>
                    <a:pt x="25221" y="4092"/>
                    <a:pt x="25249" y="4092"/>
                    <a:pt x="25249" y="4064"/>
                  </a:cubicBezTo>
                  <a:lnTo>
                    <a:pt x="26226" y="3506"/>
                  </a:lnTo>
                  <a:cubicBezTo>
                    <a:pt x="26254" y="3478"/>
                    <a:pt x="26282" y="3422"/>
                    <a:pt x="26254" y="3394"/>
                  </a:cubicBezTo>
                  <a:cubicBezTo>
                    <a:pt x="26237" y="3361"/>
                    <a:pt x="26211" y="3348"/>
                    <a:pt x="26182" y="3348"/>
                  </a:cubicBezTo>
                  <a:close/>
                  <a:moveTo>
                    <a:pt x="24256" y="4464"/>
                  </a:moveTo>
                  <a:cubicBezTo>
                    <a:pt x="24235" y="4464"/>
                    <a:pt x="24212" y="4471"/>
                    <a:pt x="24189" y="4482"/>
                  </a:cubicBezTo>
                  <a:lnTo>
                    <a:pt x="23241" y="5040"/>
                  </a:lnTo>
                  <a:cubicBezTo>
                    <a:pt x="23185" y="5040"/>
                    <a:pt x="23157" y="5124"/>
                    <a:pt x="23185" y="5152"/>
                  </a:cubicBezTo>
                  <a:cubicBezTo>
                    <a:pt x="23213" y="5180"/>
                    <a:pt x="23241" y="5208"/>
                    <a:pt x="23268" y="5208"/>
                  </a:cubicBezTo>
                  <a:cubicBezTo>
                    <a:pt x="23296" y="5208"/>
                    <a:pt x="23296" y="5208"/>
                    <a:pt x="23324" y="5180"/>
                  </a:cubicBezTo>
                  <a:lnTo>
                    <a:pt x="24301" y="4622"/>
                  </a:lnTo>
                  <a:cubicBezTo>
                    <a:pt x="24329" y="4594"/>
                    <a:pt x="24357" y="4538"/>
                    <a:pt x="24329" y="4510"/>
                  </a:cubicBezTo>
                  <a:cubicBezTo>
                    <a:pt x="24312" y="4477"/>
                    <a:pt x="24286" y="4464"/>
                    <a:pt x="24256" y="4464"/>
                  </a:cubicBezTo>
                  <a:close/>
                  <a:moveTo>
                    <a:pt x="22264" y="5570"/>
                  </a:moveTo>
                  <a:lnTo>
                    <a:pt x="21288" y="6128"/>
                  </a:lnTo>
                  <a:cubicBezTo>
                    <a:pt x="21260" y="6156"/>
                    <a:pt x="21232" y="6212"/>
                    <a:pt x="21260" y="6268"/>
                  </a:cubicBezTo>
                  <a:cubicBezTo>
                    <a:pt x="21288" y="6296"/>
                    <a:pt x="21316" y="6324"/>
                    <a:pt x="21343" y="6324"/>
                  </a:cubicBezTo>
                  <a:cubicBezTo>
                    <a:pt x="21371" y="6324"/>
                    <a:pt x="21371" y="6324"/>
                    <a:pt x="21399" y="6296"/>
                  </a:cubicBezTo>
                  <a:lnTo>
                    <a:pt x="22348" y="5738"/>
                  </a:lnTo>
                  <a:cubicBezTo>
                    <a:pt x="22404" y="5710"/>
                    <a:pt x="22431" y="5654"/>
                    <a:pt x="22404" y="5626"/>
                  </a:cubicBezTo>
                  <a:cubicBezTo>
                    <a:pt x="22376" y="5570"/>
                    <a:pt x="22320" y="5570"/>
                    <a:pt x="22264" y="5570"/>
                  </a:cubicBezTo>
                  <a:close/>
                  <a:moveTo>
                    <a:pt x="20366" y="6675"/>
                  </a:moveTo>
                  <a:cubicBezTo>
                    <a:pt x="20356" y="6675"/>
                    <a:pt x="20347" y="6679"/>
                    <a:pt x="20339" y="6686"/>
                  </a:cubicBezTo>
                  <a:lnTo>
                    <a:pt x="19363" y="7244"/>
                  </a:lnTo>
                  <a:cubicBezTo>
                    <a:pt x="19335" y="7272"/>
                    <a:pt x="19307" y="7328"/>
                    <a:pt x="19335" y="7384"/>
                  </a:cubicBezTo>
                  <a:cubicBezTo>
                    <a:pt x="19363" y="7412"/>
                    <a:pt x="19390" y="7439"/>
                    <a:pt x="19418" y="7439"/>
                  </a:cubicBezTo>
                  <a:cubicBezTo>
                    <a:pt x="19418" y="7439"/>
                    <a:pt x="19446" y="7439"/>
                    <a:pt x="19474" y="7412"/>
                  </a:cubicBezTo>
                  <a:lnTo>
                    <a:pt x="20423" y="6854"/>
                  </a:lnTo>
                  <a:cubicBezTo>
                    <a:pt x="20479" y="6826"/>
                    <a:pt x="20479" y="6770"/>
                    <a:pt x="20451" y="6742"/>
                  </a:cubicBezTo>
                  <a:cubicBezTo>
                    <a:pt x="20430" y="6701"/>
                    <a:pt x="20395" y="6675"/>
                    <a:pt x="20366" y="6675"/>
                  </a:cubicBezTo>
                  <a:close/>
                  <a:moveTo>
                    <a:pt x="18441" y="7791"/>
                  </a:moveTo>
                  <a:cubicBezTo>
                    <a:pt x="18431" y="7791"/>
                    <a:pt x="18421" y="7795"/>
                    <a:pt x="18414" y="7802"/>
                  </a:cubicBezTo>
                  <a:lnTo>
                    <a:pt x="17438" y="8360"/>
                  </a:lnTo>
                  <a:cubicBezTo>
                    <a:pt x="17382" y="8388"/>
                    <a:pt x="17382" y="8444"/>
                    <a:pt x="17410" y="8500"/>
                  </a:cubicBezTo>
                  <a:cubicBezTo>
                    <a:pt x="17410" y="8528"/>
                    <a:pt x="17438" y="8555"/>
                    <a:pt x="17493" y="8555"/>
                  </a:cubicBezTo>
                  <a:cubicBezTo>
                    <a:pt x="17493" y="8555"/>
                    <a:pt x="17521" y="8555"/>
                    <a:pt x="17521" y="8528"/>
                  </a:cubicBezTo>
                  <a:lnTo>
                    <a:pt x="18498" y="7970"/>
                  </a:lnTo>
                  <a:cubicBezTo>
                    <a:pt x="18553" y="7942"/>
                    <a:pt x="18553" y="7886"/>
                    <a:pt x="18526" y="7858"/>
                  </a:cubicBezTo>
                  <a:cubicBezTo>
                    <a:pt x="18505" y="7817"/>
                    <a:pt x="18470" y="7791"/>
                    <a:pt x="18441" y="7791"/>
                  </a:cubicBezTo>
                  <a:close/>
                  <a:moveTo>
                    <a:pt x="16505" y="8907"/>
                  </a:moveTo>
                  <a:cubicBezTo>
                    <a:pt x="16491" y="8907"/>
                    <a:pt x="16476" y="8911"/>
                    <a:pt x="16461" y="8918"/>
                  </a:cubicBezTo>
                  <a:lnTo>
                    <a:pt x="15512" y="9476"/>
                  </a:lnTo>
                  <a:cubicBezTo>
                    <a:pt x="15457" y="9504"/>
                    <a:pt x="15457" y="9560"/>
                    <a:pt x="15457" y="9616"/>
                  </a:cubicBezTo>
                  <a:cubicBezTo>
                    <a:pt x="15485" y="9644"/>
                    <a:pt x="15512" y="9671"/>
                    <a:pt x="15540" y="9671"/>
                  </a:cubicBezTo>
                  <a:cubicBezTo>
                    <a:pt x="15568" y="9671"/>
                    <a:pt x="15596" y="9671"/>
                    <a:pt x="15596" y="9644"/>
                  </a:cubicBezTo>
                  <a:lnTo>
                    <a:pt x="16573" y="9086"/>
                  </a:lnTo>
                  <a:cubicBezTo>
                    <a:pt x="16601" y="9058"/>
                    <a:pt x="16628" y="9002"/>
                    <a:pt x="16601" y="8974"/>
                  </a:cubicBezTo>
                  <a:cubicBezTo>
                    <a:pt x="16580" y="8933"/>
                    <a:pt x="16545" y="8907"/>
                    <a:pt x="16505" y="8907"/>
                  </a:cubicBezTo>
                  <a:close/>
                  <a:moveTo>
                    <a:pt x="14580" y="10023"/>
                  </a:moveTo>
                  <a:cubicBezTo>
                    <a:pt x="14566" y="10023"/>
                    <a:pt x="14551" y="10027"/>
                    <a:pt x="14536" y="10034"/>
                  </a:cubicBezTo>
                  <a:lnTo>
                    <a:pt x="13587" y="10592"/>
                  </a:lnTo>
                  <a:cubicBezTo>
                    <a:pt x="13532" y="10620"/>
                    <a:pt x="13504" y="10676"/>
                    <a:pt x="13532" y="10732"/>
                  </a:cubicBezTo>
                  <a:cubicBezTo>
                    <a:pt x="13560" y="10759"/>
                    <a:pt x="13587" y="10787"/>
                    <a:pt x="13615" y="10787"/>
                  </a:cubicBezTo>
                  <a:cubicBezTo>
                    <a:pt x="13643" y="10787"/>
                    <a:pt x="13643" y="10787"/>
                    <a:pt x="13671" y="10759"/>
                  </a:cubicBezTo>
                  <a:lnTo>
                    <a:pt x="14648" y="10201"/>
                  </a:lnTo>
                  <a:cubicBezTo>
                    <a:pt x="14676" y="10174"/>
                    <a:pt x="14703" y="10118"/>
                    <a:pt x="14676" y="10090"/>
                  </a:cubicBezTo>
                  <a:cubicBezTo>
                    <a:pt x="14655" y="10049"/>
                    <a:pt x="14620" y="10023"/>
                    <a:pt x="14580" y="10023"/>
                  </a:cubicBezTo>
                  <a:close/>
                  <a:moveTo>
                    <a:pt x="12643" y="11139"/>
                  </a:moveTo>
                  <a:cubicBezTo>
                    <a:pt x="12630" y="11139"/>
                    <a:pt x="12618" y="11143"/>
                    <a:pt x="12611" y="11150"/>
                  </a:cubicBezTo>
                  <a:lnTo>
                    <a:pt x="11635" y="11708"/>
                  </a:lnTo>
                  <a:cubicBezTo>
                    <a:pt x="11607" y="11736"/>
                    <a:pt x="11579" y="11792"/>
                    <a:pt x="11607" y="11848"/>
                  </a:cubicBezTo>
                  <a:cubicBezTo>
                    <a:pt x="11635" y="11875"/>
                    <a:pt x="11662" y="11903"/>
                    <a:pt x="11690" y="11903"/>
                  </a:cubicBezTo>
                  <a:cubicBezTo>
                    <a:pt x="11718" y="11903"/>
                    <a:pt x="11718" y="11875"/>
                    <a:pt x="11746" y="11875"/>
                  </a:cubicBezTo>
                  <a:lnTo>
                    <a:pt x="12695" y="11317"/>
                  </a:lnTo>
                  <a:cubicBezTo>
                    <a:pt x="12750" y="11290"/>
                    <a:pt x="12750" y="11234"/>
                    <a:pt x="12750" y="11206"/>
                  </a:cubicBezTo>
                  <a:cubicBezTo>
                    <a:pt x="12730" y="11165"/>
                    <a:pt x="12680" y="11139"/>
                    <a:pt x="12643" y="11139"/>
                  </a:cubicBezTo>
                  <a:close/>
                  <a:moveTo>
                    <a:pt x="10713" y="12255"/>
                  </a:moveTo>
                  <a:cubicBezTo>
                    <a:pt x="10703" y="12255"/>
                    <a:pt x="10693" y="12259"/>
                    <a:pt x="10686" y="12266"/>
                  </a:cubicBezTo>
                  <a:lnTo>
                    <a:pt x="9709" y="12824"/>
                  </a:lnTo>
                  <a:cubicBezTo>
                    <a:pt x="9654" y="12852"/>
                    <a:pt x="9654" y="12908"/>
                    <a:pt x="9682" y="12964"/>
                  </a:cubicBezTo>
                  <a:cubicBezTo>
                    <a:pt x="9682" y="12991"/>
                    <a:pt x="9737" y="13019"/>
                    <a:pt x="9765" y="13019"/>
                  </a:cubicBezTo>
                  <a:cubicBezTo>
                    <a:pt x="9765" y="13019"/>
                    <a:pt x="9793" y="12991"/>
                    <a:pt x="9793" y="12991"/>
                  </a:cubicBezTo>
                  <a:lnTo>
                    <a:pt x="10770" y="12433"/>
                  </a:lnTo>
                  <a:cubicBezTo>
                    <a:pt x="10825" y="12406"/>
                    <a:pt x="10825" y="12350"/>
                    <a:pt x="10798" y="12322"/>
                  </a:cubicBezTo>
                  <a:cubicBezTo>
                    <a:pt x="10777" y="12281"/>
                    <a:pt x="10742" y="12255"/>
                    <a:pt x="10713" y="12255"/>
                  </a:cubicBezTo>
                  <a:close/>
                  <a:moveTo>
                    <a:pt x="8781" y="13370"/>
                  </a:moveTo>
                  <a:cubicBezTo>
                    <a:pt x="8766" y="13370"/>
                    <a:pt x="8749" y="13374"/>
                    <a:pt x="8733" y="13382"/>
                  </a:cubicBezTo>
                  <a:lnTo>
                    <a:pt x="7784" y="13940"/>
                  </a:lnTo>
                  <a:cubicBezTo>
                    <a:pt x="7729" y="13968"/>
                    <a:pt x="7729" y="14024"/>
                    <a:pt x="7757" y="14079"/>
                  </a:cubicBezTo>
                  <a:cubicBezTo>
                    <a:pt x="7757" y="14107"/>
                    <a:pt x="7784" y="14135"/>
                    <a:pt x="7840" y="14135"/>
                  </a:cubicBezTo>
                  <a:cubicBezTo>
                    <a:pt x="7840" y="14135"/>
                    <a:pt x="7868" y="14107"/>
                    <a:pt x="7868" y="14107"/>
                  </a:cubicBezTo>
                  <a:lnTo>
                    <a:pt x="8845" y="13549"/>
                  </a:lnTo>
                  <a:cubicBezTo>
                    <a:pt x="8873" y="13521"/>
                    <a:pt x="8900" y="13466"/>
                    <a:pt x="8873" y="13410"/>
                  </a:cubicBezTo>
                  <a:cubicBezTo>
                    <a:pt x="8853" y="13390"/>
                    <a:pt x="8819" y="13370"/>
                    <a:pt x="8781" y="13370"/>
                  </a:cubicBezTo>
                  <a:close/>
                  <a:moveTo>
                    <a:pt x="6856" y="14486"/>
                  </a:moveTo>
                  <a:cubicBezTo>
                    <a:pt x="6841" y="14486"/>
                    <a:pt x="6824" y="14490"/>
                    <a:pt x="6808" y="14498"/>
                  </a:cubicBezTo>
                  <a:lnTo>
                    <a:pt x="5859" y="15056"/>
                  </a:lnTo>
                  <a:cubicBezTo>
                    <a:pt x="5804" y="15084"/>
                    <a:pt x="5776" y="15140"/>
                    <a:pt x="5804" y="15195"/>
                  </a:cubicBezTo>
                  <a:cubicBezTo>
                    <a:pt x="5832" y="15223"/>
                    <a:pt x="5859" y="15251"/>
                    <a:pt x="5887" y="15251"/>
                  </a:cubicBezTo>
                  <a:cubicBezTo>
                    <a:pt x="5915" y="15251"/>
                    <a:pt x="5915" y="15223"/>
                    <a:pt x="5943" y="15223"/>
                  </a:cubicBezTo>
                  <a:lnTo>
                    <a:pt x="6920" y="14665"/>
                  </a:lnTo>
                  <a:cubicBezTo>
                    <a:pt x="6947" y="14637"/>
                    <a:pt x="6975" y="14582"/>
                    <a:pt x="6947" y="14526"/>
                  </a:cubicBezTo>
                  <a:cubicBezTo>
                    <a:pt x="6928" y="14506"/>
                    <a:pt x="6894" y="14486"/>
                    <a:pt x="6856" y="14486"/>
                  </a:cubicBezTo>
                  <a:close/>
                  <a:moveTo>
                    <a:pt x="4931" y="15602"/>
                  </a:moveTo>
                  <a:cubicBezTo>
                    <a:pt x="4916" y="15602"/>
                    <a:pt x="4899" y="15606"/>
                    <a:pt x="4883" y="15614"/>
                  </a:cubicBezTo>
                  <a:lnTo>
                    <a:pt x="3906" y="16172"/>
                  </a:lnTo>
                  <a:cubicBezTo>
                    <a:pt x="3879" y="16200"/>
                    <a:pt x="3851" y="16256"/>
                    <a:pt x="3879" y="16311"/>
                  </a:cubicBezTo>
                  <a:cubicBezTo>
                    <a:pt x="3906" y="16339"/>
                    <a:pt x="3934" y="16339"/>
                    <a:pt x="3962" y="16339"/>
                  </a:cubicBezTo>
                  <a:lnTo>
                    <a:pt x="4018" y="16339"/>
                  </a:lnTo>
                  <a:lnTo>
                    <a:pt x="4967" y="15781"/>
                  </a:lnTo>
                  <a:cubicBezTo>
                    <a:pt x="5022" y="15753"/>
                    <a:pt x="5050" y="15698"/>
                    <a:pt x="5022" y="15642"/>
                  </a:cubicBezTo>
                  <a:cubicBezTo>
                    <a:pt x="5003" y="15622"/>
                    <a:pt x="4969" y="15602"/>
                    <a:pt x="4931" y="15602"/>
                  </a:cubicBezTo>
                  <a:close/>
                  <a:moveTo>
                    <a:pt x="2988" y="16718"/>
                  </a:moveTo>
                  <a:cubicBezTo>
                    <a:pt x="2977" y="16718"/>
                    <a:pt x="2966" y="16722"/>
                    <a:pt x="2958" y="16730"/>
                  </a:cubicBezTo>
                  <a:lnTo>
                    <a:pt x="1981" y="17288"/>
                  </a:lnTo>
                  <a:cubicBezTo>
                    <a:pt x="1954" y="17316"/>
                    <a:pt x="1926" y="17372"/>
                    <a:pt x="1954" y="17427"/>
                  </a:cubicBezTo>
                  <a:cubicBezTo>
                    <a:pt x="1981" y="17455"/>
                    <a:pt x="2009" y="17455"/>
                    <a:pt x="2037" y="17455"/>
                  </a:cubicBezTo>
                  <a:lnTo>
                    <a:pt x="2093" y="17455"/>
                  </a:lnTo>
                  <a:lnTo>
                    <a:pt x="3042" y="16897"/>
                  </a:lnTo>
                  <a:cubicBezTo>
                    <a:pt x="3097" y="16869"/>
                    <a:pt x="3097" y="16814"/>
                    <a:pt x="3070" y="16758"/>
                  </a:cubicBezTo>
                  <a:cubicBezTo>
                    <a:pt x="3050" y="16738"/>
                    <a:pt x="3016" y="16718"/>
                    <a:pt x="2988" y="16718"/>
                  </a:cubicBezTo>
                  <a:close/>
                  <a:moveTo>
                    <a:pt x="1063" y="17834"/>
                  </a:moveTo>
                  <a:cubicBezTo>
                    <a:pt x="1052" y="17834"/>
                    <a:pt x="1041" y="17838"/>
                    <a:pt x="1033" y="17846"/>
                  </a:cubicBezTo>
                  <a:lnTo>
                    <a:pt x="56" y="18404"/>
                  </a:lnTo>
                  <a:cubicBezTo>
                    <a:pt x="1" y="18432"/>
                    <a:pt x="1" y="18488"/>
                    <a:pt x="29" y="18543"/>
                  </a:cubicBezTo>
                  <a:cubicBezTo>
                    <a:pt x="29" y="18571"/>
                    <a:pt x="56" y="18571"/>
                    <a:pt x="112" y="18571"/>
                  </a:cubicBezTo>
                  <a:lnTo>
                    <a:pt x="140" y="18571"/>
                  </a:lnTo>
                  <a:lnTo>
                    <a:pt x="1117" y="18013"/>
                  </a:lnTo>
                  <a:cubicBezTo>
                    <a:pt x="1172" y="17985"/>
                    <a:pt x="1172" y="17930"/>
                    <a:pt x="1144" y="17874"/>
                  </a:cubicBezTo>
                  <a:cubicBezTo>
                    <a:pt x="1125" y="17854"/>
                    <a:pt x="1091" y="17834"/>
                    <a:pt x="1063" y="178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9"/>
            <p:cNvSpPr/>
            <p:nvPr/>
          </p:nvSpPr>
          <p:spPr>
            <a:xfrm>
              <a:off x="3223750" y="2854350"/>
              <a:ext cx="17475" cy="11875"/>
            </a:xfrm>
            <a:custGeom>
              <a:avLst/>
              <a:gdLst/>
              <a:ahLst/>
              <a:cxnLst/>
              <a:rect l="l" t="t" r="r" b="b"/>
              <a:pathLst>
                <a:path w="699" h="475" extrusionOk="0">
                  <a:moveTo>
                    <a:pt x="531" y="0"/>
                  </a:moveTo>
                  <a:lnTo>
                    <a:pt x="57" y="307"/>
                  </a:lnTo>
                  <a:cubicBezTo>
                    <a:pt x="1" y="335"/>
                    <a:pt x="1" y="391"/>
                    <a:pt x="1" y="419"/>
                  </a:cubicBezTo>
                  <a:cubicBezTo>
                    <a:pt x="29" y="447"/>
                    <a:pt x="57" y="475"/>
                    <a:pt x="85" y="475"/>
                  </a:cubicBezTo>
                  <a:lnTo>
                    <a:pt x="140" y="475"/>
                  </a:lnTo>
                  <a:lnTo>
                    <a:pt x="643" y="168"/>
                  </a:lnTo>
                  <a:cubicBezTo>
                    <a:pt x="670" y="140"/>
                    <a:pt x="698" y="84"/>
                    <a:pt x="670" y="56"/>
                  </a:cubicBezTo>
                  <a:cubicBezTo>
                    <a:pt x="643" y="0"/>
                    <a:pt x="587" y="0"/>
                    <a:pt x="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9"/>
            <p:cNvSpPr/>
            <p:nvPr/>
          </p:nvSpPr>
          <p:spPr>
            <a:xfrm>
              <a:off x="2366550" y="4274650"/>
              <a:ext cx="868400" cy="502675"/>
            </a:xfrm>
            <a:custGeom>
              <a:avLst/>
              <a:gdLst/>
              <a:ahLst/>
              <a:cxnLst/>
              <a:rect l="l" t="t" r="r" b="b"/>
              <a:pathLst>
                <a:path w="34736" h="20107" extrusionOk="0">
                  <a:moveTo>
                    <a:pt x="101" y="1"/>
                  </a:moveTo>
                  <a:cubicBezTo>
                    <a:pt x="71" y="1"/>
                    <a:pt x="45" y="14"/>
                    <a:pt x="29" y="47"/>
                  </a:cubicBezTo>
                  <a:cubicBezTo>
                    <a:pt x="1" y="75"/>
                    <a:pt x="29" y="130"/>
                    <a:pt x="57" y="158"/>
                  </a:cubicBezTo>
                  <a:lnTo>
                    <a:pt x="1061" y="744"/>
                  </a:lnTo>
                  <a:lnTo>
                    <a:pt x="1089" y="744"/>
                  </a:lnTo>
                  <a:cubicBezTo>
                    <a:pt x="1117" y="744"/>
                    <a:pt x="1173" y="744"/>
                    <a:pt x="1173" y="716"/>
                  </a:cubicBezTo>
                  <a:cubicBezTo>
                    <a:pt x="1201" y="661"/>
                    <a:pt x="1201" y="605"/>
                    <a:pt x="1145" y="577"/>
                  </a:cubicBezTo>
                  <a:lnTo>
                    <a:pt x="168" y="19"/>
                  </a:lnTo>
                  <a:cubicBezTo>
                    <a:pt x="145" y="7"/>
                    <a:pt x="122" y="1"/>
                    <a:pt x="101" y="1"/>
                  </a:cubicBezTo>
                  <a:close/>
                  <a:moveTo>
                    <a:pt x="2094" y="1124"/>
                  </a:moveTo>
                  <a:cubicBezTo>
                    <a:pt x="2065" y="1124"/>
                    <a:pt x="2030" y="1150"/>
                    <a:pt x="2010" y="1191"/>
                  </a:cubicBezTo>
                  <a:cubicBezTo>
                    <a:pt x="1982" y="1219"/>
                    <a:pt x="1982" y="1274"/>
                    <a:pt x="2037" y="1302"/>
                  </a:cubicBezTo>
                  <a:lnTo>
                    <a:pt x="3014" y="1888"/>
                  </a:lnTo>
                  <a:lnTo>
                    <a:pt x="3070" y="1888"/>
                  </a:lnTo>
                  <a:cubicBezTo>
                    <a:pt x="3098" y="1888"/>
                    <a:pt x="3126" y="1860"/>
                    <a:pt x="3153" y="1832"/>
                  </a:cubicBezTo>
                  <a:cubicBezTo>
                    <a:pt x="3181" y="1804"/>
                    <a:pt x="3153" y="1749"/>
                    <a:pt x="3126" y="1721"/>
                  </a:cubicBezTo>
                  <a:lnTo>
                    <a:pt x="2121" y="1135"/>
                  </a:lnTo>
                  <a:cubicBezTo>
                    <a:pt x="2114" y="1127"/>
                    <a:pt x="2104" y="1124"/>
                    <a:pt x="2094" y="1124"/>
                  </a:cubicBezTo>
                  <a:close/>
                  <a:moveTo>
                    <a:pt x="4054" y="2267"/>
                  </a:moveTo>
                  <a:cubicBezTo>
                    <a:pt x="4016" y="2267"/>
                    <a:pt x="3982" y="2287"/>
                    <a:pt x="3963" y="2307"/>
                  </a:cubicBezTo>
                  <a:cubicBezTo>
                    <a:pt x="3935" y="2362"/>
                    <a:pt x="3963" y="2418"/>
                    <a:pt x="4018" y="2446"/>
                  </a:cubicBezTo>
                  <a:lnTo>
                    <a:pt x="4995" y="3004"/>
                  </a:lnTo>
                  <a:cubicBezTo>
                    <a:pt x="4995" y="3032"/>
                    <a:pt x="5023" y="3032"/>
                    <a:pt x="5051" y="3032"/>
                  </a:cubicBezTo>
                  <a:cubicBezTo>
                    <a:pt x="5078" y="3032"/>
                    <a:pt x="5106" y="3004"/>
                    <a:pt x="5134" y="2976"/>
                  </a:cubicBezTo>
                  <a:cubicBezTo>
                    <a:pt x="5134" y="2948"/>
                    <a:pt x="5134" y="2892"/>
                    <a:pt x="5078" y="2865"/>
                  </a:cubicBezTo>
                  <a:lnTo>
                    <a:pt x="4102" y="2279"/>
                  </a:lnTo>
                  <a:cubicBezTo>
                    <a:pt x="4086" y="2271"/>
                    <a:pt x="4069" y="2267"/>
                    <a:pt x="4054" y="2267"/>
                  </a:cubicBezTo>
                  <a:close/>
                  <a:moveTo>
                    <a:pt x="6035" y="3411"/>
                  </a:moveTo>
                  <a:cubicBezTo>
                    <a:pt x="5997" y="3411"/>
                    <a:pt x="5963" y="3431"/>
                    <a:pt x="5943" y="3450"/>
                  </a:cubicBezTo>
                  <a:cubicBezTo>
                    <a:pt x="5915" y="3506"/>
                    <a:pt x="5943" y="3562"/>
                    <a:pt x="5971" y="3590"/>
                  </a:cubicBezTo>
                  <a:lnTo>
                    <a:pt x="6976" y="4148"/>
                  </a:lnTo>
                  <a:cubicBezTo>
                    <a:pt x="6976" y="4176"/>
                    <a:pt x="7004" y="4176"/>
                    <a:pt x="7004" y="4176"/>
                  </a:cubicBezTo>
                  <a:cubicBezTo>
                    <a:pt x="7031" y="4176"/>
                    <a:pt x="7087" y="4148"/>
                    <a:pt x="7087" y="4120"/>
                  </a:cubicBezTo>
                  <a:cubicBezTo>
                    <a:pt x="7115" y="4064"/>
                    <a:pt x="7115" y="4008"/>
                    <a:pt x="7059" y="3981"/>
                  </a:cubicBezTo>
                  <a:lnTo>
                    <a:pt x="6083" y="3423"/>
                  </a:lnTo>
                  <a:cubicBezTo>
                    <a:pt x="6067" y="3414"/>
                    <a:pt x="6050" y="3411"/>
                    <a:pt x="6035" y="3411"/>
                  </a:cubicBezTo>
                  <a:close/>
                  <a:moveTo>
                    <a:pt x="7991" y="4548"/>
                  </a:moveTo>
                  <a:cubicBezTo>
                    <a:pt x="7966" y="4548"/>
                    <a:pt x="7941" y="4562"/>
                    <a:pt x="7924" y="4594"/>
                  </a:cubicBezTo>
                  <a:cubicBezTo>
                    <a:pt x="7896" y="4650"/>
                    <a:pt x="7896" y="4706"/>
                    <a:pt x="7952" y="4734"/>
                  </a:cubicBezTo>
                  <a:lnTo>
                    <a:pt x="8929" y="5292"/>
                  </a:lnTo>
                  <a:cubicBezTo>
                    <a:pt x="8956" y="5292"/>
                    <a:pt x="8956" y="5320"/>
                    <a:pt x="8984" y="5320"/>
                  </a:cubicBezTo>
                  <a:cubicBezTo>
                    <a:pt x="9012" y="5320"/>
                    <a:pt x="9040" y="5292"/>
                    <a:pt x="9068" y="5264"/>
                  </a:cubicBezTo>
                  <a:cubicBezTo>
                    <a:pt x="9096" y="5208"/>
                    <a:pt x="9068" y="5152"/>
                    <a:pt x="9040" y="5124"/>
                  </a:cubicBezTo>
                  <a:lnTo>
                    <a:pt x="8036" y="4566"/>
                  </a:lnTo>
                  <a:cubicBezTo>
                    <a:pt x="8024" y="4555"/>
                    <a:pt x="8008" y="4548"/>
                    <a:pt x="7991" y="4548"/>
                  </a:cubicBezTo>
                  <a:close/>
                  <a:moveTo>
                    <a:pt x="9949" y="5692"/>
                  </a:moveTo>
                  <a:cubicBezTo>
                    <a:pt x="9919" y="5692"/>
                    <a:pt x="9893" y="5706"/>
                    <a:pt x="9877" y="5738"/>
                  </a:cubicBezTo>
                  <a:cubicBezTo>
                    <a:pt x="9849" y="5766"/>
                    <a:pt x="9877" y="5850"/>
                    <a:pt x="9933" y="5850"/>
                  </a:cubicBezTo>
                  <a:lnTo>
                    <a:pt x="10909" y="6436"/>
                  </a:lnTo>
                  <a:lnTo>
                    <a:pt x="10965" y="6436"/>
                  </a:lnTo>
                  <a:cubicBezTo>
                    <a:pt x="10993" y="6436"/>
                    <a:pt x="11021" y="6436"/>
                    <a:pt x="11049" y="6408"/>
                  </a:cubicBezTo>
                  <a:cubicBezTo>
                    <a:pt x="11077" y="6352"/>
                    <a:pt x="11049" y="6296"/>
                    <a:pt x="10993" y="6268"/>
                  </a:cubicBezTo>
                  <a:lnTo>
                    <a:pt x="10017" y="5710"/>
                  </a:lnTo>
                  <a:cubicBezTo>
                    <a:pt x="9994" y="5699"/>
                    <a:pt x="9970" y="5692"/>
                    <a:pt x="9949" y="5692"/>
                  </a:cubicBezTo>
                  <a:close/>
                  <a:moveTo>
                    <a:pt x="11953" y="6815"/>
                  </a:moveTo>
                  <a:cubicBezTo>
                    <a:pt x="11914" y="6815"/>
                    <a:pt x="11878" y="6841"/>
                    <a:pt x="11858" y="6882"/>
                  </a:cubicBezTo>
                  <a:cubicBezTo>
                    <a:pt x="11830" y="6910"/>
                    <a:pt x="11858" y="6966"/>
                    <a:pt x="11886" y="6994"/>
                  </a:cubicBezTo>
                  <a:lnTo>
                    <a:pt x="12890" y="7580"/>
                  </a:lnTo>
                  <a:lnTo>
                    <a:pt x="12918" y="7580"/>
                  </a:lnTo>
                  <a:cubicBezTo>
                    <a:pt x="12946" y="7580"/>
                    <a:pt x="13002" y="7552"/>
                    <a:pt x="13002" y="7524"/>
                  </a:cubicBezTo>
                  <a:cubicBezTo>
                    <a:pt x="13030" y="7496"/>
                    <a:pt x="13030" y="7440"/>
                    <a:pt x="12974" y="7412"/>
                  </a:cubicBezTo>
                  <a:lnTo>
                    <a:pt x="11997" y="6826"/>
                  </a:lnTo>
                  <a:cubicBezTo>
                    <a:pt x="11983" y="6819"/>
                    <a:pt x="11968" y="6815"/>
                    <a:pt x="11953" y="6815"/>
                  </a:cubicBezTo>
                  <a:close/>
                  <a:moveTo>
                    <a:pt x="13920" y="7959"/>
                  </a:moveTo>
                  <a:cubicBezTo>
                    <a:pt x="13892" y="7959"/>
                    <a:pt x="13859" y="7978"/>
                    <a:pt x="13839" y="7998"/>
                  </a:cubicBezTo>
                  <a:cubicBezTo>
                    <a:pt x="13811" y="8054"/>
                    <a:pt x="13811" y="8110"/>
                    <a:pt x="13867" y="8138"/>
                  </a:cubicBezTo>
                  <a:lnTo>
                    <a:pt x="14843" y="8696"/>
                  </a:lnTo>
                  <a:cubicBezTo>
                    <a:pt x="14871" y="8723"/>
                    <a:pt x="14871" y="8723"/>
                    <a:pt x="14899" y="8723"/>
                  </a:cubicBezTo>
                  <a:cubicBezTo>
                    <a:pt x="14927" y="8723"/>
                    <a:pt x="14955" y="8696"/>
                    <a:pt x="14983" y="8668"/>
                  </a:cubicBezTo>
                  <a:cubicBezTo>
                    <a:pt x="15011" y="8640"/>
                    <a:pt x="14983" y="8584"/>
                    <a:pt x="14955" y="8556"/>
                  </a:cubicBezTo>
                  <a:lnTo>
                    <a:pt x="13950" y="7970"/>
                  </a:lnTo>
                  <a:cubicBezTo>
                    <a:pt x="13942" y="7962"/>
                    <a:pt x="13932" y="7959"/>
                    <a:pt x="13920" y="7959"/>
                  </a:cubicBezTo>
                  <a:close/>
                  <a:moveTo>
                    <a:pt x="15883" y="9102"/>
                  </a:moveTo>
                  <a:cubicBezTo>
                    <a:pt x="15845" y="9102"/>
                    <a:pt x="15811" y="9122"/>
                    <a:pt x="15792" y="9142"/>
                  </a:cubicBezTo>
                  <a:cubicBezTo>
                    <a:pt x="15764" y="9198"/>
                    <a:pt x="15792" y="9253"/>
                    <a:pt x="15848" y="9281"/>
                  </a:cubicBezTo>
                  <a:lnTo>
                    <a:pt x="16824" y="9839"/>
                  </a:lnTo>
                  <a:cubicBezTo>
                    <a:pt x="16824" y="9867"/>
                    <a:pt x="16852" y="9867"/>
                    <a:pt x="16880" y="9867"/>
                  </a:cubicBezTo>
                  <a:cubicBezTo>
                    <a:pt x="16908" y="9867"/>
                    <a:pt x="16936" y="9839"/>
                    <a:pt x="16963" y="9811"/>
                  </a:cubicBezTo>
                  <a:cubicBezTo>
                    <a:pt x="16991" y="9756"/>
                    <a:pt x="16963" y="9700"/>
                    <a:pt x="16908" y="9672"/>
                  </a:cubicBezTo>
                  <a:lnTo>
                    <a:pt x="15931" y="9114"/>
                  </a:lnTo>
                  <a:cubicBezTo>
                    <a:pt x="15915" y="9106"/>
                    <a:pt x="15899" y="9102"/>
                    <a:pt x="15883" y="9102"/>
                  </a:cubicBezTo>
                  <a:close/>
                  <a:moveTo>
                    <a:pt x="17845" y="10240"/>
                  </a:moveTo>
                  <a:cubicBezTo>
                    <a:pt x="17815" y="10240"/>
                    <a:pt x="17789" y="10253"/>
                    <a:pt x="17773" y="10286"/>
                  </a:cubicBezTo>
                  <a:cubicBezTo>
                    <a:pt x="17745" y="10342"/>
                    <a:pt x="17773" y="10397"/>
                    <a:pt x="17800" y="10425"/>
                  </a:cubicBezTo>
                  <a:lnTo>
                    <a:pt x="18805" y="10983"/>
                  </a:lnTo>
                  <a:cubicBezTo>
                    <a:pt x="18805" y="10983"/>
                    <a:pt x="18833" y="11011"/>
                    <a:pt x="18833" y="11011"/>
                  </a:cubicBezTo>
                  <a:cubicBezTo>
                    <a:pt x="18861" y="11011"/>
                    <a:pt x="18916" y="10983"/>
                    <a:pt x="18916" y="10955"/>
                  </a:cubicBezTo>
                  <a:cubicBezTo>
                    <a:pt x="18944" y="10900"/>
                    <a:pt x="18944" y="10844"/>
                    <a:pt x="18889" y="10816"/>
                  </a:cubicBezTo>
                  <a:lnTo>
                    <a:pt x="17912" y="10258"/>
                  </a:lnTo>
                  <a:cubicBezTo>
                    <a:pt x="17889" y="10246"/>
                    <a:pt x="17866" y="10240"/>
                    <a:pt x="17845" y="10240"/>
                  </a:cubicBezTo>
                  <a:close/>
                  <a:moveTo>
                    <a:pt x="19820" y="11383"/>
                  </a:moveTo>
                  <a:cubicBezTo>
                    <a:pt x="19796" y="11383"/>
                    <a:pt x="19770" y="11397"/>
                    <a:pt x="19753" y="11430"/>
                  </a:cubicBezTo>
                  <a:cubicBezTo>
                    <a:pt x="19726" y="11458"/>
                    <a:pt x="19726" y="11541"/>
                    <a:pt x="19781" y="11541"/>
                  </a:cubicBezTo>
                  <a:lnTo>
                    <a:pt x="20758" y="12127"/>
                  </a:lnTo>
                  <a:lnTo>
                    <a:pt x="20814" y="12127"/>
                  </a:lnTo>
                  <a:cubicBezTo>
                    <a:pt x="20841" y="12127"/>
                    <a:pt x="20869" y="12127"/>
                    <a:pt x="20897" y="12099"/>
                  </a:cubicBezTo>
                  <a:cubicBezTo>
                    <a:pt x="20925" y="12043"/>
                    <a:pt x="20897" y="11988"/>
                    <a:pt x="20869" y="11960"/>
                  </a:cubicBezTo>
                  <a:lnTo>
                    <a:pt x="19865" y="11402"/>
                  </a:lnTo>
                  <a:cubicBezTo>
                    <a:pt x="19853" y="11390"/>
                    <a:pt x="19837" y="11383"/>
                    <a:pt x="19820" y="11383"/>
                  </a:cubicBezTo>
                  <a:close/>
                  <a:moveTo>
                    <a:pt x="21802" y="12507"/>
                  </a:moveTo>
                  <a:cubicBezTo>
                    <a:pt x="21762" y="12507"/>
                    <a:pt x="21727" y="12533"/>
                    <a:pt x="21706" y="12573"/>
                  </a:cubicBezTo>
                  <a:cubicBezTo>
                    <a:pt x="21678" y="12601"/>
                    <a:pt x="21706" y="12657"/>
                    <a:pt x="21762" y="12685"/>
                  </a:cubicBezTo>
                  <a:lnTo>
                    <a:pt x="22739" y="13271"/>
                  </a:lnTo>
                  <a:lnTo>
                    <a:pt x="22794" y="13271"/>
                  </a:lnTo>
                  <a:cubicBezTo>
                    <a:pt x="22822" y="13271"/>
                    <a:pt x="22850" y="13271"/>
                    <a:pt x="22878" y="13215"/>
                  </a:cubicBezTo>
                  <a:cubicBezTo>
                    <a:pt x="22906" y="13187"/>
                    <a:pt x="22878" y="13131"/>
                    <a:pt x="22822" y="13104"/>
                  </a:cubicBezTo>
                  <a:lnTo>
                    <a:pt x="21846" y="12518"/>
                  </a:lnTo>
                  <a:cubicBezTo>
                    <a:pt x="21831" y="12510"/>
                    <a:pt x="21816" y="12507"/>
                    <a:pt x="21802" y="12507"/>
                  </a:cubicBezTo>
                  <a:close/>
                  <a:moveTo>
                    <a:pt x="23778" y="13650"/>
                  </a:moveTo>
                  <a:cubicBezTo>
                    <a:pt x="23741" y="13650"/>
                    <a:pt x="23707" y="13670"/>
                    <a:pt x="23687" y="13689"/>
                  </a:cubicBezTo>
                  <a:cubicBezTo>
                    <a:pt x="23659" y="13745"/>
                    <a:pt x="23687" y="13801"/>
                    <a:pt x="23715" y="13829"/>
                  </a:cubicBezTo>
                  <a:lnTo>
                    <a:pt x="24719" y="14387"/>
                  </a:lnTo>
                  <a:cubicBezTo>
                    <a:pt x="24719" y="14415"/>
                    <a:pt x="24747" y="14415"/>
                    <a:pt x="24747" y="14415"/>
                  </a:cubicBezTo>
                  <a:cubicBezTo>
                    <a:pt x="24803" y="14415"/>
                    <a:pt x="24831" y="14387"/>
                    <a:pt x="24831" y="14359"/>
                  </a:cubicBezTo>
                  <a:cubicBezTo>
                    <a:pt x="24859" y="14331"/>
                    <a:pt x="24859" y="14275"/>
                    <a:pt x="24803" y="14247"/>
                  </a:cubicBezTo>
                  <a:lnTo>
                    <a:pt x="23827" y="13662"/>
                  </a:lnTo>
                  <a:cubicBezTo>
                    <a:pt x="23810" y="13653"/>
                    <a:pt x="23794" y="13650"/>
                    <a:pt x="23778" y="13650"/>
                  </a:cubicBezTo>
                  <a:close/>
                  <a:moveTo>
                    <a:pt x="25749" y="14794"/>
                  </a:moveTo>
                  <a:cubicBezTo>
                    <a:pt x="25721" y="14794"/>
                    <a:pt x="25688" y="14814"/>
                    <a:pt x="25668" y="14833"/>
                  </a:cubicBezTo>
                  <a:cubicBezTo>
                    <a:pt x="25640" y="14889"/>
                    <a:pt x="25640" y="14945"/>
                    <a:pt x="25696" y="14973"/>
                  </a:cubicBezTo>
                  <a:lnTo>
                    <a:pt x="26672" y="15531"/>
                  </a:lnTo>
                  <a:cubicBezTo>
                    <a:pt x="26700" y="15559"/>
                    <a:pt x="26700" y="15559"/>
                    <a:pt x="26728" y="15559"/>
                  </a:cubicBezTo>
                  <a:cubicBezTo>
                    <a:pt x="26756" y="15559"/>
                    <a:pt x="26784" y="15531"/>
                    <a:pt x="26812" y="15503"/>
                  </a:cubicBezTo>
                  <a:cubicBezTo>
                    <a:pt x="26840" y="15447"/>
                    <a:pt x="26812" y="15391"/>
                    <a:pt x="26784" y="15363"/>
                  </a:cubicBezTo>
                  <a:lnTo>
                    <a:pt x="25780" y="14805"/>
                  </a:lnTo>
                  <a:cubicBezTo>
                    <a:pt x="25771" y="14797"/>
                    <a:pt x="25761" y="14794"/>
                    <a:pt x="25749" y="14794"/>
                  </a:cubicBezTo>
                  <a:close/>
                  <a:moveTo>
                    <a:pt x="27693" y="15931"/>
                  </a:moveTo>
                  <a:cubicBezTo>
                    <a:pt x="27663" y="15931"/>
                    <a:pt x="27637" y="15944"/>
                    <a:pt x="27621" y="15977"/>
                  </a:cubicBezTo>
                  <a:cubicBezTo>
                    <a:pt x="27593" y="16033"/>
                    <a:pt x="27621" y="16089"/>
                    <a:pt x="27677" y="16117"/>
                  </a:cubicBezTo>
                  <a:lnTo>
                    <a:pt x="28653" y="16675"/>
                  </a:lnTo>
                  <a:cubicBezTo>
                    <a:pt x="28681" y="16675"/>
                    <a:pt x="28681" y="16703"/>
                    <a:pt x="28709" y="16703"/>
                  </a:cubicBezTo>
                  <a:cubicBezTo>
                    <a:pt x="28737" y="16703"/>
                    <a:pt x="28765" y="16675"/>
                    <a:pt x="28793" y="16647"/>
                  </a:cubicBezTo>
                  <a:cubicBezTo>
                    <a:pt x="28821" y="16591"/>
                    <a:pt x="28793" y="16535"/>
                    <a:pt x="28737" y="16507"/>
                  </a:cubicBezTo>
                  <a:lnTo>
                    <a:pt x="27760" y="15949"/>
                  </a:lnTo>
                  <a:cubicBezTo>
                    <a:pt x="27737" y="15938"/>
                    <a:pt x="27714" y="15931"/>
                    <a:pt x="27693" y="15931"/>
                  </a:cubicBezTo>
                  <a:close/>
                  <a:moveTo>
                    <a:pt x="29674" y="17075"/>
                  </a:moveTo>
                  <a:cubicBezTo>
                    <a:pt x="29644" y="17075"/>
                    <a:pt x="29618" y="17088"/>
                    <a:pt x="29602" y="17121"/>
                  </a:cubicBezTo>
                  <a:cubicBezTo>
                    <a:pt x="29574" y="17149"/>
                    <a:pt x="29602" y="17233"/>
                    <a:pt x="29630" y="17233"/>
                  </a:cubicBezTo>
                  <a:lnTo>
                    <a:pt x="30634" y="17819"/>
                  </a:lnTo>
                  <a:lnTo>
                    <a:pt x="30662" y="17819"/>
                  </a:lnTo>
                  <a:cubicBezTo>
                    <a:pt x="30718" y="17819"/>
                    <a:pt x="30746" y="17819"/>
                    <a:pt x="30746" y="17791"/>
                  </a:cubicBezTo>
                  <a:cubicBezTo>
                    <a:pt x="30774" y="17735"/>
                    <a:pt x="30774" y="17679"/>
                    <a:pt x="30718" y="17651"/>
                  </a:cubicBezTo>
                  <a:lnTo>
                    <a:pt x="29741" y="17093"/>
                  </a:lnTo>
                  <a:cubicBezTo>
                    <a:pt x="29718" y="17082"/>
                    <a:pt x="29695" y="17075"/>
                    <a:pt x="29674" y="17075"/>
                  </a:cubicBezTo>
                  <a:close/>
                  <a:moveTo>
                    <a:pt x="31667" y="18198"/>
                  </a:moveTo>
                  <a:cubicBezTo>
                    <a:pt x="31638" y="18198"/>
                    <a:pt x="31603" y="18224"/>
                    <a:pt x="31583" y="18265"/>
                  </a:cubicBezTo>
                  <a:cubicBezTo>
                    <a:pt x="31555" y="18293"/>
                    <a:pt x="31555" y="18349"/>
                    <a:pt x="31611" y="18376"/>
                  </a:cubicBezTo>
                  <a:lnTo>
                    <a:pt x="32587" y="18962"/>
                  </a:lnTo>
                  <a:lnTo>
                    <a:pt x="32643" y="18962"/>
                  </a:lnTo>
                  <a:cubicBezTo>
                    <a:pt x="32671" y="18962"/>
                    <a:pt x="32699" y="18962"/>
                    <a:pt x="32726" y="18907"/>
                  </a:cubicBezTo>
                  <a:cubicBezTo>
                    <a:pt x="32754" y="18879"/>
                    <a:pt x="32726" y="18823"/>
                    <a:pt x="32699" y="18795"/>
                  </a:cubicBezTo>
                  <a:lnTo>
                    <a:pt x="31694" y="18209"/>
                  </a:lnTo>
                  <a:cubicBezTo>
                    <a:pt x="31687" y="18202"/>
                    <a:pt x="31677" y="18198"/>
                    <a:pt x="31667" y="18198"/>
                  </a:cubicBezTo>
                  <a:close/>
                  <a:moveTo>
                    <a:pt x="33627" y="19341"/>
                  </a:moveTo>
                  <a:cubicBezTo>
                    <a:pt x="33589" y="19341"/>
                    <a:pt x="33555" y="19361"/>
                    <a:pt x="33536" y="19381"/>
                  </a:cubicBezTo>
                  <a:cubicBezTo>
                    <a:pt x="33508" y="19437"/>
                    <a:pt x="33536" y="19492"/>
                    <a:pt x="33591" y="19520"/>
                  </a:cubicBezTo>
                  <a:lnTo>
                    <a:pt x="34568" y="20078"/>
                  </a:lnTo>
                  <a:cubicBezTo>
                    <a:pt x="34596" y="20106"/>
                    <a:pt x="34596" y="20106"/>
                    <a:pt x="34624" y="20106"/>
                  </a:cubicBezTo>
                  <a:cubicBezTo>
                    <a:pt x="34652" y="20106"/>
                    <a:pt x="34679" y="20078"/>
                    <a:pt x="34707" y="20050"/>
                  </a:cubicBezTo>
                  <a:cubicBezTo>
                    <a:pt x="34735" y="20023"/>
                    <a:pt x="34707" y="19967"/>
                    <a:pt x="34652" y="19939"/>
                  </a:cubicBezTo>
                  <a:lnTo>
                    <a:pt x="33675" y="19353"/>
                  </a:lnTo>
                  <a:cubicBezTo>
                    <a:pt x="33659" y="19345"/>
                    <a:pt x="33642" y="19341"/>
                    <a:pt x="33627" y="193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9"/>
            <p:cNvSpPr/>
            <p:nvPr/>
          </p:nvSpPr>
          <p:spPr>
            <a:xfrm>
              <a:off x="2327500" y="4246050"/>
              <a:ext cx="19550" cy="18625"/>
            </a:xfrm>
            <a:custGeom>
              <a:avLst/>
              <a:gdLst/>
              <a:ahLst/>
              <a:cxnLst/>
              <a:rect l="l" t="t" r="r" b="b"/>
              <a:pathLst>
                <a:path w="782" h="745" extrusionOk="0">
                  <a:moveTo>
                    <a:pt x="710" y="1"/>
                  </a:moveTo>
                  <a:cubicBezTo>
                    <a:pt x="688" y="1"/>
                    <a:pt x="665" y="7"/>
                    <a:pt x="642" y="19"/>
                  </a:cubicBezTo>
                  <a:lnTo>
                    <a:pt x="1" y="382"/>
                  </a:lnTo>
                  <a:lnTo>
                    <a:pt x="642" y="744"/>
                  </a:lnTo>
                  <a:lnTo>
                    <a:pt x="698" y="744"/>
                  </a:lnTo>
                  <a:cubicBezTo>
                    <a:pt x="726" y="744"/>
                    <a:pt x="754" y="744"/>
                    <a:pt x="782" y="717"/>
                  </a:cubicBezTo>
                  <a:cubicBezTo>
                    <a:pt x="782" y="661"/>
                    <a:pt x="782" y="605"/>
                    <a:pt x="726" y="577"/>
                  </a:cubicBezTo>
                  <a:lnTo>
                    <a:pt x="391" y="382"/>
                  </a:lnTo>
                  <a:lnTo>
                    <a:pt x="726" y="186"/>
                  </a:lnTo>
                  <a:cubicBezTo>
                    <a:pt x="782" y="159"/>
                    <a:pt x="782" y="103"/>
                    <a:pt x="782" y="47"/>
                  </a:cubicBezTo>
                  <a:cubicBezTo>
                    <a:pt x="765" y="14"/>
                    <a:pt x="739" y="1"/>
                    <a:pt x="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9"/>
            <p:cNvSpPr/>
            <p:nvPr/>
          </p:nvSpPr>
          <p:spPr>
            <a:xfrm>
              <a:off x="2366550" y="3815700"/>
              <a:ext cx="726100" cy="421075"/>
            </a:xfrm>
            <a:custGeom>
              <a:avLst/>
              <a:gdLst/>
              <a:ahLst/>
              <a:cxnLst/>
              <a:rect l="l" t="t" r="r" b="b"/>
              <a:pathLst>
                <a:path w="29044" h="16843" extrusionOk="0">
                  <a:moveTo>
                    <a:pt x="28949" y="1"/>
                  </a:moveTo>
                  <a:cubicBezTo>
                    <a:pt x="28932" y="1"/>
                    <a:pt x="28916" y="8"/>
                    <a:pt x="28904" y="19"/>
                  </a:cubicBezTo>
                  <a:lnTo>
                    <a:pt x="27900" y="577"/>
                  </a:lnTo>
                  <a:cubicBezTo>
                    <a:pt x="27844" y="605"/>
                    <a:pt x="27844" y="661"/>
                    <a:pt x="27872" y="717"/>
                  </a:cubicBezTo>
                  <a:cubicBezTo>
                    <a:pt x="27872" y="745"/>
                    <a:pt x="27928" y="773"/>
                    <a:pt x="27956" y="773"/>
                  </a:cubicBezTo>
                  <a:cubicBezTo>
                    <a:pt x="27956" y="773"/>
                    <a:pt x="27984" y="745"/>
                    <a:pt x="27984" y="745"/>
                  </a:cubicBezTo>
                  <a:lnTo>
                    <a:pt x="28988" y="187"/>
                  </a:lnTo>
                  <a:cubicBezTo>
                    <a:pt x="29044" y="159"/>
                    <a:pt x="29044" y="103"/>
                    <a:pt x="29016" y="47"/>
                  </a:cubicBezTo>
                  <a:cubicBezTo>
                    <a:pt x="29000" y="15"/>
                    <a:pt x="28974" y="1"/>
                    <a:pt x="28949" y="1"/>
                  </a:cubicBezTo>
                  <a:close/>
                  <a:moveTo>
                    <a:pt x="26963" y="1145"/>
                  </a:moveTo>
                  <a:cubicBezTo>
                    <a:pt x="26942" y="1145"/>
                    <a:pt x="26919" y="1152"/>
                    <a:pt x="26896" y="1163"/>
                  </a:cubicBezTo>
                  <a:lnTo>
                    <a:pt x="25919" y="1721"/>
                  </a:lnTo>
                  <a:cubicBezTo>
                    <a:pt x="25863" y="1749"/>
                    <a:pt x="25863" y="1805"/>
                    <a:pt x="25891" y="1861"/>
                  </a:cubicBezTo>
                  <a:cubicBezTo>
                    <a:pt x="25891" y="1889"/>
                    <a:pt x="25919" y="1916"/>
                    <a:pt x="25947" y="1916"/>
                  </a:cubicBezTo>
                  <a:cubicBezTo>
                    <a:pt x="25975" y="1916"/>
                    <a:pt x="26003" y="1916"/>
                    <a:pt x="26003" y="1889"/>
                  </a:cubicBezTo>
                  <a:lnTo>
                    <a:pt x="27007" y="1331"/>
                  </a:lnTo>
                  <a:cubicBezTo>
                    <a:pt x="27035" y="1303"/>
                    <a:pt x="27063" y="1247"/>
                    <a:pt x="27035" y="1191"/>
                  </a:cubicBezTo>
                  <a:cubicBezTo>
                    <a:pt x="27019" y="1158"/>
                    <a:pt x="26993" y="1145"/>
                    <a:pt x="26963" y="1145"/>
                  </a:cubicBezTo>
                  <a:close/>
                  <a:moveTo>
                    <a:pt x="24963" y="2295"/>
                  </a:moveTo>
                  <a:cubicBezTo>
                    <a:pt x="24947" y="2295"/>
                    <a:pt x="24931" y="2299"/>
                    <a:pt x="24915" y="2307"/>
                  </a:cubicBezTo>
                  <a:lnTo>
                    <a:pt x="23938" y="2893"/>
                  </a:lnTo>
                  <a:cubicBezTo>
                    <a:pt x="23882" y="2921"/>
                    <a:pt x="23855" y="2977"/>
                    <a:pt x="23882" y="3004"/>
                  </a:cubicBezTo>
                  <a:cubicBezTo>
                    <a:pt x="23910" y="3032"/>
                    <a:pt x="23938" y="3060"/>
                    <a:pt x="23966" y="3060"/>
                  </a:cubicBezTo>
                  <a:cubicBezTo>
                    <a:pt x="23994" y="3060"/>
                    <a:pt x="23994" y="3060"/>
                    <a:pt x="24022" y="3032"/>
                  </a:cubicBezTo>
                  <a:lnTo>
                    <a:pt x="25026" y="2474"/>
                  </a:lnTo>
                  <a:cubicBezTo>
                    <a:pt x="25054" y="2447"/>
                    <a:pt x="25082" y="2391"/>
                    <a:pt x="25054" y="2335"/>
                  </a:cubicBezTo>
                  <a:cubicBezTo>
                    <a:pt x="25035" y="2315"/>
                    <a:pt x="25001" y="2295"/>
                    <a:pt x="24963" y="2295"/>
                  </a:cubicBezTo>
                  <a:close/>
                  <a:moveTo>
                    <a:pt x="22982" y="3439"/>
                  </a:moveTo>
                  <a:cubicBezTo>
                    <a:pt x="22967" y="3439"/>
                    <a:pt x="22950" y="3443"/>
                    <a:pt x="22934" y="3451"/>
                  </a:cubicBezTo>
                  <a:lnTo>
                    <a:pt x="21930" y="4037"/>
                  </a:lnTo>
                  <a:cubicBezTo>
                    <a:pt x="21902" y="4065"/>
                    <a:pt x="21874" y="4120"/>
                    <a:pt x="21902" y="4148"/>
                  </a:cubicBezTo>
                  <a:cubicBezTo>
                    <a:pt x="21930" y="4176"/>
                    <a:pt x="21957" y="4204"/>
                    <a:pt x="21985" y="4204"/>
                  </a:cubicBezTo>
                  <a:lnTo>
                    <a:pt x="22041" y="4204"/>
                  </a:lnTo>
                  <a:lnTo>
                    <a:pt x="23018" y="3618"/>
                  </a:lnTo>
                  <a:cubicBezTo>
                    <a:pt x="23073" y="3590"/>
                    <a:pt x="23073" y="3535"/>
                    <a:pt x="23073" y="3479"/>
                  </a:cubicBezTo>
                  <a:cubicBezTo>
                    <a:pt x="23054" y="3459"/>
                    <a:pt x="23020" y="3439"/>
                    <a:pt x="22982" y="3439"/>
                  </a:cubicBezTo>
                  <a:close/>
                  <a:moveTo>
                    <a:pt x="20980" y="4584"/>
                  </a:moveTo>
                  <a:cubicBezTo>
                    <a:pt x="20970" y="4584"/>
                    <a:pt x="20961" y="4587"/>
                    <a:pt x="20953" y="4595"/>
                  </a:cubicBezTo>
                  <a:lnTo>
                    <a:pt x="19949" y="5181"/>
                  </a:lnTo>
                  <a:cubicBezTo>
                    <a:pt x="19893" y="5209"/>
                    <a:pt x="19893" y="5264"/>
                    <a:pt x="19921" y="5292"/>
                  </a:cubicBezTo>
                  <a:cubicBezTo>
                    <a:pt x="19921" y="5348"/>
                    <a:pt x="19977" y="5348"/>
                    <a:pt x="20004" y="5348"/>
                  </a:cubicBezTo>
                  <a:lnTo>
                    <a:pt x="20032" y="5348"/>
                  </a:lnTo>
                  <a:lnTo>
                    <a:pt x="21037" y="4762"/>
                  </a:lnTo>
                  <a:cubicBezTo>
                    <a:pt x="21093" y="4734"/>
                    <a:pt x="21093" y="4678"/>
                    <a:pt x="21065" y="4651"/>
                  </a:cubicBezTo>
                  <a:cubicBezTo>
                    <a:pt x="21044" y="4610"/>
                    <a:pt x="21009" y="4584"/>
                    <a:pt x="20980" y="4584"/>
                  </a:cubicBezTo>
                  <a:close/>
                  <a:moveTo>
                    <a:pt x="18989" y="5728"/>
                  </a:moveTo>
                  <a:cubicBezTo>
                    <a:pt x="18974" y="5728"/>
                    <a:pt x="18959" y="5731"/>
                    <a:pt x="18944" y="5739"/>
                  </a:cubicBezTo>
                  <a:lnTo>
                    <a:pt x="17968" y="6324"/>
                  </a:lnTo>
                  <a:cubicBezTo>
                    <a:pt x="17912" y="6352"/>
                    <a:pt x="17912" y="6408"/>
                    <a:pt x="17940" y="6464"/>
                  </a:cubicBezTo>
                  <a:cubicBezTo>
                    <a:pt x="17940" y="6492"/>
                    <a:pt x="17968" y="6492"/>
                    <a:pt x="17996" y="6492"/>
                  </a:cubicBezTo>
                  <a:lnTo>
                    <a:pt x="18052" y="6492"/>
                  </a:lnTo>
                  <a:lnTo>
                    <a:pt x="19056" y="5906"/>
                  </a:lnTo>
                  <a:cubicBezTo>
                    <a:pt x="19084" y="5878"/>
                    <a:pt x="19112" y="5822"/>
                    <a:pt x="19084" y="5794"/>
                  </a:cubicBezTo>
                  <a:cubicBezTo>
                    <a:pt x="19063" y="5754"/>
                    <a:pt x="19028" y="5728"/>
                    <a:pt x="18989" y="5728"/>
                  </a:cubicBezTo>
                  <a:close/>
                  <a:moveTo>
                    <a:pt x="17031" y="6892"/>
                  </a:moveTo>
                  <a:cubicBezTo>
                    <a:pt x="17010" y="6892"/>
                    <a:pt x="16987" y="6899"/>
                    <a:pt x="16963" y="6910"/>
                  </a:cubicBezTo>
                  <a:lnTo>
                    <a:pt x="15987" y="7468"/>
                  </a:lnTo>
                  <a:cubicBezTo>
                    <a:pt x="15931" y="7496"/>
                    <a:pt x="15903" y="7552"/>
                    <a:pt x="15931" y="7608"/>
                  </a:cubicBezTo>
                  <a:cubicBezTo>
                    <a:pt x="15959" y="7636"/>
                    <a:pt x="15987" y="7636"/>
                    <a:pt x="16015" y="7636"/>
                  </a:cubicBezTo>
                  <a:lnTo>
                    <a:pt x="16071" y="7636"/>
                  </a:lnTo>
                  <a:lnTo>
                    <a:pt x="17075" y="7050"/>
                  </a:lnTo>
                  <a:cubicBezTo>
                    <a:pt x="17103" y="7022"/>
                    <a:pt x="17131" y="6966"/>
                    <a:pt x="17103" y="6938"/>
                  </a:cubicBezTo>
                  <a:cubicBezTo>
                    <a:pt x="17087" y="6906"/>
                    <a:pt x="17061" y="6892"/>
                    <a:pt x="17031" y="6892"/>
                  </a:cubicBezTo>
                  <a:close/>
                  <a:moveTo>
                    <a:pt x="15050" y="8036"/>
                  </a:moveTo>
                  <a:cubicBezTo>
                    <a:pt x="15029" y="8036"/>
                    <a:pt x="15006" y="8043"/>
                    <a:pt x="14983" y="8054"/>
                  </a:cubicBezTo>
                  <a:lnTo>
                    <a:pt x="13978" y="8612"/>
                  </a:lnTo>
                  <a:cubicBezTo>
                    <a:pt x="13950" y="8640"/>
                    <a:pt x="13922" y="8696"/>
                    <a:pt x="13950" y="8752"/>
                  </a:cubicBezTo>
                  <a:cubicBezTo>
                    <a:pt x="13978" y="8780"/>
                    <a:pt x="14006" y="8808"/>
                    <a:pt x="14034" y="8808"/>
                  </a:cubicBezTo>
                  <a:cubicBezTo>
                    <a:pt x="14062" y="8808"/>
                    <a:pt x="14062" y="8780"/>
                    <a:pt x="14090" y="8780"/>
                  </a:cubicBezTo>
                  <a:lnTo>
                    <a:pt x="15066" y="8222"/>
                  </a:lnTo>
                  <a:cubicBezTo>
                    <a:pt x="15122" y="8194"/>
                    <a:pt x="15122" y="8138"/>
                    <a:pt x="15122" y="8082"/>
                  </a:cubicBezTo>
                  <a:cubicBezTo>
                    <a:pt x="15106" y="8049"/>
                    <a:pt x="15080" y="8036"/>
                    <a:pt x="15050" y="8036"/>
                  </a:cubicBezTo>
                  <a:close/>
                  <a:moveTo>
                    <a:pt x="13047" y="9180"/>
                  </a:moveTo>
                  <a:cubicBezTo>
                    <a:pt x="13030" y="9180"/>
                    <a:pt x="13013" y="9187"/>
                    <a:pt x="13002" y="9198"/>
                  </a:cubicBezTo>
                  <a:lnTo>
                    <a:pt x="11997" y="9756"/>
                  </a:lnTo>
                  <a:cubicBezTo>
                    <a:pt x="11942" y="9784"/>
                    <a:pt x="11942" y="9840"/>
                    <a:pt x="11970" y="9896"/>
                  </a:cubicBezTo>
                  <a:cubicBezTo>
                    <a:pt x="11970" y="9923"/>
                    <a:pt x="12025" y="9951"/>
                    <a:pt x="12053" y="9951"/>
                  </a:cubicBezTo>
                  <a:cubicBezTo>
                    <a:pt x="12053" y="9951"/>
                    <a:pt x="12081" y="9951"/>
                    <a:pt x="12081" y="9923"/>
                  </a:cubicBezTo>
                  <a:lnTo>
                    <a:pt x="13086" y="9365"/>
                  </a:lnTo>
                  <a:cubicBezTo>
                    <a:pt x="13141" y="9338"/>
                    <a:pt x="13141" y="9282"/>
                    <a:pt x="13113" y="9226"/>
                  </a:cubicBezTo>
                  <a:cubicBezTo>
                    <a:pt x="13097" y="9193"/>
                    <a:pt x="13071" y="9180"/>
                    <a:pt x="13047" y="9180"/>
                  </a:cubicBezTo>
                  <a:close/>
                  <a:moveTo>
                    <a:pt x="11041" y="10330"/>
                  </a:moveTo>
                  <a:cubicBezTo>
                    <a:pt x="11026" y="10330"/>
                    <a:pt x="11009" y="10334"/>
                    <a:pt x="10993" y="10342"/>
                  </a:cubicBezTo>
                  <a:lnTo>
                    <a:pt x="10017" y="10928"/>
                  </a:lnTo>
                  <a:cubicBezTo>
                    <a:pt x="9961" y="10928"/>
                    <a:pt x="9961" y="11012"/>
                    <a:pt x="9989" y="11039"/>
                  </a:cubicBezTo>
                  <a:cubicBezTo>
                    <a:pt x="9989" y="11067"/>
                    <a:pt x="10017" y="11095"/>
                    <a:pt x="10045" y="11095"/>
                  </a:cubicBezTo>
                  <a:cubicBezTo>
                    <a:pt x="10072" y="11095"/>
                    <a:pt x="10100" y="11095"/>
                    <a:pt x="10100" y="11067"/>
                  </a:cubicBezTo>
                  <a:lnTo>
                    <a:pt x="11105" y="10509"/>
                  </a:lnTo>
                  <a:cubicBezTo>
                    <a:pt x="11133" y="10481"/>
                    <a:pt x="11160" y="10426"/>
                    <a:pt x="11133" y="10370"/>
                  </a:cubicBezTo>
                  <a:cubicBezTo>
                    <a:pt x="11113" y="10350"/>
                    <a:pt x="11079" y="10330"/>
                    <a:pt x="11041" y="10330"/>
                  </a:cubicBezTo>
                  <a:close/>
                  <a:moveTo>
                    <a:pt x="9061" y="11474"/>
                  </a:moveTo>
                  <a:cubicBezTo>
                    <a:pt x="9045" y="11474"/>
                    <a:pt x="9029" y="11478"/>
                    <a:pt x="9012" y="11486"/>
                  </a:cubicBezTo>
                  <a:lnTo>
                    <a:pt x="8036" y="12072"/>
                  </a:lnTo>
                  <a:cubicBezTo>
                    <a:pt x="7980" y="12100"/>
                    <a:pt x="7952" y="12155"/>
                    <a:pt x="7980" y="12183"/>
                  </a:cubicBezTo>
                  <a:cubicBezTo>
                    <a:pt x="8008" y="12211"/>
                    <a:pt x="8036" y="12239"/>
                    <a:pt x="8064" y="12239"/>
                  </a:cubicBezTo>
                  <a:lnTo>
                    <a:pt x="8119" y="12239"/>
                  </a:lnTo>
                  <a:lnTo>
                    <a:pt x="9124" y="11653"/>
                  </a:lnTo>
                  <a:cubicBezTo>
                    <a:pt x="9152" y="11625"/>
                    <a:pt x="9180" y="11570"/>
                    <a:pt x="9152" y="11514"/>
                  </a:cubicBezTo>
                  <a:cubicBezTo>
                    <a:pt x="9132" y="11494"/>
                    <a:pt x="9098" y="11474"/>
                    <a:pt x="9061" y="11474"/>
                  </a:cubicBezTo>
                  <a:close/>
                  <a:moveTo>
                    <a:pt x="7080" y="12618"/>
                  </a:moveTo>
                  <a:cubicBezTo>
                    <a:pt x="7064" y="12618"/>
                    <a:pt x="7048" y="12622"/>
                    <a:pt x="7031" y="12630"/>
                  </a:cubicBezTo>
                  <a:lnTo>
                    <a:pt x="6027" y="13216"/>
                  </a:lnTo>
                  <a:cubicBezTo>
                    <a:pt x="5999" y="13243"/>
                    <a:pt x="5971" y="13299"/>
                    <a:pt x="5999" y="13327"/>
                  </a:cubicBezTo>
                  <a:cubicBezTo>
                    <a:pt x="6027" y="13383"/>
                    <a:pt x="6055" y="13383"/>
                    <a:pt x="6083" y="13383"/>
                  </a:cubicBezTo>
                  <a:lnTo>
                    <a:pt x="6139" y="13383"/>
                  </a:lnTo>
                  <a:lnTo>
                    <a:pt x="7115" y="12797"/>
                  </a:lnTo>
                  <a:cubicBezTo>
                    <a:pt x="7171" y="12769"/>
                    <a:pt x="7171" y="12713"/>
                    <a:pt x="7171" y="12658"/>
                  </a:cubicBezTo>
                  <a:cubicBezTo>
                    <a:pt x="7151" y="12638"/>
                    <a:pt x="7118" y="12618"/>
                    <a:pt x="7080" y="12618"/>
                  </a:cubicBezTo>
                  <a:close/>
                  <a:moveTo>
                    <a:pt x="5078" y="13763"/>
                  </a:moveTo>
                  <a:cubicBezTo>
                    <a:pt x="5068" y="13763"/>
                    <a:pt x="5058" y="13766"/>
                    <a:pt x="5051" y="13774"/>
                  </a:cubicBezTo>
                  <a:lnTo>
                    <a:pt x="4046" y="14359"/>
                  </a:lnTo>
                  <a:cubicBezTo>
                    <a:pt x="3990" y="14387"/>
                    <a:pt x="3990" y="14443"/>
                    <a:pt x="4018" y="14499"/>
                  </a:cubicBezTo>
                  <a:cubicBezTo>
                    <a:pt x="4018" y="14527"/>
                    <a:pt x="4074" y="14527"/>
                    <a:pt x="4102" y="14527"/>
                  </a:cubicBezTo>
                  <a:lnTo>
                    <a:pt x="4130" y="14527"/>
                  </a:lnTo>
                  <a:lnTo>
                    <a:pt x="5134" y="13941"/>
                  </a:lnTo>
                  <a:cubicBezTo>
                    <a:pt x="5190" y="13913"/>
                    <a:pt x="5190" y="13857"/>
                    <a:pt x="5162" y="13829"/>
                  </a:cubicBezTo>
                  <a:cubicBezTo>
                    <a:pt x="5142" y="13788"/>
                    <a:pt x="5106" y="13763"/>
                    <a:pt x="5078" y="13763"/>
                  </a:cubicBezTo>
                  <a:close/>
                  <a:moveTo>
                    <a:pt x="3109" y="14927"/>
                  </a:moveTo>
                  <a:cubicBezTo>
                    <a:pt x="3088" y="14927"/>
                    <a:pt x="3065" y="14934"/>
                    <a:pt x="3042" y="14945"/>
                  </a:cubicBezTo>
                  <a:lnTo>
                    <a:pt x="2065" y="15503"/>
                  </a:lnTo>
                  <a:cubicBezTo>
                    <a:pt x="2010" y="15531"/>
                    <a:pt x="2010" y="15587"/>
                    <a:pt x="2037" y="15643"/>
                  </a:cubicBezTo>
                  <a:cubicBezTo>
                    <a:pt x="2037" y="15671"/>
                    <a:pt x="2065" y="15671"/>
                    <a:pt x="2093" y="15671"/>
                  </a:cubicBezTo>
                  <a:lnTo>
                    <a:pt x="2149" y="15671"/>
                  </a:lnTo>
                  <a:lnTo>
                    <a:pt x="3153" y="15085"/>
                  </a:lnTo>
                  <a:cubicBezTo>
                    <a:pt x="3181" y="15057"/>
                    <a:pt x="3209" y="15001"/>
                    <a:pt x="3181" y="14973"/>
                  </a:cubicBezTo>
                  <a:cubicBezTo>
                    <a:pt x="3165" y="14941"/>
                    <a:pt x="3139" y="14927"/>
                    <a:pt x="3109" y="14927"/>
                  </a:cubicBezTo>
                  <a:close/>
                  <a:moveTo>
                    <a:pt x="1128" y="16071"/>
                  </a:moveTo>
                  <a:cubicBezTo>
                    <a:pt x="1107" y="16071"/>
                    <a:pt x="1084" y="16078"/>
                    <a:pt x="1061" y="16089"/>
                  </a:cubicBezTo>
                  <a:lnTo>
                    <a:pt x="85" y="16647"/>
                  </a:lnTo>
                  <a:cubicBezTo>
                    <a:pt x="29" y="16675"/>
                    <a:pt x="1" y="16731"/>
                    <a:pt x="29" y="16787"/>
                  </a:cubicBezTo>
                  <a:cubicBezTo>
                    <a:pt x="57" y="16815"/>
                    <a:pt x="85" y="16842"/>
                    <a:pt x="112" y="16842"/>
                  </a:cubicBezTo>
                  <a:cubicBezTo>
                    <a:pt x="140" y="16842"/>
                    <a:pt x="140" y="16815"/>
                    <a:pt x="168" y="16815"/>
                  </a:cubicBezTo>
                  <a:lnTo>
                    <a:pt x="1173" y="16257"/>
                  </a:lnTo>
                  <a:cubicBezTo>
                    <a:pt x="1201" y="16229"/>
                    <a:pt x="1228" y="16173"/>
                    <a:pt x="1201" y="16117"/>
                  </a:cubicBezTo>
                  <a:cubicBezTo>
                    <a:pt x="1184" y="16084"/>
                    <a:pt x="1158" y="16071"/>
                    <a:pt x="1128" y="16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9"/>
            <p:cNvSpPr/>
            <p:nvPr/>
          </p:nvSpPr>
          <p:spPr>
            <a:xfrm>
              <a:off x="3112150" y="3794250"/>
              <a:ext cx="17475" cy="11475"/>
            </a:xfrm>
            <a:custGeom>
              <a:avLst/>
              <a:gdLst/>
              <a:ahLst/>
              <a:cxnLst/>
              <a:rect l="l" t="t" r="r" b="b"/>
              <a:pathLst>
                <a:path w="699" h="459" extrusionOk="0">
                  <a:moveTo>
                    <a:pt x="607" y="1"/>
                  </a:moveTo>
                  <a:cubicBezTo>
                    <a:pt x="592" y="1"/>
                    <a:pt x="575" y="4"/>
                    <a:pt x="559" y="12"/>
                  </a:cubicBezTo>
                  <a:lnTo>
                    <a:pt x="57" y="291"/>
                  </a:lnTo>
                  <a:cubicBezTo>
                    <a:pt x="29" y="319"/>
                    <a:pt x="1" y="375"/>
                    <a:pt x="29" y="431"/>
                  </a:cubicBezTo>
                  <a:cubicBezTo>
                    <a:pt x="57" y="459"/>
                    <a:pt x="85" y="459"/>
                    <a:pt x="113" y="459"/>
                  </a:cubicBezTo>
                  <a:lnTo>
                    <a:pt x="168" y="459"/>
                  </a:lnTo>
                  <a:lnTo>
                    <a:pt x="643" y="180"/>
                  </a:lnTo>
                  <a:cubicBezTo>
                    <a:pt x="698" y="152"/>
                    <a:pt x="698" y="96"/>
                    <a:pt x="698" y="40"/>
                  </a:cubicBezTo>
                  <a:cubicBezTo>
                    <a:pt x="679" y="21"/>
                    <a:pt x="645" y="1"/>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9"/>
            <p:cNvSpPr/>
            <p:nvPr/>
          </p:nvSpPr>
          <p:spPr>
            <a:xfrm>
              <a:off x="4133975" y="5363600"/>
              <a:ext cx="18150" cy="12150"/>
            </a:xfrm>
            <a:custGeom>
              <a:avLst/>
              <a:gdLst/>
              <a:ahLst/>
              <a:cxnLst/>
              <a:rect l="l" t="t" r="r" b="b"/>
              <a:pathLst>
                <a:path w="726" h="486" extrusionOk="0">
                  <a:moveTo>
                    <a:pt x="123" y="0"/>
                  </a:moveTo>
                  <a:cubicBezTo>
                    <a:pt x="84" y="0"/>
                    <a:pt x="48" y="26"/>
                    <a:pt x="28" y="67"/>
                  </a:cubicBezTo>
                  <a:cubicBezTo>
                    <a:pt x="0" y="95"/>
                    <a:pt x="28" y="151"/>
                    <a:pt x="56" y="179"/>
                  </a:cubicBezTo>
                  <a:lnTo>
                    <a:pt x="586" y="486"/>
                  </a:lnTo>
                  <a:lnTo>
                    <a:pt x="614" y="486"/>
                  </a:lnTo>
                  <a:cubicBezTo>
                    <a:pt x="642" y="486"/>
                    <a:pt x="698" y="486"/>
                    <a:pt x="698" y="458"/>
                  </a:cubicBezTo>
                  <a:cubicBezTo>
                    <a:pt x="726" y="402"/>
                    <a:pt x="726" y="346"/>
                    <a:pt x="670" y="318"/>
                  </a:cubicBezTo>
                  <a:lnTo>
                    <a:pt x="168" y="11"/>
                  </a:lnTo>
                  <a:cubicBezTo>
                    <a:pt x="153" y="4"/>
                    <a:pt x="138"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9"/>
            <p:cNvSpPr/>
            <p:nvPr/>
          </p:nvSpPr>
          <p:spPr>
            <a:xfrm>
              <a:off x="3267000" y="4862800"/>
              <a:ext cx="846775" cy="491325"/>
            </a:xfrm>
            <a:custGeom>
              <a:avLst/>
              <a:gdLst/>
              <a:ahLst/>
              <a:cxnLst/>
              <a:rect l="l" t="t" r="r" b="b"/>
              <a:pathLst>
                <a:path w="33871" h="19653" extrusionOk="0">
                  <a:moveTo>
                    <a:pt x="113" y="1"/>
                  </a:moveTo>
                  <a:cubicBezTo>
                    <a:pt x="84" y="1"/>
                    <a:pt x="49" y="27"/>
                    <a:pt x="28" y="68"/>
                  </a:cubicBezTo>
                  <a:cubicBezTo>
                    <a:pt x="1" y="96"/>
                    <a:pt x="1" y="151"/>
                    <a:pt x="56" y="179"/>
                  </a:cubicBezTo>
                  <a:lnTo>
                    <a:pt x="1089" y="793"/>
                  </a:lnTo>
                  <a:lnTo>
                    <a:pt x="1117" y="793"/>
                  </a:lnTo>
                  <a:cubicBezTo>
                    <a:pt x="1144" y="793"/>
                    <a:pt x="1200" y="765"/>
                    <a:pt x="1200" y="737"/>
                  </a:cubicBezTo>
                  <a:cubicBezTo>
                    <a:pt x="1228" y="709"/>
                    <a:pt x="1228" y="626"/>
                    <a:pt x="1172" y="598"/>
                  </a:cubicBezTo>
                  <a:lnTo>
                    <a:pt x="140" y="12"/>
                  </a:lnTo>
                  <a:cubicBezTo>
                    <a:pt x="133" y="4"/>
                    <a:pt x="123" y="1"/>
                    <a:pt x="113" y="1"/>
                  </a:cubicBezTo>
                  <a:close/>
                  <a:moveTo>
                    <a:pt x="2137" y="1193"/>
                  </a:moveTo>
                  <a:cubicBezTo>
                    <a:pt x="2107" y="1193"/>
                    <a:pt x="2081" y="1207"/>
                    <a:pt x="2065" y="1239"/>
                  </a:cubicBezTo>
                  <a:cubicBezTo>
                    <a:pt x="2037" y="1295"/>
                    <a:pt x="2037" y="1351"/>
                    <a:pt x="2093" y="1379"/>
                  </a:cubicBezTo>
                  <a:lnTo>
                    <a:pt x="3125" y="1965"/>
                  </a:lnTo>
                  <a:lnTo>
                    <a:pt x="3153" y="1965"/>
                  </a:lnTo>
                  <a:cubicBezTo>
                    <a:pt x="3209" y="1965"/>
                    <a:pt x="3237" y="1965"/>
                    <a:pt x="3237" y="1937"/>
                  </a:cubicBezTo>
                  <a:cubicBezTo>
                    <a:pt x="3265" y="1881"/>
                    <a:pt x="3265" y="1825"/>
                    <a:pt x="3209" y="1797"/>
                  </a:cubicBezTo>
                  <a:lnTo>
                    <a:pt x="2205" y="1211"/>
                  </a:lnTo>
                  <a:cubicBezTo>
                    <a:pt x="2181" y="1200"/>
                    <a:pt x="2158" y="1193"/>
                    <a:pt x="2137" y="1193"/>
                  </a:cubicBezTo>
                  <a:close/>
                  <a:moveTo>
                    <a:pt x="4174" y="2365"/>
                  </a:moveTo>
                  <a:cubicBezTo>
                    <a:pt x="4144" y="2365"/>
                    <a:pt x="4118" y="2378"/>
                    <a:pt x="4102" y="2411"/>
                  </a:cubicBezTo>
                  <a:cubicBezTo>
                    <a:pt x="4074" y="2467"/>
                    <a:pt x="4102" y="2523"/>
                    <a:pt x="4130" y="2551"/>
                  </a:cubicBezTo>
                  <a:lnTo>
                    <a:pt x="5162" y="3137"/>
                  </a:lnTo>
                  <a:lnTo>
                    <a:pt x="5218" y="3137"/>
                  </a:lnTo>
                  <a:cubicBezTo>
                    <a:pt x="5246" y="3137"/>
                    <a:pt x="5273" y="3137"/>
                    <a:pt x="5301" y="3109"/>
                  </a:cubicBezTo>
                  <a:cubicBezTo>
                    <a:pt x="5329" y="3053"/>
                    <a:pt x="5301" y="2997"/>
                    <a:pt x="5246" y="2969"/>
                  </a:cubicBezTo>
                  <a:lnTo>
                    <a:pt x="4241" y="2383"/>
                  </a:lnTo>
                  <a:cubicBezTo>
                    <a:pt x="4218" y="2372"/>
                    <a:pt x="4195" y="2365"/>
                    <a:pt x="4174" y="2365"/>
                  </a:cubicBezTo>
                  <a:close/>
                  <a:moveTo>
                    <a:pt x="6230" y="3543"/>
                  </a:moveTo>
                  <a:cubicBezTo>
                    <a:pt x="6192" y="3543"/>
                    <a:pt x="6158" y="3563"/>
                    <a:pt x="6138" y="3583"/>
                  </a:cubicBezTo>
                  <a:cubicBezTo>
                    <a:pt x="6110" y="3639"/>
                    <a:pt x="6138" y="3694"/>
                    <a:pt x="6166" y="3722"/>
                  </a:cubicBezTo>
                  <a:lnTo>
                    <a:pt x="7199" y="4308"/>
                  </a:lnTo>
                  <a:cubicBezTo>
                    <a:pt x="7199" y="4336"/>
                    <a:pt x="7226" y="4336"/>
                    <a:pt x="7254" y="4336"/>
                  </a:cubicBezTo>
                  <a:cubicBezTo>
                    <a:pt x="7282" y="4336"/>
                    <a:pt x="7310" y="4308"/>
                    <a:pt x="7338" y="4280"/>
                  </a:cubicBezTo>
                  <a:cubicBezTo>
                    <a:pt x="7366" y="4225"/>
                    <a:pt x="7338" y="4169"/>
                    <a:pt x="7282" y="4141"/>
                  </a:cubicBezTo>
                  <a:lnTo>
                    <a:pt x="6278" y="3555"/>
                  </a:lnTo>
                  <a:cubicBezTo>
                    <a:pt x="6262" y="3547"/>
                    <a:pt x="6245" y="3543"/>
                    <a:pt x="6230" y="3543"/>
                  </a:cubicBezTo>
                  <a:close/>
                  <a:moveTo>
                    <a:pt x="8270" y="4716"/>
                  </a:moveTo>
                  <a:cubicBezTo>
                    <a:pt x="8231" y="4716"/>
                    <a:pt x="8195" y="4742"/>
                    <a:pt x="8175" y="4783"/>
                  </a:cubicBezTo>
                  <a:cubicBezTo>
                    <a:pt x="8147" y="4810"/>
                    <a:pt x="8175" y="4866"/>
                    <a:pt x="8231" y="4894"/>
                  </a:cubicBezTo>
                  <a:lnTo>
                    <a:pt x="9235" y="5480"/>
                  </a:lnTo>
                  <a:cubicBezTo>
                    <a:pt x="9263" y="5508"/>
                    <a:pt x="9263" y="5508"/>
                    <a:pt x="9291" y="5508"/>
                  </a:cubicBezTo>
                  <a:cubicBezTo>
                    <a:pt x="9319" y="5508"/>
                    <a:pt x="9347" y="5480"/>
                    <a:pt x="9375" y="5452"/>
                  </a:cubicBezTo>
                  <a:cubicBezTo>
                    <a:pt x="9403" y="5424"/>
                    <a:pt x="9375" y="5341"/>
                    <a:pt x="9347" y="5313"/>
                  </a:cubicBezTo>
                  <a:lnTo>
                    <a:pt x="8314" y="4727"/>
                  </a:lnTo>
                  <a:cubicBezTo>
                    <a:pt x="8300" y="4719"/>
                    <a:pt x="8285" y="4716"/>
                    <a:pt x="8270" y="4716"/>
                  </a:cubicBezTo>
                  <a:close/>
                  <a:moveTo>
                    <a:pt x="10284" y="5908"/>
                  </a:moveTo>
                  <a:cubicBezTo>
                    <a:pt x="10254" y="5908"/>
                    <a:pt x="10228" y="5922"/>
                    <a:pt x="10212" y="5954"/>
                  </a:cubicBezTo>
                  <a:cubicBezTo>
                    <a:pt x="10184" y="5982"/>
                    <a:pt x="10212" y="6066"/>
                    <a:pt x="10267" y="6094"/>
                  </a:cubicBezTo>
                  <a:lnTo>
                    <a:pt x="11272" y="6680"/>
                  </a:lnTo>
                  <a:lnTo>
                    <a:pt x="11328" y="6680"/>
                  </a:lnTo>
                  <a:cubicBezTo>
                    <a:pt x="11355" y="6680"/>
                    <a:pt x="11383" y="6680"/>
                    <a:pt x="11411" y="6624"/>
                  </a:cubicBezTo>
                  <a:cubicBezTo>
                    <a:pt x="11439" y="6596"/>
                    <a:pt x="11411" y="6540"/>
                    <a:pt x="11383" y="6512"/>
                  </a:cubicBezTo>
                  <a:lnTo>
                    <a:pt x="10351" y="5926"/>
                  </a:lnTo>
                  <a:cubicBezTo>
                    <a:pt x="10328" y="5915"/>
                    <a:pt x="10305" y="5908"/>
                    <a:pt x="10284" y="5908"/>
                  </a:cubicBezTo>
                  <a:close/>
                  <a:moveTo>
                    <a:pt x="12334" y="7080"/>
                  </a:moveTo>
                  <a:cubicBezTo>
                    <a:pt x="12305" y="7080"/>
                    <a:pt x="12276" y="7093"/>
                    <a:pt x="12276" y="7126"/>
                  </a:cubicBezTo>
                  <a:cubicBezTo>
                    <a:pt x="12248" y="7182"/>
                    <a:pt x="12248" y="7238"/>
                    <a:pt x="12304" y="7266"/>
                  </a:cubicBezTo>
                  <a:lnTo>
                    <a:pt x="13308" y="7851"/>
                  </a:lnTo>
                  <a:lnTo>
                    <a:pt x="13364" y="7851"/>
                  </a:lnTo>
                  <a:cubicBezTo>
                    <a:pt x="13392" y="7851"/>
                    <a:pt x="13420" y="7851"/>
                    <a:pt x="13448" y="7824"/>
                  </a:cubicBezTo>
                  <a:cubicBezTo>
                    <a:pt x="13476" y="7768"/>
                    <a:pt x="13476" y="7712"/>
                    <a:pt x="13420" y="7684"/>
                  </a:cubicBezTo>
                  <a:lnTo>
                    <a:pt x="12388" y="7098"/>
                  </a:lnTo>
                  <a:cubicBezTo>
                    <a:pt x="12376" y="7087"/>
                    <a:pt x="12355" y="7080"/>
                    <a:pt x="12334" y="7080"/>
                  </a:cubicBezTo>
                  <a:close/>
                  <a:moveTo>
                    <a:pt x="14394" y="8258"/>
                  </a:moveTo>
                  <a:cubicBezTo>
                    <a:pt x="14366" y="8258"/>
                    <a:pt x="14333" y="8278"/>
                    <a:pt x="14313" y="8298"/>
                  </a:cubicBezTo>
                  <a:cubicBezTo>
                    <a:pt x="14285" y="8354"/>
                    <a:pt x="14285" y="8409"/>
                    <a:pt x="14341" y="8437"/>
                  </a:cubicBezTo>
                  <a:lnTo>
                    <a:pt x="15345" y="9023"/>
                  </a:lnTo>
                  <a:cubicBezTo>
                    <a:pt x="15373" y="9023"/>
                    <a:pt x="15401" y="9051"/>
                    <a:pt x="15401" y="9051"/>
                  </a:cubicBezTo>
                  <a:cubicBezTo>
                    <a:pt x="15429" y="9051"/>
                    <a:pt x="15485" y="9023"/>
                    <a:pt x="15485" y="8995"/>
                  </a:cubicBezTo>
                  <a:cubicBezTo>
                    <a:pt x="15512" y="8940"/>
                    <a:pt x="15512" y="8884"/>
                    <a:pt x="15457" y="8856"/>
                  </a:cubicBezTo>
                  <a:lnTo>
                    <a:pt x="14424" y="8270"/>
                  </a:lnTo>
                  <a:cubicBezTo>
                    <a:pt x="14416" y="8262"/>
                    <a:pt x="14406" y="8258"/>
                    <a:pt x="14394" y="8258"/>
                  </a:cubicBezTo>
                  <a:close/>
                  <a:moveTo>
                    <a:pt x="16441" y="9430"/>
                  </a:moveTo>
                  <a:cubicBezTo>
                    <a:pt x="16403" y="9430"/>
                    <a:pt x="16369" y="9450"/>
                    <a:pt x="16349" y="9470"/>
                  </a:cubicBezTo>
                  <a:cubicBezTo>
                    <a:pt x="16322" y="9525"/>
                    <a:pt x="16322" y="9581"/>
                    <a:pt x="16377" y="9609"/>
                  </a:cubicBezTo>
                  <a:lnTo>
                    <a:pt x="17410" y="10195"/>
                  </a:lnTo>
                  <a:cubicBezTo>
                    <a:pt x="17410" y="10223"/>
                    <a:pt x="17437" y="10223"/>
                    <a:pt x="17437" y="10223"/>
                  </a:cubicBezTo>
                  <a:cubicBezTo>
                    <a:pt x="17493" y="10223"/>
                    <a:pt x="17521" y="10195"/>
                    <a:pt x="17521" y="10167"/>
                  </a:cubicBezTo>
                  <a:cubicBezTo>
                    <a:pt x="17549" y="10111"/>
                    <a:pt x="17549" y="10055"/>
                    <a:pt x="17493" y="10028"/>
                  </a:cubicBezTo>
                  <a:lnTo>
                    <a:pt x="16489" y="9442"/>
                  </a:lnTo>
                  <a:cubicBezTo>
                    <a:pt x="16473" y="9434"/>
                    <a:pt x="16456" y="9430"/>
                    <a:pt x="16441" y="9430"/>
                  </a:cubicBezTo>
                  <a:close/>
                  <a:moveTo>
                    <a:pt x="18481" y="10603"/>
                  </a:moveTo>
                  <a:cubicBezTo>
                    <a:pt x="18442" y="10603"/>
                    <a:pt x="18406" y="10628"/>
                    <a:pt x="18386" y="10669"/>
                  </a:cubicBezTo>
                  <a:cubicBezTo>
                    <a:pt x="18358" y="10697"/>
                    <a:pt x="18386" y="10781"/>
                    <a:pt x="18414" y="10809"/>
                  </a:cubicBezTo>
                  <a:lnTo>
                    <a:pt x="19446" y="11395"/>
                  </a:lnTo>
                  <a:lnTo>
                    <a:pt x="19502" y="11395"/>
                  </a:lnTo>
                  <a:cubicBezTo>
                    <a:pt x="19530" y="11395"/>
                    <a:pt x="19558" y="11367"/>
                    <a:pt x="19586" y="11339"/>
                  </a:cubicBezTo>
                  <a:cubicBezTo>
                    <a:pt x="19614" y="11311"/>
                    <a:pt x="19586" y="11255"/>
                    <a:pt x="19530" y="11227"/>
                  </a:cubicBezTo>
                  <a:lnTo>
                    <a:pt x="18526" y="10613"/>
                  </a:lnTo>
                  <a:cubicBezTo>
                    <a:pt x="18511" y="10606"/>
                    <a:pt x="18496" y="10603"/>
                    <a:pt x="18481" y="10603"/>
                  </a:cubicBezTo>
                  <a:close/>
                  <a:moveTo>
                    <a:pt x="20495" y="11795"/>
                  </a:moveTo>
                  <a:cubicBezTo>
                    <a:pt x="20465" y="11795"/>
                    <a:pt x="20439" y="11808"/>
                    <a:pt x="20423" y="11841"/>
                  </a:cubicBezTo>
                  <a:cubicBezTo>
                    <a:pt x="20395" y="11897"/>
                    <a:pt x="20423" y="11953"/>
                    <a:pt x="20451" y="11981"/>
                  </a:cubicBezTo>
                  <a:lnTo>
                    <a:pt x="21483" y="12566"/>
                  </a:lnTo>
                  <a:lnTo>
                    <a:pt x="21539" y="12566"/>
                  </a:lnTo>
                  <a:cubicBezTo>
                    <a:pt x="21567" y="12566"/>
                    <a:pt x="21594" y="12566"/>
                    <a:pt x="21622" y="12539"/>
                  </a:cubicBezTo>
                  <a:cubicBezTo>
                    <a:pt x="21650" y="12483"/>
                    <a:pt x="21622" y="12427"/>
                    <a:pt x="21567" y="12399"/>
                  </a:cubicBezTo>
                  <a:lnTo>
                    <a:pt x="20562" y="11813"/>
                  </a:lnTo>
                  <a:cubicBezTo>
                    <a:pt x="20539" y="11802"/>
                    <a:pt x="20516" y="11795"/>
                    <a:pt x="20495" y="11795"/>
                  </a:cubicBezTo>
                  <a:close/>
                  <a:moveTo>
                    <a:pt x="22531" y="12967"/>
                  </a:moveTo>
                  <a:cubicBezTo>
                    <a:pt x="22502" y="12967"/>
                    <a:pt x="22476" y="12980"/>
                    <a:pt x="22459" y="13013"/>
                  </a:cubicBezTo>
                  <a:cubicBezTo>
                    <a:pt x="22431" y="13069"/>
                    <a:pt x="22459" y="13124"/>
                    <a:pt x="22487" y="13152"/>
                  </a:cubicBezTo>
                  <a:lnTo>
                    <a:pt x="23519" y="13738"/>
                  </a:lnTo>
                  <a:cubicBezTo>
                    <a:pt x="23547" y="13738"/>
                    <a:pt x="23547" y="13766"/>
                    <a:pt x="23575" y="13766"/>
                  </a:cubicBezTo>
                  <a:cubicBezTo>
                    <a:pt x="23603" y="13766"/>
                    <a:pt x="23631" y="13738"/>
                    <a:pt x="23659" y="13710"/>
                  </a:cubicBezTo>
                  <a:cubicBezTo>
                    <a:pt x="23687" y="13654"/>
                    <a:pt x="23659" y="13599"/>
                    <a:pt x="23631" y="13571"/>
                  </a:cubicBezTo>
                  <a:lnTo>
                    <a:pt x="22599" y="12985"/>
                  </a:lnTo>
                  <a:cubicBezTo>
                    <a:pt x="22576" y="12973"/>
                    <a:pt x="22553" y="12967"/>
                    <a:pt x="22531" y="12967"/>
                  </a:cubicBezTo>
                  <a:close/>
                  <a:moveTo>
                    <a:pt x="24587" y="14145"/>
                  </a:moveTo>
                  <a:cubicBezTo>
                    <a:pt x="24549" y="14145"/>
                    <a:pt x="24516" y="14165"/>
                    <a:pt x="24496" y="14185"/>
                  </a:cubicBezTo>
                  <a:cubicBezTo>
                    <a:pt x="24468" y="14240"/>
                    <a:pt x="24496" y="14296"/>
                    <a:pt x="24552" y="14324"/>
                  </a:cubicBezTo>
                  <a:lnTo>
                    <a:pt x="25556" y="14910"/>
                  </a:lnTo>
                  <a:cubicBezTo>
                    <a:pt x="25584" y="14938"/>
                    <a:pt x="25584" y="14938"/>
                    <a:pt x="25612" y="14938"/>
                  </a:cubicBezTo>
                  <a:cubicBezTo>
                    <a:pt x="25640" y="14938"/>
                    <a:pt x="25668" y="14910"/>
                    <a:pt x="25696" y="14882"/>
                  </a:cubicBezTo>
                  <a:cubicBezTo>
                    <a:pt x="25724" y="14826"/>
                    <a:pt x="25696" y="14770"/>
                    <a:pt x="25668" y="14743"/>
                  </a:cubicBezTo>
                  <a:lnTo>
                    <a:pt x="24635" y="14157"/>
                  </a:lnTo>
                  <a:cubicBezTo>
                    <a:pt x="24619" y="14148"/>
                    <a:pt x="24603" y="14145"/>
                    <a:pt x="24587" y="14145"/>
                  </a:cubicBezTo>
                  <a:close/>
                  <a:moveTo>
                    <a:pt x="26640" y="15317"/>
                  </a:moveTo>
                  <a:cubicBezTo>
                    <a:pt x="26603" y="15317"/>
                    <a:pt x="26553" y="15343"/>
                    <a:pt x="26533" y="15384"/>
                  </a:cubicBezTo>
                  <a:cubicBezTo>
                    <a:pt x="26505" y="15412"/>
                    <a:pt x="26533" y="15468"/>
                    <a:pt x="26588" y="15496"/>
                  </a:cubicBezTo>
                  <a:lnTo>
                    <a:pt x="27593" y="16110"/>
                  </a:lnTo>
                  <a:lnTo>
                    <a:pt x="27649" y="16110"/>
                  </a:lnTo>
                  <a:cubicBezTo>
                    <a:pt x="27676" y="16110"/>
                    <a:pt x="27704" y="16082"/>
                    <a:pt x="27732" y="16054"/>
                  </a:cubicBezTo>
                  <a:cubicBezTo>
                    <a:pt x="27760" y="16026"/>
                    <a:pt x="27760" y="15942"/>
                    <a:pt x="27704" y="15914"/>
                  </a:cubicBezTo>
                  <a:lnTo>
                    <a:pt x="26672" y="15328"/>
                  </a:lnTo>
                  <a:cubicBezTo>
                    <a:pt x="26665" y="15321"/>
                    <a:pt x="26653" y="15317"/>
                    <a:pt x="26640" y="15317"/>
                  </a:cubicBezTo>
                  <a:close/>
                  <a:moveTo>
                    <a:pt x="28664" y="16510"/>
                  </a:moveTo>
                  <a:cubicBezTo>
                    <a:pt x="28639" y="16510"/>
                    <a:pt x="28613" y="16523"/>
                    <a:pt x="28597" y="16556"/>
                  </a:cubicBezTo>
                  <a:cubicBezTo>
                    <a:pt x="28569" y="16612"/>
                    <a:pt x="28569" y="16668"/>
                    <a:pt x="28625" y="16695"/>
                  </a:cubicBezTo>
                  <a:lnTo>
                    <a:pt x="29629" y="17281"/>
                  </a:lnTo>
                  <a:lnTo>
                    <a:pt x="29685" y="17281"/>
                  </a:lnTo>
                  <a:cubicBezTo>
                    <a:pt x="29713" y="17281"/>
                    <a:pt x="29769" y="17281"/>
                    <a:pt x="29769" y="17226"/>
                  </a:cubicBezTo>
                  <a:cubicBezTo>
                    <a:pt x="29797" y="17198"/>
                    <a:pt x="29797" y="17142"/>
                    <a:pt x="29741" y="17114"/>
                  </a:cubicBezTo>
                  <a:lnTo>
                    <a:pt x="28709" y="16528"/>
                  </a:lnTo>
                  <a:cubicBezTo>
                    <a:pt x="28697" y="16517"/>
                    <a:pt x="28681" y="16510"/>
                    <a:pt x="28664" y="16510"/>
                  </a:cubicBezTo>
                  <a:close/>
                  <a:moveTo>
                    <a:pt x="30706" y="17682"/>
                  </a:moveTo>
                  <a:cubicBezTo>
                    <a:pt x="30676" y="17682"/>
                    <a:pt x="30650" y="17695"/>
                    <a:pt x="30634" y="17728"/>
                  </a:cubicBezTo>
                  <a:cubicBezTo>
                    <a:pt x="30606" y="17784"/>
                    <a:pt x="30606" y="17839"/>
                    <a:pt x="30662" y="17867"/>
                  </a:cubicBezTo>
                  <a:lnTo>
                    <a:pt x="31694" y="18453"/>
                  </a:lnTo>
                  <a:lnTo>
                    <a:pt x="31722" y="18453"/>
                  </a:lnTo>
                  <a:cubicBezTo>
                    <a:pt x="31778" y="18453"/>
                    <a:pt x="31806" y="18453"/>
                    <a:pt x="31806" y="18425"/>
                  </a:cubicBezTo>
                  <a:cubicBezTo>
                    <a:pt x="31833" y="18369"/>
                    <a:pt x="31833" y="18314"/>
                    <a:pt x="31778" y="18286"/>
                  </a:cubicBezTo>
                  <a:lnTo>
                    <a:pt x="30773" y="17700"/>
                  </a:lnTo>
                  <a:cubicBezTo>
                    <a:pt x="30750" y="17688"/>
                    <a:pt x="30727" y="17682"/>
                    <a:pt x="30706" y="17682"/>
                  </a:cubicBezTo>
                  <a:close/>
                  <a:moveTo>
                    <a:pt x="32762" y="18860"/>
                  </a:moveTo>
                  <a:cubicBezTo>
                    <a:pt x="32724" y="18860"/>
                    <a:pt x="32690" y="18880"/>
                    <a:pt x="32670" y="18899"/>
                  </a:cubicBezTo>
                  <a:cubicBezTo>
                    <a:pt x="32642" y="18955"/>
                    <a:pt x="32642" y="19011"/>
                    <a:pt x="32698" y="19039"/>
                  </a:cubicBezTo>
                  <a:lnTo>
                    <a:pt x="33731" y="19625"/>
                  </a:lnTo>
                  <a:cubicBezTo>
                    <a:pt x="33731" y="19653"/>
                    <a:pt x="33758" y="19653"/>
                    <a:pt x="33758" y="19653"/>
                  </a:cubicBezTo>
                  <a:cubicBezTo>
                    <a:pt x="33814" y="19653"/>
                    <a:pt x="33842" y="19625"/>
                    <a:pt x="33870" y="19597"/>
                  </a:cubicBezTo>
                  <a:cubicBezTo>
                    <a:pt x="33870" y="19541"/>
                    <a:pt x="33870" y="19485"/>
                    <a:pt x="33814" y="19457"/>
                  </a:cubicBezTo>
                  <a:lnTo>
                    <a:pt x="32810" y="18872"/>
                  </a:lnTo>
                  <a:cubicBezTo>
                    <a:pt x="32794" y="18863"/>
                    <a:pt x="32777" y="18860"/>
                    <a:pt x="32762" y="188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9"/>
            <p:cNvSpPr/>
            <p:nvPr/>
          </p:nvSpPr>
          <p:spPr>
            <a:xfrm>
              <a:off x="3226550" y="4833525"/>
              <a:ext cx="20250" cy="19825"/>
            </a:xfrm>
            <a:custGeom>
              <a:avLst/>
              <a:gdLst/>
              <a:ahLst/>
              <a:cxnLst/>
              <a:rect l="l" t="t" r="r" b="b"/>
              <a:pathLst>
                <a:path w="810" h="793" extrusionOk="0">
                  <a:moveTo>
                    <a:pt x="686" y="0"/>
                  </a:moveTo>
                  <a:cubicBezTo>
                    <a:pt x="672" y="0"/>
                    <a:pt x="657" y="4"/>
                    <a:pt x="642" y="11"/>
                  </a:cubicBezTo>
                  <a:lnTo>
                    <a:pt x="0" y="402"/>
                  </a:lnTo>
                  <a:lnTo>
                    <a:pt x="642" y="764"/>
                  </a:lnTo>
                  <a:cubicBezTo>
                    <a:pt x="670" y="792"/>
                    <a:pt x="698" y="792"/>
                    <a:pt x="698" y="792"/>
                  </a:cubicBezTo>
                  <a:cubicBezTo>
                    <a:pt x="726" y="792"/>
                    <a:pt x="782" y="764"/>
                    <a:pt x="782" y="736"/>
                  </a:cubicBezTo>
                  <a:cubicBezTo>
                    <a:pt x="809" y="681"/>
                    <a:pt x="809" y="625"/>
                    <a:pt x="754" y="597"/>
                  </a:cubicBezTo>
                  <a:lnTo>
                    <a:pt x="391" y="402"/>
                  </a:lnTo>
                  <a:lnTo>
                    <a:pt x="754" y="178"/>
                  </a:lnTo>
                  <a:cubicBezTo>
                    <a:pt x="809" y="151"/>
                    <a:pt x="809" y="95"/>
                    <a:pt x="782" y="67"/>
                  </a:cubicBezTo>
                  <a:cubicBezTo>
                    <a:pt x="761" y="26"/>
                    <a:pt x="726"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9"/>
            <p:cNvSpPr/>
            <p:nvPr/>
          </p:nvSpPr>
          <p:spPr>
            <a:xfrm>
              <a:off x="3266300" y="4455475"/>
              <a:ext cx="634725" cy="368575"/>
            </a:xfrm>
            <a:custGeom>
              <a:avLst/>
              <a:gdLst/>
              <a:ahLst/>
              <a:cxnLst/>
              <a:rect l="l" t="t" r="r" b="b"/>
              <a:pathLst>
                <a:path w="25389" h="14743" extrusionOk="0">
                  <a:moveTo>
                    <a:pt x="25282" y="1"/>
                  </a:moveTo>
                  <a:cubicBezTo>
                    <a:pt x="25268" y="1"/>
                    <a:pt x="25257" y="4"/>
                    <a:pt x="25249" y="12"/>
                  </a:cubicBezTo>
                  <a:lnTo>
                    <a:pt x="24245" y="598"/>
                  </a:lnTo>
                  <a:cubicBezTo>
                    <a:pt x="24189" y="626"/>
                    <a:pt x="24161" y="681"/>
                    <a:pt x="24189" y="737"/>
                  </a:cubicBezTo>
                  <a:cubicBezTo>
                    <a:pt x="24217" y="765"/>
                    <a:pt x="24245" y="793"/>
                    <a:pt x="24273" y="793"/>
                  </a:cubicBezTo>
                  <a:cubicBezTo>
                    <a:pt x="24301" y="793"/>
                    <a:pt x="24329" y="793"/>
                    <a:pt x="24329" y="765"/>
                  </a:cubicBezTo>
                  <a:lnTo>
                    <a:pt x="25333" y="207"/>
                  </a:lnTo>
                  <a:cubicBezTo>
                    <a:pt x="25389" y="179"/>
                    <a:pt x="25389" y="95"/>
                    <a:pt x="25389" y="68"/>
                  </a:cubicBezTo>
                  <a:cubicBezTo>
                    <a:pt x="25368" y="27"/>
                    <a:pt x="25318" y="1"/>
                    <a:pt x="25282" y="1"/>
                  </a:cubicBezTo>
                  <a:close/>
                  <a:moveTo>
                    <a:pt x="23271" y="1172"/>
                  </a:moveTo>
                  <a:cubicBezTo>
                    <a:pt x="23259" y="1172"/>
                    <a:pt x="23249" y="1175"/>
                    <a:pt x="23241" y="1184"/>
                  </a:cubicBezTo>
                  <a:lnTo>
                    <a:pt x="22208" y="1769"/>
                  </a:lnTo>
                  <a:cubicBezTo>
                    <a:pt x="22180" y="1797"/>
                    <a:pt x="22153" y="1853"/>
                    <a:pt x="22180" y="1909"/>
                  </a:cubicBezTo>
                  <a:cubicBezTo>
                    <a:pt x="22208" y="1937"/>
                    <a:pt x="22236" y="1965"/>
                    <a:pt x="22264" y="1965"/>
                  </a:cubicBezTo>
                  <a:cubicBezTo>
                    <a:pt x="22292" y="1965"/>
                    <a:pt x="22292" y="1937"/>
                    <a:pt x="22320" y="1937"/>
                  </a:cubicBezTo>
                  <a:lnTo>
                    <a:pt x="23324" y="1351"/>
                  </a:lnTo>
                  <a:cubicBezTo>
                    <a:pt x="23380" y="1323"/>
                    <a:pt x="23380" y="1267"/>
                    <a:pt x="23352" y="1211"/>
                  </a:cubicBezTo>
                  <a:cubicBezTo>
                    <a:pt x="23332" y="1192"/>
                    <a:pt x="23299" y="1172"/>
                    <a:pt x="23271" y="1172"/>
                  </a:cubicBezTo>
                  <a:close/>
                  <a:moveTo>
                    <a:pt x="21271" y="2337"/>
                  </a:moveTo>
                  <a:cubicBezTo>
                    <a:pt x="21250" y="2337"/>
                    <a:pt x="21227" y="2344"/>
                    <a:pt x="21204" y="2355"/>
                  </a:cubicBezTo>
                  <a:lnTo>
                    <a:pt x="20200" y="2941"/>
                  </a:lnTo>
                  <a:cubicBezTo>
                    <a:pt x="20172" y="2969"/>
                    <a:pt x="20144" y="3025"/>
                    <a:pt x="20172" y="3053"/>
                  </a:cubicBezTo>
                  <a:cubicBezTo>
                    <a:pt x="20200" y="3109"/>
                    <a:pt x="20228" y="3109"/>
                    <a:pt x="20255" y="3109"/>
                  </a:cubicBezTo>
                  <a:lnTo>
                    <a:pt x="20311" y="3109"/>
                  </a:lnTo>
                  <a:lnTo>
                    <a:pt x="21316" y="2523"/>
                  </a:lnTo>
                  <a:cubicBezTo>
                    <a:pt x="21371" y="2495"/>
                    <a:pt x="21371" y="2439"/>
                    <a:pt x="21343" y="2383"/>
                  </a:cubicBezTo>
                  <a:cubicBezTo>
                    <a:pt x="21327" y="2350"/>
                    <a:pt x="21301" y="2337"/>
                    <a:pt x="21271" y="2337"/>
                  </a:cubicBezTo>
                  <a:close/>
                  <a:moveTo>
                    <a:pt x="19195" y="3499"/>
                  </a:moveTo>
                  <a:lnTo>
                    <a:pt x="18191" y="4085"/>
                  </a:lnTo>
                  <a:cubicBezTo>
                    <a:pt x="18135" y="4113"/>
                    <a:pt x="18135" y="4169"/>
                    <a:pt x="18163" y="4225"/>
                  </a:cubicBezTo>
                  <a:cubicBezTo>
                    <a:pt x="18163" y="4252"/>
                    <a:pt x="18219" y="4280"/>
                    <a:pt x="18247" y="4280"/>
                  </a:cubicBezTo>
                  <a:cubicBezTo>
                    <a:pt x="18247" y="4280"/>
                    <a:pt x="18275" y="4280"/>
                    <a:pt x="18302" y="4252"/>
                  </a:cubicBezTo>
                  <a:lnTo>
                    <a:pt x="19307" y="3694"/>
                  </a:lnTo>
                  <a:cubicBezTo>
                    <a:pt x="19335" y="3667"/>
                    <a:pt x="19363" y="3583"/>
                    <a:pt x="19335" y="3555"/>
                  </a:cubicBezTo>
                  <a:cubicBezTo>
                    <a:pt x="19307" y="3499"/>
                    <a:pt x="19251" y="3499"/>
                    <a:pt x="19195" y="3499"/>
                  </a:cubicBezTo>
                  <a:close/>
                  <a:moveTo>
                    <a:pt x="17235" y="4659"/>
                  </a:moveTo>
                  <a:cubicBezTo>
                    <a:pt x="17219" y="4659"/>
                    <a:pt x="17203" y="4663"/>
                    <a:pt x="17187" y="4671"/>
                  </a:cubicBezTo>
                  <a:lnTo>
                    <a:pt x="16182" y="5257"/>
                  </a:lnTo>
                  <a:cubicBezTo>
                    <a:pt x="16126" y="5285"/>
                    <a:pt x="16126" y="5340"/>
                    <a:pt x="16154" y="5396"/>
                  </a:cubicBezTo>
                  <a:cubicBezTo>
                    <a:pt x="16154" y="5424"/>
                    <a:pt x="16182" y="5452"/>
                    <a:pt x="16238" y="5452"/>
                  </a:cubicBezTo>
                  <a:cubicBezTo>
                    <a:pt x="16238" y="5452"/>
                    <a:pt x="16266" y="5424"/>
                    <a:pt x="16266" y="5424"/>
                  </a:cubicBezTo>
                  <a:lnTo>
                    <a:pt x="17298" y="4838"/>
                  </a:lnTo>
                  <a:cubicBezTo>
                    <a:pt x="17326" y="4810"/>
                    <a:pt x="17354" y="4755"/>
                    <a:pt x="17326" y="4699"/>
                  </a:cubicBezTo>
                  <a:cubicBezTo>
                    <a:pt x="17306" y="4679"/>
                    <a:pt x="17273" y="4659"/>
                    <a:pt x="17235" y="4659"/>
                  </a:cubicBezTo>
                  <a:close/>
                  <a:moveTo>
                    <a:pt x="15245" y="5824"/>
                  </a:moveTo>
                  <a:cubicBezTo>
                    <a:pt x="15224" y="5824"/>
                    <a:pt x="15201" y="5831"/>
                    <a:pt x="15178" y="5843"/>
                  </a:cubicBezTo>
                  <a:lnTo>
                    <a:pt x="14173" y="6429"/>
                  </a:lnTo>
                  <a:cubicBezTo>
                    <a:pt x="14118" y="6456"/>
                    <a:pt x="14090" y="6512"/>
                    <a:pt x="14118" y="6540"/>
                  </a:cubicBezTo>
                  <a:cubicBezTo>
                    <a:pt x="14146" y="6596"/>
                    <a:pt x="14173" y="6596"/>
                    <a:pt x="14201" y="6596"/>
                  </a:cubicBezTo>
                  <a:lnTo>
                    <a:pt x="14257" y="6596"/>
                  </a:lnTo>
                  <a:lnTo>
                    <a:pt x="15261" y="6010"/>
                  </a:lnTo>
                  <a:cubicBezTo>
                    <a:pt x="15317" y="5982"/>
                    <a:pt x="15345" y="5926"/>
                    <a:pt x="15317" y="5871"/>
                  </a:cubicBezTo>
                  <a:cubicBezTo>
                    <a:pt x="15301" y="5838"/>
                    <a:pt x="15275" y="5824"/>
                    <a:pt x="15245" y="5824"/>
                  </a:cubicBezTo>
                  <a:close/>
                  <a:moveTo>
                    <a:pt x="13169" y="6987"/>
                  </a:moveTo>
                  <a:lnTo>
                    <a:pt x="12165" y="7572"/>
                  </a:lnTo>
                  <a:cubicBezTo>
                    <a:pt x="12109" y="7600"/>
                    <a:pt x="12081" y="7656"/>
                    <a:pt x="12109" y="7712"/>
                  </a:cubicBezTo>
                  <a:cubicBezTo>
                    <a:pt x="12137" y="7740"/>
                    <a:pt x="12165" y="7768"/>
                    <a:pt x="12193" y="7768"/>
                  </a:cubicBezTo>
                  <a:cubicBezTo>
                    <a:pt x="12220" y="7768"/>
                    <a:pt x="12248" y="7768"/>
                    <a:pt x="12248" y="7740"/>
                  </a:cubicBezTo>
                  <a:lnTo>
                    <a:pt x="13253" y="7182"/>
                  </a:lnTo>
                  <a:cubicBezTo>
                    <a:pt x="13309" y="7154"/>
                    <a:pt x="13309" y="7070"/>
                    <a:pt x="13281" y="7042"/>
                  </a:cubicBezTo>
                  <a:cubicBezTo>
                    <a:pt x="13253" y="6987"/>
                    <a:pt x="13197" y="6987"/>
                    <a:pt x="13169" y="6987"/>
                  </a:cubicBezTo>
                  <a:close/>
                  <a:moveTo>
                    <a:pt x="11181" y="8147"/>
                  </a:moveTo>
                  <a:cubicBezTo>
                    <a:pt x="11165" y="8147"/>
                    <a:pt x="11149" y="8150"/>
                    <a:pt x="11132" y="8158"/>
                  </a:cubicBezTo>
                  <a:lnTo>
                    <a:pt x="10128" y="8744"/>
                  </a:lnTo>
                  <a:cubicBezTo>
                    <a:pt x="10100" y="8772"/>
                    <a:pt x="10072" y="8828"/>
                    <a:pt x="10100" y="8884"/>
                  </a:cubicBezTo>
                  <a:cubicBezTo>
                    <a:pt x="10128" y="8912"/>
                    <a:pt x="10156" y="8939"/>
                    <a:pt x="10184" y="8939"/>
                  </a:cubicBezTo>
                  <a:cubicBezTo>
                    <a:pt x="10212" y="8939"/>
                    <a:pt x="10212" y="8912"/>
                    <a:pt x="10240" y="8912"/>
                  </a:cubicBezTo>
                  <a:lnTo>
                    <a:pt x="11244" y="8326"/>
                  </a:lnTo>
                  <a:cubicBezTo>
                    <a:pt x="11300" y="8298"/>
                    <a:pt x="11300" y="8242"/>
                    <a:pt x="11272" y="8186"/>
                  </a:cubicBezTo>
                  <a:cubicBezTo>
                    <a:pt x="11252" y="8166"/>
                    <a:pt x="11218" y="8147"/>
                    <a:pt x="11181" y="8147"/>
                  </a:cubicBezTo>
                  <a:close/>
                  <a:moveTo>
                    <a:pt x="9191" y="9312"/>
                  </a:moveTo>
                  <a:cubicBezTo>
                    <a:pt x="9170" y="9312"/>
                    <a:pt x="9147" y="9318"/>
                    <a:pt x="9124" y="9330"/>
                  </a:cubicBezTo>
                  <a:lnTo>
                    <a:pt x="8119" y="9916"/>
                  </a:lnTo>
                  <a:cubicBezTo>
                    <a:pt x="8091" y="9944"/>
                    <a:pt x="8064" y="10000"/>
                    <a:pt x="8091" y="10028"/>
                  </a:cubicBezTo>
                  <a:cubicBezTo>
                    <a:pt x="8119" y="10083"/>
                    <a:pt x="8147" y="10083"/>
                    <a:pt x="8175" y="10083"/>
                  </a:cubicBezTo>
                  <a:lnTo>
                    <a:pt x="8231" y="10083"/>
                  </a:lnTo>
                  <a:lnTo>
                    <a:pt x="9235" y="9497"/>
                  </a:lnTo>
                  <a:cubicBezTo>
                    <a:pt x="9263" y="9470"/>
                    <a:pt x="9291" y="9414"/>
                    <a:pt x="9263" y="9358"/>
                  </a:cubicBezTo>
                  <a:cubicBezTo>
                    <a:pt x="9247" y="9325"/>
                    <a:pt x="9221" y="9312"/>
                    <a:pt x="9191" y="9312"/>
                  </a:cubicBezTo>
                  <a:close/>
                  <a:moveTo>
                    <a:pt x="7182" y="10483"/>
                  </a:moveTo>
                  <a:cubicBezTo>
                    <a:pt x="7161" y="10483"/>
                    <a:pt x="7138" y="10490"/>
                    <a:pt x="7115" y="10502"/>
                  </a:cubicBezTo>
                  <a:lnTo>
                    <a:pt x="6111" y="11060"/>
                  </a:lnTo>
                  <a:cubicBezTo>
                    <a:pt x="6055" y="11088"/>
                    <a:pt x="6055" y="11143"/>
                    <a:pt x="6083" y="11199"/>
                  </a:cubicBezTo>
                  <a:cubicBezTo>
                    <a:pt x="6083" y="11227"/>
                    <a:pt x="6138" y="11255"/>
                    <a:pt x="6166" y="11255"/>
                  </a:cubicBezTo>
                  <a:cubicBezTo>
                    <a:pt x="6166" y="11255"/>
                    <a:pt x="6194" y="11255"/>
                    <a:pt x="6222" y="11227"/>
                  </a:cubicBezTo>
                  <a:lnTo>
                    <a:pt x="7227" y="10669"/>
                  </a:lnTo>
                  <a:cubicBezTo>
                    <a:pt x="7254" y="10641"/>
                    <a:pt x="7282" y="10558"/>
                    <a:pt x="7254" y="10530"/>
                  </a:cubicBezTo>
                  <a:cubicBezTo>
                    <a:pt x="7238" y="10497"/>
                    <a:pt x="7212" y="10483"/>
                    <a:pt x="7182" y="10483"/>
                  </a:cubicBezTo>
                  <a:close/>
                  <a:moveTo>
                    <a:pt x="5155" y="11634"/>
                  </a:moveTo>
                  <a:cubicBezTo>
                    <a:pt x="5139" y="11634"/>
                    <a:pt x="5123" y="11637"/>
                    <a:pt x="5106" y="11646"/>
                  </a:cubicBezTo>
                  <a:lnTo>
                    <a:pt x="4102" y="12232"/>
                  </a:lnTo>
                  <a:cubicBezTo>
                    <a:pt x="4046" y="12259"/>
                    <a:pt x="4046" y="12315"/>
                    <a:pt x="4074" y="12371"/>
                  </a:cubicBezTo>
                  <a:cubicBezTo>
                    <a:pt x="4074" y="12399"/>
                    <a:pt x="4102" y="12427"/>
                    <a:pt x="4158" y="12427"/>
                  </a:cubicBezTo>
                  <a:cubicBezTo>
                    <a:pt x="4158" y="12427"/>
                    <a:pt x="4186" y="12399"/>
                    <a:pt x="4186" y="12399"/>
                  </a:cubicBezTo>
                  <a:lnTo>
                    <a:pt x="5190" y="11813"/>
                  </a:lnTo>
                  <a:cubicBezTo>
                    <a:pt x="5246" y="11785"/>
                    <a:pt x="5274" y="11729"/>
                    <a:pt x="5246" y="11674"/>
                  </a:cubicBezTo>
                  <a:cubicBezTo>
                    <a:pt x="5226" y="11654"/>
                    <a:pt x="5192" y="11634"/>
                    <a:pt x="5155" y="11634"/>
                  </a:cubicBezTo>
                  <a:close/>
                  <a:moveTo>
                    <a:pt x="3153" y="12799"/>
                  </a:moveTo>
                  <a:cubicBezTo>
                    <a:pt x="3130" y="12799"/>
                    <a:pt x="3109" y="12806"/>
                    <a:pt x="3097" y="12817"/>
                  </a:cubicBezTo>
                  <a:lnTo>
                    <a:pt x="2093" y="13403"/>
                  </a:lnTo>
                  <a:cubicBezTo>
                    <a:pt x="2037" y="13431"/>
                    <a:pt x="2009" y="13487"/>
                    <a:pt x="2037" y="13515"/>
                  </a:cubicBezTo>
                  <a:cubicBezTo>
                    <a:pt x="2065" y="13571"/>
                    <a:pt x="2093" y="13571"/>
                    <a:pt x="2121" y="13571"/>
                  </a:cubicBezTo>
                  <a:lnTo>
                    <a:pt x="2177" y="13571"/>
                  </a:lnTo>
                  <a:lnTo>
                    <a:pt x="3181" y="12985"/>
                  </a:lnTo>
                  <a:cubicBezTo>
                    <a:pt x="3237" y="12957"/>
                    <a:pt x="3265" y="12901"/>
                    <a:pt x="3237" y="12845"/>
                  </a:cubicBezTo>
                  <a:cubicBezTo>
                    <a:pt x="3221" y="12813"/>
                    <a:pt x="3185" y="12799"/>
                    <a:pt x="3153" y="12799"/>
                  </a:cubicBezTo>
                  <a:close/>
                  <a:moveTo>
                    <a:pt x="1134" y="13971"/>
                  </a:moveTo>
                  <a:cubicBezTo>
                    <a:pt x="1117" y="13971"/>
                    <a:pt x="1100" y="13978"/>
                    <a:pt x="1089" y="13989"/>
                  </a:cubicBezTo>
                  <a:lnTo>
                    <a:pt x="56" y="14547"/>
                  </a:lnTo>
                  <a:cubicBezTo>
                    <a:pt x="29" y="14575"/>
                    <a:pt x="1" y="14659"/>
                    <a:pt x="29" y="14687"/>
                  </a:cubicBezTo>
                  <a:cubicBezTo>
                    <a:pt x="56" y="14715"/>
                    <a:pt x="84" y="14742"/>
                    <a:pt x="112" y="14742"/>
                  </a:cubicBezTo>
                  <a:cubicBezTo>
                    <a:pt x="140" y="14742"/>
                    <a:pt x="140" y="14742"/>
                    <a:pt x="168" y="14715"/>
                  </a:cubicBezTo>
                  <a:lnTo>
                    <a:pt x="1172" y="14157"/>
                  </a:lnTo>
                  <a:cubicBezTo>
                    <a:pt x="1228" y="14129"/>
                    <a:pt x="1228" y="14073"/>
                    <a:pt x="1200" y="14017"/>
                  </a:cubicBezTo>
                  <a:cubicBezTo>
                    <a:pt x="1184" y="13984"/>
                    <a:pt x="1158" y="13971"/>
                    <a:pt x="1134" y="139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9"/>
            <p:cNvSpPr/>
            <p:nvPr/>
          </p:nvSpPr>
          <p:spPr>
            <a:xfrm>
              <a:off x="3921225" y="4433850"/>
              <a:ext cx="18175" cy="12175"/>
            </a:xfrm>
            <a:custGeom>
              <a:avLst/>
              <a:gdLst/>
              <a:ahLst/>
              <a:cxnLst/>
              <a:rect l="l" t="t" r="r" b="b"/>
              <a:pathLst>
                <a:path w="727" h="487" extrusionOk="0">
                  <a:moveTo>
                    <a:pt x="607" y="0"/>
                  </a:moveTo>
                  <a:cubicBezTo>
                    <a:pt x="592" y="0"/>
                    <a:pt x="575" y="4"/>
                    <a:pt x="559" y="12"/>
                  </a:cubicBezTo>
                  <a:lnTo>
                    <a:pt x="57" y="319"/>
                  </a:lnTo>
                  <a:cubicBezTo>
                    <a:pt x="1" y="347"/>
                    <a:pt x="1" y="402"/>
                    <a:pt x="29" y="430"/>
                  </a:cubicBezTo>
                  <a:cubicBezTo>
                    <a:pt x="29" y="486"/>
                    <a:pt x="57" y="486"/>
                    <a:pt x="113" y="486"/>
                  </a:cubicBezTo>
                  <a:lnTo>
                    <a:pt x="140" y="486"/>
                  </a:lnTo>
                  <a:lnTo>
                    <a:pt x="670" y="179"/>
                  </a:lnTo>
                  <a:cubicBezTo>
                    <a:pt x="698" y="151"/>
                    <a:pt x="726" y="96"/>
                    <a:pt x="698" y="40"/>
                  </a:cubicBezTo>
                  <a:cubicBezTo>
                    <a:pt x="679" y="20"/>
                    <a:pt x="645"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9"/>
            <p:cNvSpPr/>
            <p:nvPr/>
          </p:nvSpPr>
          <p:spPr>
            <a:xfrm>
              <a:off x="4337625" y="5375975"/>
              <a:ext cx="18175" cy="11625"/>
            </a:xfrm>
            <a:custGeom>
              <a:avLst/>
              <a:gdLst/>
              <a:ahLst/>
              <a:cxnLst/>
              <a:rect l="l" t="t" r="r" b="b"/>
              <a:pathLst>
                <a:path w="727" h="465" extrusionOk="0">
                  <a:moveTo>
                    <a:pt x="626" y="0"/>
                  </a:moveTo>
                  <a:cubicBezTo>
                    <a:pt x="605" y="0"/>
                    <a:pt x="582" y="7"/>
                    <a:pt x="559" y="19"/>
                  </a:cubicBezTo>
                  <a:lnTo>
                    <a:pt x="84" y="298"/>
                  </a:lnTo>
                  <a:cubicBezTo>
                    <a:pt x="29" y="325"/>
                    <a:pt x="1" y="381"/>
                    <a:pt x="29" y="437"/>
                  </a:cubicBezTo>
                  <a:cubicBezTo>
                    <a:pt x="56" y="465"/>
                    <a:pt x="84" y="465"/>
                    <a:pt x="112" y="465"/>
                  </a:cubicBezTo>
                  <a:lnTo>
                    <a:pt x="168" y="465"/>
                  </a:lnTo>
                  <a:lnTo>
                    <a:pt x="670" y="186"/>
                  </a:lnTo>
                  <a:cubicBezTo>
                    <a:pt x="698" y="158"/>
                    <a:pt x="726" y="102"/>
                    <a:pt x="698" y="46"/>
                  </a:cubicBezTo>
                  <a:cubicBezTo>
                    <a:pt x="682" y="14"/>
                    <a:pt x="656" y="0"/>
                    <a:pt x="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9"/>
            <p:cNvSpPr/>
            <p:nvPr/>
          </p:nvSpPr>
          <p:spPr>
            <a:xfrm>
              <a:off x="4375300" y="4823325"/>
              <a:ext cx="923475" cy="542675"/>
            </a:xfrm>
            <a:custGeom>
              <a:avLst/>
              <a:gdLst/>
              <a:ahLst/>
              <a:cxnLst/>
              <a:rect l="l" t="t" r="r" b="b"/>
              <a:pathLst>
                <a:path w="36939" h="21707" extrusionOk="0">
                  <a:moveTo>
                    <a:pt x="36771" y="1"/>
                  </a:moveTo>
                  <a:lnTo>
                    <a:pt x="35795" y="586"/>
                  </a:lnTo>
                  <a:cubicBezTo>
                    <a:pt x="35739" y="614"/>
                    <a:pt x="35739" y="670"/>
                    <a:pt x="35739" y="726"/>
                  </a:cubicBezTo>
                  <a:cubicBezTo>
                    <a:pt x="35767" y="754"/>
                    <a:pt x="35795" y="782"/>
                    <a:pt x="35823" y="782"/>
                  </a:cubicBezTo>
                  <a:cubicBezTo>
                    <a:pt x="35851" y="782"/>
                    <a:pt x="35878" y="782"/>
                    <a:pt x="35878" y="754"/>
                  </a:cubicBezTo>
                  <a:lnTo>
                    <a:pt x="36883" y="168"/>
                  </a:lnTo>
                  <a:cubicBezTo>
                    <a:pt x="36911" y="140"/>
                    <a:pt x="36939" y="84"/>
                    <a:pt x="36911" y="56"/>
                  </a:cubicBezTo>
                  <a:cubicBezTo>
                    <a:pt x="36883" y="1"/>
                    <a:pt x="36827" y="1"/>
                    <a:pt x="36771" y="1"/>
                  </a:cubicBezTo>
                  <a:close/>
                  <a:moveTo>
                    <a:pt x="34839" y="1161"/>
                  </a:moveTo>
                  <a:cubicBezTo>
                    <a:pt x="34823" y="1161"/>
                    <a:pt x="34807" y="1164"/>
                    <a:pt x="34790" y="1172"/>
                  </a:cubicBezTo>
                  <a:lnTo>
                    <a:pt x="33814" y="1758"/>
                  </a:lnTo>
                  <a:cubicBezTo>
                    <a:pt x="33758" y="1786"/>
                    <a:pt x="33730" y="1842"/>
                    <a:pt x="33758" y="1898"/>
                  </a:cubicBezTo>
                  <a:cubicBezTo>
                    <a:pt x="33786" y="1926"/>
                    <a:pt x="33814" y="1926"/>
                    <a:pt x="33842" y="1926"/>
                  </a:cubicBezTo>
                  <a:lnTo>
                    <a:pt x="33898" y="1926"/>
                  </a:lnTo>
                  <a:lnTo>
                    <a:pt x="34874" y="1340"/>
                  </a:lnTo>
                  <a:cubicBezTo>
                    <a:pt x="34930" y="1312"/>
                    <a:pt x="34958" y="1256"/>
                    <a:pt x="34930" y="1200"/>
                  </a:cubicBezTo>
                  <a:cubicBezTo>
                    <a:pt x="34910" y="1181"/>
                    <a:pt x="34876" y="1161"/>
                    <a:pt x="34839" y="1161"/>
                  </a:cubicBezTo>
                  <a:close/>
                  <a:moveTo>
                    <a:pt x="32877" y="2326"/>
                  </a:moveTo>
                  <a:cubicBezTo>
                    <a:pt x="32856" y="2326"/>
                    <a:pt x="32833" y="2333"/>
                    <a:pt x="32810" y="2344"/>
                  </a:cubicBezTo>
                  <a:lnTo>
                    <a:pt x="31805" y="2930"/>
                  </a:lnTo>
                  <a:cubicBezTo>
                    <a:pt x="31777" y="2958"/>
                    <a:pt x="31749" y="3014"/>
                    <a:pt x="31777" y="3042"/>
                  </a:cubicBezTo>
                  <a:cubicBezTo>
                    <a:pt x="31805" y="3069"/>
                    <a:pt x="31833" y="3097"/>
                    <a:pt x="31861" y="3097"/>
                  </a:cubicBezTo>
                  <a:lnTo>
                    <a:pt x="31917" y="3097"/>
                  </a:lnTo>
                  <a:lnTo>
                    <a:pt x="32893" y="2511"/>
                  </a:lnTo>
                  <a:cubicBezTo>
                    <a:pt x="32949" y="2484"/>
                    <a:pt x="32949" y="2428"/>
                    <a:pt x="32949" y="2372"/>
                  </a:cubicBezTo>
                  <a:cubicBezTo>
                    <a:pt x="32933" y="2339"/>
                    <a:pt x="32907" y="2326"/>
                    <a:pt x="32877" y="2326"/>
                  </a:cubicBezTo>
                  <a:close/>
                  <a:moveTo>
                    <a:pt x="30874" y="3498"/>
                  </a:moveTo>
                  <a:cubicBezTo>
                    <a:pt x="30857" y="3498"/>
                    <a:pt x="30840" y="3504"/>
                    <a:pt x="30829" y="3516"/>
                  </a:cubicBezTo>
                  <a:lnTo>
                    <a:pt x="29824" y="4074"/>
                  </a:lnTo>
                  <a:cubicBezTo>
                    <a:pt x="29796" y="4102"/>
                    <a:pt x="29769" y="4158"/>
                    <a:pt x="29796" y="4213"/>
                  </a:cubicBezTo>
                  <a:cubicBezTo>
                    <a:pt x="29824" y="4241"/>
                    <a:pt x="29852" y="4269"/>
                    <a:pt x="29880" y="4269"/>
                  </a:cubicBezTo>
                  <a:cubicBezTo>
                    <a:pt x="29880" y="4269"/>
                    <a:pt x="29908" y="4269"/>
                    <a:pt x="29936" y="4241"/>
                  </a:cubicBezTo>
                  <a:lnTo>
                    <a:pt x="30912" y="3655"/>
                  </a:lnTo>
                  <a:cubicBezTo>
                    <a:pt x="30968" y="3627"/>
                    <a:pt x="30968" y="3572"/>
                    <a:pt x="30940" y="3544"/>
                  </a:cubicBezTo>
                  <a:cubicBezTo>
                    <a:pt x="30924" y="3511"/>
                    <a:pt x="30898" y="3498"/>
                    <a:pt x="30874" y="3498"/>
                  </a:cubicBezTo>
                  <a:close/>
                  <a:moveTo>
                    <a:pt x="28875" y="4649"/>
                  </a:moveTo>
                  <a:cubicBezTo>
                    <a:pt x="28865" y="4649"/>
                    <a:pt x="28855" y="4652"/>
                    <a:pt x="28848" y="4660"/>
                  </a:cubicBezTo>
                  <a:lnTo>
                    <a:pt x="27843" y="5246"/>
                  </a:lnTo>
                  <a:cubicBezTo>
                    <a:pt x="27788" y="5273"/>
                    <a:pt x="27788" y="5329"/>
                    <a:pt x="27816" y="5385"/>
                  </a:cubicBezTo>
                  <a:cubicBezTo>
                    <a:pt x="27816" y="5413"/>
                    <a:pt x="27871" y="5413"/>
                    <a:pt x="27899" y="5413"/>
                  </a:cubicBezTo>
                  <a:lnTo>
                    <a:pt x="27927" y="5413"/>
                  </a:lnTo>
                  <a:lnTo>
                    <a:pt x="28932" y="4827"/>
                  </a:lnTo>
                  <a:cubicBezTo>
                    <a:pt x="28987" y="4799"/>
                    <a:pt x="28987" y="4743"/>
                    <a:pt x="28959" y="4716"/>
                  </a:cubicBezTo>
                  <a:cubicBezTo>
                    <a:pt x="28939" y="4675"/>
                    <a:pt x="28904" y="4649"/>
                    <a:pt x="28875" y="4649"/>
                  </a:cubicBezTo>
                  <a:close/>
                  <a:moveTo>
                    <a:pt x="26887" y="5820"/>
                  </a:moveTo>
                  <a:cubicBezTo>
                    <a:pt x="26872" y="5820"/>
                    <a:pt x="26855" y="5823"/>
                    <a:pt x="26839" y="5831"/>
                  </a:cubicBezTo>
                  <a:lnTo>
                    <a:pt x="25863" y="6417"/>
                  </a:lnTo>
                  <a:cubicBezTo>
                    <a:pt x="25807" y="6445"/>
                    <a:pt x="25807" y="6501"/>
                    <a:pt x="25835" y="6529"/>
                  </a:cubicBezTo>
                  <a:cubicBezTo>
                    <a:pt x="25835" y="6585"/>
                    <a:pt x="25863" y="6585"/>
                    <a:pt x="25918" y="6585"/>
                  </a:cubicBezTo>
                  <a:lnTo>
                    <a:pt x="25946" y="6585"/>
                  </a:lnTo>
                  <a:lnTo>
                    <a:pt x="26951" y="5999"/>
                  </a:lnTo>
                  <a:cubicBezTo>
                    <a:pt x="26979" y="5971"/>
                    <a:pt x="27007" y="5915"/>
                    <a:pt x="26979" y="5859"/>
                  </a:cubicBezTo>
                  <a:cubicBezTo>
                    <a:pt x="26959" y="5840"/>
                    <a:pt x="26925" y="5820"/>
                    <a:pt x="26887" y="5820"/>
                  </a:cubicBezTo>
                  <a:close/>
                  <a:moveTo>
                    <a:pt x="24926" y="6985"/>
                  </a:moveTo>
                  <a:cubicBezTo>
                    <a:pt x="24905" y="6985"/>
                    <a:pt x="24881" y="6992"/>
                    <a:pt x="24858" y="7003"/>
                  </a:cubicBezTo>
                  <a:lnTo>
                    <a:pt x="23882" y="7589"/>
                  </a:lnTo>
                  <a:cubicBezTo>
                    <a:pt x="23826" y="7589"/>
                    <a:pt x="23826" y="7673"/>
                    <a:pt x="23826" y="7701"/>
                  </a:cubicBezTo>
                  <a:cubicBezTo>
                    <a:pt x="23854" y="7729"/>
                    <a:pt x="23882" y="7757"/>
                    <a:pt x="23910" y="7757"/>
                  </a:cubicBezTo>
                  <a:cubicBezTo>
                    <a:pt x="23938" y="7757"/>
                    <a:pt x="23966" y="7757"/>
                    <a:pt x="23966" y="7729"/>
                  </a:cubicBezTo>
                  <a:lnTo>
                    <a:pt x="24970" y="7171"/>
                  </a:lnTo>
                  <a:cubicBezTo>
                    <a:pt x="24998" y="7143"/>
                    <a:pt x="25026" y="7087"/>
                    <a:pt x="24998" y="7031"/>
                  </a:cubicBezTo>
                  <a:cubicBezTo>
                    <a:pt x="24981" y="6998"/>
                    <a:pt x="24956" y="6985"/>
                    <a:pt x="24926" y="6985"/>
                  </a:cubicBezTo>
                  <a:close/>
                  <a:moveTo>
                    <a:pt x="22922" y="8136"/>
                  </a:moveTo>
                  <a:cubicBezTo>
                    <a:pt x="22907" y="8136"/>
                    <a:pt x="22892" y="8140"/>
                    <a:pt x="22877" y="8147"/>
                  </a:cubicBezTo>
                  <a:lnTo>
                    <a:pt x="21901" y="8733"/>
                  </a:lnTo>
                  <a:cubicBezTo>
                    <a:pt x="21845" y="8761"/>
                    <a:pt x="21817" y="8817"/>
                    <a:pt x="21845" y="8872"/>
                  </a:cubicBezTo>
                  <a:cubicBezTo>
                    <a:pt x="21873" y="8900"/>
                    <a:pt x="21901" y="8928"/>
                    <a:pt x="21929" y="8928"/>
                  </a:cubicBezTo>
                  <a:cubicBezTo>
                    <a:pt x="21957" y="8928"/>
                    <a:pt x="21957" y="8900"/>
                    <a:pt x="21985" y="8900"/>
                  </a:cubicBezTo>
                  <a:lnTo>
                    <a:pt x="22989" y="8314"/>
                  </a:lnTo>
                  <a:cubicBezTo>
                    <a:pt x="23017" y="8287"/>
                    <a:pt x="23045" y="8231"/>
                    <a:pt x="23017" y="8203"/>
                  </a:cubicBezTo>
                  <a:cubicBezTo>
                    <a:pt x="22997" y="8162"/>
                    <a:pt x="22961" y="8136"/>
                    <a:pt x="22922" y="8136"/>
                  </a:cubicBezTo>
                  <a:close/>
                  <a:moveTo>
                    <a:pt x="20945" y="9307"/>
                  </a:moveTo>
                  <a:cubicBezTo>
                    <a:pt x="20929" y="9307"/>
                    <a:pt x="20913" y="9311"/>
                    <a:pt x="20897" y="9319"/>
                  </a:cubicBezTo>
                  <a:lnTo>
                    <a:pt x="19892" y="9905"/>
                  </a:lnTo>
                  <a:cubicBezTo>
                    <a:pt x="19864" y="9933"/>
                    <a:pt x="19836" y="9988"/>
                    <a:pt x="19864" y="10044"/>
                  </a:cubicBezTo>
                  <a:cubicBezTo>
                    <a:pt x="19892" y="10072"/>
                    <a:pt x="19920" y="10072"/>
                    <a:pt x="19948" y="10072"/>
                  </a:cubicBezTo>
                  <a:lnTo>
                    <a:pt x="20004" y="10072"/>
                  </a:lnTo>
                  <a:lnTo>
                    <a:pt x="20980" y="9486"/>
                  </a:lnTo>
                  <a:cubicBezTo>
                    <a:pt x="21036" y="9458"/>
                    <a:pt x="21064" y="9403"/>
                    <a:pt x="21036" y="9347"/>
                  </a:cubicBezTo>
                  <a:cubicBezTo>
                    <a:pt x="21016" y="9327"/>
                    <a:pt x="20983" y="9307"/>
                    <a:pt x="20945" y="9307"/>
                  </a:cubicBezTo>
                  <a:close/>
                  <a:moveTo>
                    <a:pt x="18961" y="10472"/>
                  </a:moveTo>
                  <a:cubicBezTo>
                    <a:pt x="18944" y="10472"/>
                    <a:pt x="18927" y="10479"/>
                    <a:pt x="18916" y="10491"/>
                  </a:cubicBezTo>
                  <a:lnTo>
                    <a:pt x="17911" y="11077"/>
                  </a:lnTo>
                  <a:cubicBezTo>
                    <a:pt x="17884" y="11104"/>
                    <a:pt x="17856" y="11160"/>
                    <a:pt x="17884" y="11188"/>
                  </a:cubicBezTo>
                  <a:cubicBezTo>
                    <a:pt x="17911" y="11216"/>
                    <a:pt x="17939" y="11244"/>
                    <a:pt x="17967" y="11244"/>
                  </a:cubicBezTo>
                  <a:cubicBezTo>
                    <a:pt x="17967" y="11244"/>
                    <a:pt x="17995" y="11244"/>
                    <a:pt x="18023" y="11216"/>
                  </a:cubicBezTo>
                  <a:lnTo>
                    <a:pt x="18999" y="10658"/>
                  </a:lnTo>
                  <a:cubicBezTo>
                    <a:pt x="19055" y="10630"/>
                    <a:pt x="19055" y="10574"/>
                    <a:pt x="19027" y="10519"/>
                  </a:cubicBezTo>
                  <a:cubicBezTo>
                    <a:pt x="19011" y="10486"/>
                    <a:pt x="18985" y="10472"/>
                    <a:pt x="18961" y="10472"/>
                  </a:cubicBezTo>
                  <a:close/>
                  <a:moveTo>
                    <a:pt x="16935" y="11634"/>
                  </a:moveTo>
                  <a:lnTo>
                    <a:pt x="15931" y="12220"/>
                  </a:lnTo>
                  <a:cubicBezTo>
                    <a:pt x="15875" y="12248"/>
                    <a:pt x="15875" y="12304"/>
                    <a:pt x="15903" y="12360"/>
                  </a:cubicBezTo>
                  <a:cubicBezTo>
                    <a:pt x="15903" y="12388"/>
                    <a:pt x="15958" y="12416"/>
                    <a:pt x="15986" y="12416"/>
                  </a:cubicBezTo>
                  <a:cubicBezTo>
                    <a:pt x="15986" y="12416"/>
                    <a:pt x="16014" y="12416"/>
                    <a:pt x="16014" y="12388"/>
                  </a:cubicBezTo>
                  <a:lnTo>
                    <a:pt x="17019" y="11802"/>
                  </a:lnTo>
                  <a:cubicBezTo>
                    <a:pt x="17074" y="11774"/>
                    <a:pt x="17074" y="11718"/>
                    <a:pt x="17047" y="11690"/>
                  </a:cubicBezTo>
                  <a:cubicBezTo>
                    <a:pt x="17019" y="11634"/>
                    <a:pt x="16963" y="11634"/>
                    <a:pt x="16935" y="11634"/>
                  </a:cubicBezTo>
                  <a:close/>
                  <a:moveTo>
                    <a:pt x="14975" y="12795"/>
                  </a:moveTo>
                  <a:cubicBezTo>
                    <a:pt x="14959" y="12795"/>
                    <a:pt x="14943" y="12798"/>
                    <a:pt x="14926" y="12806"/>
                  </a:cubicBezTo>
                  <a:lnTo>
                    <a:pt x="13950" y="13392"/>
                  </a:lnTo>
                  <a:cubicBezTo>
                    <a:pt x="13894" y="13420"/>
                    <a:pt x="13894" y="13476"/>
                    <a:pt x="13922" y="13532"/>
                  </a:cubicBezTo>
                  <a:cubicBezTo>
                    <a:pt x="13922" y="13560"/>
                    <a:pt x="13950" y="13560"/>
                    <a:pt x="14006" y="13560"/>
                  </a:cubicBezTo>
                  <a:lnTo>
                    <a:pt x="14033" y="13560"/>
                  </a:lnTo>
                  <a:lnTo>
                    <a:pt x="15038" y="12974"/>
                  </a:lnTo>
                  <a:cubicBezTo>
                    <a:pt x="15066" y="12946"/>
                    <a:pt x="15094" y="12890"/>
                    <a:pt x="15066" y="12834"/>
                  </a:cubicBezTo>
                  <a:cubicBezTo>
                    <a:pt x="15046" y="12814"/>
                    <a:pt x="15012" y="12795"/>
                    <a:pt x="14975" y="12795"/>
                  </a:cubicBezTo>
                  <a:close/>
                  <a:moveTo>
                    <a:pt x="13013" y="13960"/>
                  </a:moveTo>
                  <a:cubicBezTo>
                    <a:pt x="12992" y="13960"/>
                    <a:pt x="12968" y="13966"/>
                    <a:pt x="12945" y="13978"/>
                  </a:cubicBezTo>
                  <a:lnTo>
                    <a:pt x="11969" y="14564"/>
                  </a:lnTo>
                  <a:cubicBezTo>
                    <a:pt x="11913" y="14592"/>
                    <a:pt x="11913" y="14648"/>
                    <a:pt x="11913" y="14675"/>
                  </a:cubicBezTo>
                  <a:cubicBezTo>
                    <a:pt x="11941" y="14703"/>
                    <a:pt x="11969" y="14731"/>
                    <a:pt x="11997" y="14731"/>
                  </a:cubicBezTo>
                  <a:lnTo>
                    <a:pt x="12053" y="14731"/>
                  </a:lnTo>
                  <a:lnTo>
                    <a:pt x="13057" y="14145"/>
                  </a:lnTo>
                  <a:cubicBezTo>
                    <a:pt x="13085" y="14118"/>
                    <a:pt x="13113" y="14062"/>
                    <a:pt x="13085" y="14006"/>
                  </a:cubicBezTo>
                  <a:cubicBezTo>
                    <a:pt x="13069" y="13973"/>
                    <a:pt x="13043" y="13960"/>
                    <a:pt x="13013" y="13960"/>
                  </a:cubicBezTo>
                  <a:close/>
                  <a:moveTo>
                    <a:pt x="11032" y="15131"/>
                  </a:moveTo>
                  <a:cubicBezTo>
                    <a:pt x="11011" y="15131"/>
                    <a:pt x="10988" y="15138"/>
                    <a:pt x="10965" y="15150"/>
                  </a:cubicBezTo>
                  <a:lnTo>
                    <a:pt x="9988" y="15708"/>
                  </a:lnTo>
                  <a:cubicBezTo>
                    <a:pt x="9932" y="15736"/>
                    <a:pt x="9904" y="15791"/>
                    <a:pt x="9932" y="15847"/>
                  </a:cubicBezTo>
                  <a:cubicBezTo>
                    <a:pt x="9960" y="15875"/>
                    <a:pt x="9988" y="15903"/>
                    <a:pt x="10016" y="15903"/>
                  </a:cubicBezTo>
                  <a:cubicBezTo>
                    <a:pt x="10044" y="15903"/>
                    <a:pt x="10044" y="15903"/>
                    <a:pt x="10072" y="15875"/>
                  </a:cubicBezTo>
                  <a:lnTo>
                    <a:pt x="11076" y="15289"/>
                  </a:lnTo>
                  <a:cubicBezTo>
                    <a:pt x="11104" y="15261"/>
                    <a:pt x="11132" y="15206"/>
                    <a:pt x="11104" y="15178"/>
                  </a:cubicBezTo>
                  <a:cubicBezTo>
                    <a:pt x="11088" y="15145"/>
                    <a:pt x="11062" y="15131"/>
                    <a:pt x="11032" y="15131"/>
                  </a:cubicBezTo>
                  <a:close/>
                  <a:moveTo>
                    <a:pt x="9032" y="16282"/>
                  </a:moveTo>
                  <a:cubicBezTo>
                    <a:pt x="9016" y="16282"/>
                    <a:pt x="9000" y="16285"/>
                    <a:pt x="8984" y="16294"/>
                  </a:cubicBezTo>
                  <a:lnTo>
                    <a:pt x="7979" y="16880"/>
                  </a:lnTo>
                  <a:cubicBezTo>
                    <a:pt x="7951" y="16907"/>
                    <a:pt x="7924" y="16963"/>
                    <a:pt x="7951" y="17019"/>
                  </a:cubicBezTo>
                  <a:cubicBezTo>
                    <a:pt x="7979" y="17047"/>
                    <a:pt x="8007" y="17047"/>
                    <a:pt x="8035" y="17047"/>
                  </a:cubicBezTo>
                  <a:lnTo>
                    <a:pt x="8091" y="17047"/>
                  </a:lnTo>
                  <a:lnTo>
                    <a:pt x="9067" y="16461"/>
                  </a:lnTo>
                  <a:cubicBezTo>
                    <a:pt x="9123" y="16433"/>
                    <a:pt x="9151" y="16377"/>
                    <a:pt x="9123" y="16322"/>
                  </a:cubicBezTo>
                  <a:cubicBezTo>
                    <a:pt x="9103" y="16302"/>
                    <a:pt x="9070" y="16282"/>
                    <a:pt x="9032" y="16282"/>
                  </a:cubicBezTo>
                  <a:close/>
                  <a:moveTo>
                    <a:pt x="7033" y="17454"/>
                  </a:moveTo>
                  <a:cubicBezTo>
                    <a:pt x="7022" y="17454"/>
                    <a:pt x="7011" y="17457"/>
                    <a:pt x="7003" y="17465"/>
                  </a:cubicBezTo>
                  <a:lnTo>
                    <a:pt x="5999" y="18051"/>
                  </a:lnTo>
                  <a:cubicBezTo>
                    <a:pt x="5971" y="18079"/>
                    <a:pt x="5943" y="18135"/>
                    <a:pt x="5971" y="18163"/>
                  </a:cubicBezTo>
                  <a:cubicBezTo>
                    <a:pt x="5999" y="18219"/>
                    <a:pt x="6026" y="18219"/>
                    <a:pt x="6054" y="18219"/>
                  </a:cubicBezTo>
                  <a:lnTo>
                    <a:pt x="6110" y="18219"/>
                  </a:lnTo>
                  <a:lnTo>
                    <a:pt x="7087" y="17633"/>
                  </a:lnTo>
                  <a:cubicBezTo>
                    <a:pt x="7142" y="17605"/>
                    <a:pt x="7142" y="17549"/>
                    <a:pt x="7114" y="17493"/>
                  </a:cubicBezTo>
                  <a:cubicBezTo>
                    <a:pt x="7095" y="17474"/>
                    <a:pt x="7061" y="17454"/>
                    <a:pt x="7033" y="17454"/>
                  </a:cubicBezTo>
                  <a:close/>
                  <a:moveTo>
                    <a:pt x="5067" y="18619"/>
                  </a:moveTo>
                  <a:cubicBezTo>
                    <a:pt x="5050" y="18619"/>
                    <a:pt x="5034" y="18626"/>
                    <a:pt x="5022" y="18637"/>
                  </a:cubicBezTo>
                  <a:lnTo>
                    <a:pt x="4018" y="19223"/>
                  </a:lnTo>
                  <a:cubicBezTo>
                    <a:pt x="3962" y="19223"/>
                    <a:pt x="3962" y="19307"/>
                    <a:pt x="3990" y="19335"/>
                  </a:cubicBezTo>
                  <a:cubicBezTo>
                    <a:pt x="3990" y="19363"/>
                    <a:pt x="4046" y="19390"/>
                    <a:pt x="4073" y="19390"/>
                  </a:cubicBezTo>
                  <a:cubicBezTo>
                    <a:pt x="4073" y="19390"/>
                    <a:pt x="4101" y="19390"/>
                    <a:pt x="4101" y="19363"/>
                  </a:cubicBezTo>
                  <a:lnTo>
                    <a:pt x="5106" y="18805"/>
                  </a:lnTo>
                  <a:cubicBezTo>
                    <a:pt x="5162" y="18777"/>
                    <a:pt x="5162" y="18721"/>
                    <a:pt x="5134" y="18665"/>
                  </a:cubicBezTo>
                  <a:cubicBezTo>
                    <a:pt x="5117" y="18632"/>
                    <a:pt x="5091" y="18619"/>
                    <a:pt x="5067" y="18619"/>
                  </a:cubicBezTo>
                  <a:close/>
                  <a:moveTo>
                    <a:pt x="3058" y="19770"/>
                  </a:moveTo>
                  <a:cubicBezTo>
                    <a:pt x="3043" y="19770"/>
                    <a:pt x="3028" y="19774"/>
                    <a:pt x="3013" y="19781"/>
                  </a:cubicBezTo>
                  <a:lnTo>
                    <a:pt x="2037" y="20367"/>
                  </a:lnTo>
                  <a:cubicBezTo>
                    <a:pt x="1981" y="20395"/>
                    <a:pt x="1981" y="20451"/>
                    <a:pt x="2009" y="20506"/>
                  </a:cubicBezTo>
                  <a:cubicBezTo>
                    <a:pt x="2009" y="20534"/>
                    <a:pt x="2037" y="20562"/>
                    <a:pt x="2093" y="20562"/>
                  </a:cubicBezTo>
                  <a:cubicBezTo>
                    <a:pt x="2093" y="20562"/>
                    <a:pt x="2121" y="20534"/>
                    <a:pt x="2121" y="20534"/>
                  </a:cubicBezTo>
                  <a:lnTo>
                    <a:pt x="3125" y="19948"/>
                  </a:lnTo>
                  <a:cubicBezTo>
                    <a:pt x="3181" y="19921"/>
                    <a:pt x="3181" y="19865"/>
                    <a:pt x="3153" y="19837"/>
                  </a:cubicBezTo>
                  <a:cubicBezTo>
                    <a:pt x="3132" y="19796"/>
                    <a:pt x="3097" y="19770"/>
                    <a:pt x="3058" y="19770"/>
                  </a:cubicBezTo>
                  <a:close/>
                  <a:moveTo>
                    <a:pt x="1081" y="20941"/>
                  </a:moveTo>
                  <a:cubicBezTo>
                    <a:pt x="1065" y="20941"/>
                    <a:pt x="1049" y="20945"/>
                    <a:pt x="1032" y="20953"/>
                  </a:cubicBezTo>
                  <a:lnTo>
                    <a:pt x="56" y="21539"/>
                  </a:lnTo>
                  <a:cubicBezTo>
                    <a:pt x="0" y="21567"/>
                    <a:pt x="0" y="21622"/>
                    <a:pt x="28" y="21678"/>
                  </a:cubicBezTo>
                  <a:cubicBezTo>
                    <a:pt x="28" y="21706"/>
                    <a:pt x="56" y="21706"/>
                    <a:pt x="84" y="21706"/>
                  </a:cubicBezTo>
                  <a:lnTo>
                    <a:pt x="140" y="21706"/>
                  </a:lnTo>
                  <a:lnTo>
                    <a:pt x="1144" y="21120"/>
                  </a:lnTo>
                  <a:cubicBezTo>
                    <a:pt x="1172" y="21092"/>
                    <a:pt x="1200" y="21036"/>
                    <a:pt x="1172" y="20981"/>
                  </a:cubicBezTo>
                  <a:cubicBezTo>
                    <a:pt x="1152" y="20961"/>
                    <a:pt x="1119" y="20941"/>
                    <a:pt x="1081" y="209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9"/>
            <p:cNvSpPr/>
            <p:nvPr/>
          </p:nvSpPr>
          <p:spPr>
            <a:xfrm>
              <a:off x="5318275" y="4794450"/>
              <a:ext cx="19550" cy="19125"/>
            </a:xfrm>
            <a:custGeom>
              <a:avLst/>
              <a:gdLst/>
              <a:ahLst/>
              <a:cxnLst/>
              <a:rect l="l" t="t" r="r" b="b"/>
              <a:pathLst>
                <a:path w="782" h="765" extrusionOk="0">
                  <a:moveTo>
                    <a:pt x="96" y="1"/>
                  </a:moveTo>
                  <a:cubicBezTo>
                    <a:pt x="57" y="1"/>
                    <a:pt x="21" y="27"/>
                    <a:pt x="1" y="68"/>
                  </a:cubicBezTo>
                  <a:cubicBezTo>
                    <a:pt x="1" y="95"/>
                    <a:pt x="1" y="151"/>
                    <a:pt x="57" y="179"/>
                  </a:cubicBezTo>
                  <a:lnTo>
                    <a:pt x="391" y="374"/>
                  </a:lnTo>
                  <a:lnTo>
                    <a:pt x="57" y="598"/>
                  </a:lnTo>
                  <a:cubicBezTo>
                    <a:pt x="1" y="625"/>
                    <a:pt x="1" y="681"/>
                    <a:pt x="29" y="709"/>
                  </a:cubicBezTo>
                  <a:cubicBezTo>
                    <a:pt x="29" y="737"/>
                    <a:pt x="57" y="765"/>
                    <a:pt x="112" y="765"/>
                  </a:cubicBezTo>
                  <a:cubicBezTo>
                    <a:pt x="112" y="765"/>
                    <a:pt x="140" y="765"/>
                    <a:pt x="140" y="737"/>
                  </a:cubicBezTo>
                  <a:lnTo>
                    <a:pt x="782" y="374"/>
                  </a:lnTo>
                  <a:lnTo>
                    <a:pt x="140" y="12"/>
                  </a:lnTo>
                  <a:cubicBezTo>
                    <a:pt x="125" y="4"/>
                    <a:pt x="110"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9"/>
            <p:cNvSpPr/>
            <p:nvPr/>
          </p:nvSpPr>
          <p:spPr>
            <a:xfrm>
              <a:off x="4599175" y="4385550"/>
              <a:ext cx="700300" cy="400150"/>
            </a:xfrm>
            <a:custGeom>
              <a:avLst/>
              <a:gdLst/>
              <a:ahLst/>
              <a:cxnLst/>
              <a:rect l="l" t="t" r="r" b="b"/>
              <a:pathLst>
                <a:path w="28012" h="16006" extrusionOk="0">
                  <a:moveTo>
                    <a:pt x="73" y="1"/>
                  </a:moveTo>
                  <a:cubicBezTo>
                    <a:pt x="43" y="1"/>
                    <a:pt x="17" y="14"/>
                    <a:pt x="1" y="47"/>
                  </a:cubicBezTo>
                  <a:cubicBezTo>
                    <a:pt x="1" y="103"/>
                    <a:pt x="1" y="158"/>
                    <a:pt x="57" y="186"/>
                  </a:cubicBezTo>
                  <a:lnTo>
                    <a:pt x="1005" y="716"/>
                  </a:lnTo>
                  <a:cubicBezTo>
                    <a:pt x="1033" y="744"/>
                    <a:pt x="1033" y="744"/>
                    <a:pt x="1061" y="744"/>
                  </a:cubicBezTo>
                  <a:cubicBezTo>
                    <a:pt x="1089" y="744"/>
                    <a:pt x="1117" y="716"/>
                    <a:pt x="1145" y="688"/>
                  </a:cubicBezTo>
                  <a:cubicBezTo>
                    <a:pt x="1173" y="633"/>
                    <a:pt x="1145" y="577"/>
                    <a:pt x="1089" y="549"/>
                  </a:cubicBezTo>
                  <a:lnTo>
                    <a:pt x="140" y="19"/>
                  </a:lnTo>
                  <a:cubicBezTo>
                    <a:pt x="117" y="7"/>
                    <a:pt x="94" y="1"/>
                    <a:pt x="73" y="1"/>
                  </a:cubicBezTo>
                  <a:close/>
                  <a:moveTo>
                    <a:pt x="2017" y="1095"/>
                  </a:moveTo>
                  <a:cubicBezTo>
                    <a:pt x="1979" y="1095"/>
                    <a:pt x="1946" y="1115"/>
                    <a:pt x="1926" y="1135"/>
                  </a:cubicBezTo>
                  <a:cubicBezTo>
                    <a:pt x="1898" y="1191"/>
                    <a:pt x="1926" y="1246"/>
                    <a:pt x="1954" y="1274"/>
                  </a:cubicBezTo>
                  <a:lnTo>
                    <a:pt x="2930" y="1804"/>
                  </a:lnTo>
                  <a:cubicBezTo>
                    <a:pt x="2930" y="1832"/>
                    <a:pt x="2958" y="1832"/>
                    <a:pt x="2958" y="1832"/>
                  </a:cubicBezTo>
                  <a:cubicBezTo>
                    <a:pt x="3014" y="1832"/>
                    <a:pt x="3042" y="1804"/>
                    <a:pt x="3042" y="1776"/>
                  </a:cubicBezTo>
                  <a:cubicBezTo>
                    <a:pt x="3070" y="1721"/>
                    <a:pt x="3070" y="1665"/>
                    <a:pt x="3014" y="1637"/>
                  </a:cubicBezTo>
                  <a:lnTo>
                    <a:pt x="2065" y="1107"/>
                  </a:lnTo>
                  <a:cubicBezTo>
                    <a:pt x="2049" y="1099"/>
                    <a:pt x="2033" y="1095"/>
                    <a:pt x="2017" y="1095"/>
                  </a:cubicBezTo>
                  <a:close/>
                  <a:moveTo>
                    <a:pt x="3942" y="2183"/>
                  </a:moveTo>
                  <a:cubicBezTo>
                    <a:pt x="3904" y="2183"/>
                    <a:pt x="3871" y="2203"/>
                    <a:pt x="3851" y="2223"/>
                  </a:cubicBezTo>
                  <a:cubicBezTo>
                    <a:pt x="3823" y="2279"/>
                    <a:pt x="3851" y="2334"/>
                    <a:pt x="3879" y="2362"/>
                  </a:cubicBezTo>
                  <a:lnTo>
                    <a:pt x="4855" y="2892"/>
                  </a:lnTo>
                  <a:cubicBezTo>
                    <a:pt x="4855" y="2920"/>
                    <a:pt x="4883" y="2920"/>
                    <a:pt x="4883" y="2920"/>
                  </a:cubicBezTo>
                  <a:cubicBezTo>
                    <a:pt x="4911" y="2920"/>
                    <a:pt x="4967" y="2892"/>
                    <a:pt x="4967" y="2865"/>
                  </a:cubicBezTo>
                  <a:cubicBezTo>
                    <a:pt x="4995" y="2837"/>
                    <a:pt x="4995" y="2753"/>
                    <a:pt x="4939" y="2753"/>
                  </a:cubicBezTo>
                  <a:lnTo>
                    <a:pt x="3990" y="2195"/>
                  </a:lnTo>
                  <a:cubicBezTo>
                    <a:pt x="3974" y="2187"/>
                    <a:pt x="3958" y="2183"/>
                    <a:pt x="3942" y="2183"/>
                  </a:cubicBezTo>
                  <a:close/>
                  <a:moveTo>
                    <a:pt x="5857" y="3271"/>
                  </a:moveTo>
                  <a:cubicBezTo>
                    <a:pt x="5829" y="3271"/>
                    <a:pt x="5796" y="3291"/>
                    <a:pt x="5776" y="3311"/>
                  </a:cubicBezTo>
                  <a:cubicBezTo>
                    <a:pt x="5748" y="3367"/>
                    <a:pt x="5748" y="3423"/>
                    <a:pt x="5804" y="3450"/>
                  </a:cubicBezTo>
                  <a:lnTo>
                    <a:pt x="6752" y="4008"/>
                  </a:lnTo>
                  <a:lnTo>
                    <a:pt x="6808" y="4008"/>
                  </a:lnTo>
                  <a:cubicBezTo>
                    <a:pt x="6836" y="4008"/>
                    <a:pt x="6864" y="3981"/>
                    <a:pt x="6892" y="3953"/>
                  </a:cubicBezTo>
                  <a:cubicBezTo>
                    <a:pt x="6920" y="3925"/>
                    <a:pt x="6892" y="3869"/>
                    <a:pt x="6864" y="3841"/>
                  </a:cubicBezTo>
                  <a:lnTo>
                    <a:pt x="5888" y="3283"/>
                  </a:lnTo>
                  <a:cubicBezTo>
                    <a:pt x="5879" y="3275"/>
                    <a:pt x="5869" y="3271"/>
                    <a:pt x="5857" y="3271"/>
                  </a:cubicBezTo>
                  <a:close/>
                  <a:moveTo>
                    <a:pt x="7764" y="4360"/>
                  </a:moveTo>
                  <a:cubicBezTo>
                    <a:pt x="7726" y="4360"/>
                    <a:pt x="7693" y="4379"/>
                    <a:pt x="7673" y="4399"/>
                  </a:cubicBezTo>
                  <a:cubicBezTo>
                    <a:pt x="7645" y="4455"/>
                    <a:pt x="7673" y="4511"/>
                    <a:pt x="7729" y="4538"/>
                  </a:cubicBezTo>
                  <a:lnTo>
                    <a:pt x="8677" y="5096"/>
                  </a:lnTo>
                  <a:lnTo>
                    <a:pt x="8733" y="5096"/>
                  </a:lnTo>
                  <a:cubicBezTo>
                    <a:pt x="8761" y="5096"/>
                    <a:pt x="8789" y="5069"/>
                    <a:pt x="8817" y="5041"/>
                  </a:cubicBezTo>
                  <a:cubicBezTo>
                    <a:pt x="8845" y="5013"/>
                    <a:pt x="8817" y="4957"/>
                    <a:pt x="8761" y="4929"/>
                  </a:cubicBezTo>
                  <a:lnTo>
                    <a:pt x="7813" y="4371"/>
                  </a:lnTo>
                  <a:cubicBezTo>
                    <a:pt x="7796" y="4363"/>
                    <a:pt x="7780" y="4360"/>
                    <a:pt x="7764" y="4360"/>
                  </a:cubicBezTo>
                  <a:close/>
                  <a:moveTo>
                    <a:pt x="9693" y="5448"/>
                  </a:moveTo>
                  <a:cubicBezTo>
                    <a:pt x="9654" y="5448"/>
                    <a:pt x="9619" y="5474"/>
                    <a:pt x="9598" y="5515"/>
                  </a:cubicBezTo>
                  <a:cubicBezTo>
                    <a:pt x="9570" y="5543"/>
                    <a:pt x="9598" y="5599"/>
                    <a:pt x="9626" y="5627"/>
                  </a:cubicBezTo>
                  <a:lnTo>
                    <a:pt x="10602" y="6185"/>
                  </a:lnTo>
                  <a:lnTo>
                    <a:pt x="10630" y="6185"/>
                  </a:lnTo>
                  <a:cubicBezTo>
                    <a:pt x="10686" y="6185"/>
                    <a:pt x="10714" y="6185"/>
                    <a:pt x="10714" y="6129"/>
                  </a:cubicBezTo>
                  <a:cubicBezTo>
                    <a:pt x="10742" y="6101"/>
                    <a:pt x="10742" y="6045"/>
                    <a:pt x="10686" y="6017"/>
                  </a:cubicBezTo>
                  <a:lnTo>
                    <a:pt x="9738" y="5459"/>
                  </a:lnTo>
                  <a:cubicBezTo>
                    <a:pt x="9723" y="5452"/>
                    <a:pt x="9708" y="5448"/>
                    <a:pt x="9693" y="5448"/>
                  </a:cubicBezTo>
                  <a:close/>
                  <a:moveTo>
                    <a:pt x="11607" y="6536"/>
                  </a:moveTo>
                  <a:cubicBezTo>
                    <a:pt x="11579" y="6536"/>
                    <a:pt x="11544" y="6562"/>
                    <a:pt x="11523" y="6603"/>
                  </a:cubicBezTo>
                  <a:cubicBezTo>
                    <a:pt x="11495" y="6631"/>
                    <a:pt x="11523" y="6687"/>
                    <a:pt x="11551" y="6715"/>
                  </a:cubicBezTo>
                  <a:lnTo>
                    <a:pt x="12500" y="7273"/>
                  </a:lnTo>
                  <a:lnTo>
                    <a:pt x="12555" y="7273"/>
                  </a:lnTo>
                  <a:cubicBezTo>
                    <a:pt x="12583" y="7273"/>
                    <a:pt x="12611" y="7273"/>
                    <a:pt x="12639" y="7245"/>
                  </a:cubicBezTo>
                  <a:cubicBezTo>
                    <a:pt x="12667" y="7189"/>
                    <a:pt x="12639" y="7133"/>
                    <a:pt x="12611" y="7105"/>
                  </a:cubicBezTo>
                  <a:lnTo>
                    <a:pt x="11635" y="6547"/>
                  </a:lnTo>
                  <a:cubicBezTo>
                    <a:pt x="11627" y="6540"/>
                    <a:pt x="11618" y="6536"/>
                    <a:pt x="11607" y="6536"/>
                  </a:cubicBezTo>
                  <a:close/>
                  <a:moveTo>
                    <a:pt x="13560" y="7635"/>
                  </a:moveTo>
                  <a:cubicBezTo>
                    <a:pt x="13532" y="7635"/>
                    <a:pt x="13476" y="7635"/>
                    <a:pt x="13448" y="7691"/>
                  </a:cubicBezTo>
                  <a:cubicBezTo>
                    <a:pt x="13420" y="7719"/>
                    <a:pt x="13420" y="7775"/>
                    <a:pt x="13476" y="7803"/>
                  </a:cubicBezTo>
                  <a:lnTo>
                    <a:pt x="14425" y="8361"/>
                  </a:lnTo>
                  <a:lnTo>
                    <a:pt x="14480" y="8361"/>
                  </a:lnTo>
                  <a:cubicBezTo>
                    <a:pt x="14508" y="8361"/>
                    <a:pt x="14536" y="8361"/>
                    <a:pt x="14564" y="8333"/>
                  </a:cubicBezTo>
                  <a:cubicBezTo>
                    <a:pt x="14592" y="8277"/>
                    <a:pt x="14564" y="8221"/>
                    <a:pt x="14536" y="8193"/>
                  </a:cubicBezTo>
                  <a:lnTo>
                    <a:pt x="13560" y="7635"/>
                  </a:lnTo>
                  <a:close/>
                  <a:moveTo>
                    <a:pt x="15417" y="8733"/>
                  </a:moveTo>
                  <a:cubicBezTo>
                    <a:pt x="15388" y="8733"/>
                    <a:pt x="15362" y="8746"/>
                    <a:pt x="15345" y="8779"/>
                  </a:cubicBezTo>
                  <a:cubicBezTo>
                    <a:pt x="15317" y="8807"/>
                    <a:pt x="15345" y="8891"/>
                    <a:pt x="15401" y="8891"/>
                  </a:cubicBezTo>
                  <a:lnTo>
                    <a:pt x="16350" y="9449"/>
                  </a:lnTo>
                  <a:lnTo>
                    <a:pt x="16405" y="9449"/>
                  </a:lnTo>
                  <a:cubicBezTo>
                    <a:pt x="16433" y="9449"/>
                    <a:pt x="16461" y="9449"/>
                    <a:pt x="16489" y="9421"/>
                  </a:cubicBezTo>
                  <a:cubicBezTo>
                    <a:pt x="16517" y="9365"/>
                    <a:pt x="16489" y="9309"/>
                    <a:pt x="16433" y="9281"/>
                  </a:cubicBezTo>
                  <a:lnTo>
                    <a:pt x="15485" y="8751"/>
                  </a:lnTo>
                  <a:cubicBezTo>
                    <a:pt x="15462" y="8740"/>
                    <a:pt x="15439" y="8733"/>
                    <a:pt x="15417" y="8733"/>
                  </a:cubicBezTo>
                  <a:close/>
                  <a:moveTo>
                    <a:pt x="17342" y="9821"/>
                  </a:moveTo>
                  <a:cubicBezTo>
                    <a:pt x="17313" y="9821"/>
                    <a:pt x="17287" y="9835"/>
                    <a:pt x="17270" y="9867"/>
                  </a:cubicBezTo>
                  <a:cubicBezTo>
                    <a:pt x="17242" y="9923"/>
                    <a:pt x="17270" y="9979"/>
                    <a:pt x="17298" y="10007"/>
                  </a:cubicBezTo>
                  <a:lnTo>
                    <a:pt x="18275" y="10537"/>
                  </a:lnTo>
                  <a:cubicBezTo>
                    <a:pt x="18275" y="10537"/>
                    <a:pt x="18303" y="10565"/>
                    <a:pt x="18303" y="10565"/>
                  </a:cubicBezTo>
                  <a:cubicBezTo>
                    <a:pt x="18358" y="10565"/>
                    <a:pt x="18386" y="10537"/>
                    <a:pt x="18386" y="10509"/>
                  </a:cubicBezTo>
                  <a:cubicBezTo>
                    <a:pt x="18414" y="10453"/>
                    <a:pt x="18414" y="10397"/>
                    <a:pt x="18358" y="10369"/>
                  </a:cubicBezTo>
                  <a:lnTo>
                    <a:pt x="17410" y="9839"/>
                  </a:lnTo>
                  <a:cubicBezTo>
                    <a:pt x="17387" y="9828"/>
                    <a:pt x="17364" y="9821"/>
                    <a:pt x="17342" y="9821"/>
                  </a:cubicBezTo>
                  <a:close/>
                  <a:moveTo>
                    <a:pt x="19262" y="10909"/>
                  </a:moveTo>
                  <a:cubicBezTo>
                    <a:pt x="19238" y="10909"/>
                    <a:pt x="19212" y="10923"/>
                    <a:pt x="19195" y="10955"/>
                  </a:cubicBezTo>
                  <a:cubicBezTo>
                    <a:pt x="19167" y="11011"/>
                    <a:pt x="19167" y="11067"/>
                    <a:pt x="19223" y="11095"/>
                  </a:cubicBezTo>
                  <a:lnTo>
                    <a:pt x="20172" y="11625"/>
                  </a:lnTo>
                  <a:cubicBezTo>
                    <a:pt x="20200" y="11653"/>
                    <a:pt x="20228" y="11653"/>
                    <a:pt x="20228" y="11653"/>
                  </a:cubicBezTo>
                  <a:cubicBezTo>
                    <a:pt x="20256" y="11653"/>
                    <a:pt x="20283" y="11625"/>
                    <a:pt x="20311" y="11597"/>
                  </a:cubicBezTo>
                  <a:cubicBezTo>
                    <a:pt x="20339" y="11541"/>
                    <a:pt x="20311" y="11485"/>
                    <a:pt x="20283" y="11457"/>
                  </a:cubicBezTo>
                  <a:lnTo>
                    <a:pt x="19307" y="10927"/>
                  </a:lnTo>
                  <a:cubicBezTo>
                    <a:pt x="19295" y="10916"/>
                    <a:pt x="19279" y="10909"/>
                    <a:pt x="19262" y="10909"/>
                  </a:cubicBezTo>
                  <a:close/>
                  <a:moveTo>
                    <a:pt x="21197" y="12004"/>
                  </a:moveTo>
                  <a:cubicBezTo>
                    <a:pt x="21162" y="12004"/>
                    <a:pt x="21120" y="12024"/>
                    <a:pt x="21120" y="12043"/>
                  </a:cubicBezTo>
                  <a:cubicBezTo>
                    <a:pt x="21093" y="12099"/>
                    <a:pt x="21093" y="12155"/>
                    <a:pt x="21148" y="12183"/>
                  </a:cubicBezTo>
                  <a:lnTo>
                    <a:pt x="22097" y="12713"/>
                  </a:lnTo>
                  <a:cubicBezTo>
                    <a:pt x="22125" y="12741"/>
                    <a:pt x="22125" y="12741"/>
                    <a:pt x="22153" y="12741"/>
                  </a:cubicBezTo>
                  <a:cubicBezTo>
                    <a:pt x="22181" y="12741"/>
                    <a:pt x="22208" y="12713"/>
                    <a:pt x="22236" y="12685"/>
                  </a:cubicBezTo>
                  <a:cubicBezTo>
                    <a:pt x="22264" y="12629"/>
                    <a:pt x="22236" y="12573"/>
                    <a:pt x="22208" y="12546"/>
                  </a:cubicBezTo>
                  <a:lnTo>
                    <a:pt x="21232" y="12015"/>
                  </a:lnTo>
                  <a:cubicBezTo>
                    <a:pt x="21224" y="12007"/>
                    <a:pt x="21211" y="12004"/>
                    <a:pt x="21197" y="12004"/>
                  </a:cubicBezTo>
                  <a:close/>
                  <a:moveTo>
                    <a:pt x="23109" y="13092"/>
                  </a:moveTo>
                  <a:cubicBezTo>
                    <a:pt x="23071" y="13092"/>
                    <a:pt x="23037" y="13112"/>
                    <a:pt x="23018" y="13131"/>
                  </a:cubicBezTo>
                  <a:cubicBezTo>
                    <a:pt x="22990" y="13187"/>
                    <a:pt x="23018" y="13243"/>
                    <a:pt x="23073" y="13271"/>
                  </a:cubicBezTo>
                  <a:lnTo>
                    <a:pt x="24022" y="13801"/>
                  </a:lnTo>
                  <a:cubicBezTo>
                    <a:pt x="24022" y="13829"/>
                    <a:pt x="24050" y="13829"/>
                    <a:pt x="24078" y="13829"/>
                  </a:cubicBezTo>
                  <a:cubicBezTo>
                    <a:pt x="24106" y="13829"/>
                    <a:pt x="24134" y="13801"/>
                    <a:pt x="24161" y="13773"/>
                  </a:cubicBezTo>
                  <a:cubicBezTo>
                    <a:pt x="24161" y="13745"/>
                    <a:pt x="24161" y="13661"/>
                    <a:pt x="24106" y="13661"/>
                  </a:cubicBezTo>
                  <a:lnTo>
                    <a:pt x="23157" y="13104"/>
                  </a:lnTo>
                  <a:cubicBezTo>
                    <a:pt x="23141" y="13095"/>
                    <a:pt x="23124" y="13092"/>
                    <a:pt x="23109" y="13092"/>
                  </a:cubicBezTo>
                  <a:close/>
                  <a:moveTo>
                    <a:pt x="25034" y="14180"/>
                  </a:moveTo>
                  <a:cubicBezTo>
                    <a:pt x="24996" y="14180"/>
                    <a:pt x="24962" y="14200"/>
                    <a:pt x="24943" y="14219"/>
                  </a:cubicBezTo>
                  <a:cubicBezTo>
                    <a:pt x="24915" y="14275"/>
                    <a:pt x="24943" y="14331"/>
                    <a:pt x="24970" y="14359"/>
                  </a:cubicBezTo>
                  <a:lnTo>
                    <a:pt x="25947" y="14917"/>
                  </a:lnTo>
                  <a:lnTo>
                    <a:pt x="25975" y="14917"/>
                  </a:lnTo>
                  <a:cubicBezTo>
                    <a:pt x="26003" y="14917"/>
                    <a:pt x="26059" y="14889"/>
                    <a:pt x="26059" y="14861"/>
                  </a:cubicBezTo>
                  <a:cubicBezTo>
                    <a:pt x="26086" y="14833"/>
                    <a:pt x="26086" y="14777"/>
                    <a:pt x="26031" y="14750"/>
                  </a:cubicBezTo>
                  <a:lnTo>
                    <a:pt x="25082" y="14192"/>
                  </a:lnTo>
                  <a:cubicBezTo>
                    <a:pt x="25066" y="14183"/>
                    <a:pt x="25049" y="14180"/>
                    <a:pt x="25034" y="14180"/>
                  </a:cubicBezTo>
                  <a:close/>
                  <a:moveTo>
                    <a:pt x="26949" y="15268"/>
                  </a:moveTo>
                  <a:cubicBezTo>
                    <a:pt x="26921" y="15268"/>
                    <a:pt x="26887" y="15288"/>
                    <a:pt x="26868" y="15308"/>
                  </a:cubicBezTo>
                  <a:cubicBezTo>
                    <a:pt x="26840" y="15363"/>
                    <a:pt x="26840" y="15419"/>
                    <a:pt x="26896" y="15447"/>
                  </a:cubicBezTo>
                  <a:lnTo>
                    <a:pt x="27844" y="16005"/>
                  </a:lnTo>
                  <a:lnTo>
                    <a:pt x="27900" y="16005"/>
                  </a:lnTo>
                  <a:cubicBezTo>
                    <a:pt x="27928" y="16005"/>
                    <a:pt x="27956" y="15977"/>
                    <a:pt x="27984" y="15949"/>
                  </a:cubicBezTo>
                  <a:cubicBezTo>
                    <a:pt x="28011" y="15921"/>
                    <a:pt x="27984" y="15866"/>
                    <a:pt x="27956" y="15838"/>
                  </a:cubicBezTo>
                  <a:lnTo>
                    <a:pt x="26979" y="15280"/>
                  </a:lnTo>
                  <a:cubicBezTo>
                    <a:pt x="26971" y="15271"/>
                    <a:pt x="26960" y="15268"/>
                    <a:pt x="26949" y="15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9"/>
            <p:cNvSpPr/>
            <p:nvPr/>
          </p:nvSpPr>
          <p:spPr>
            <a:xfrm>
              <a:off x="4562225" y="4364800"/>
              <a:ext cx="18150" cy="12175"/>
            </a:xfrm>
            <a:custGeom>
              <a:avLst/>
              <a:gdLst/>
              <a:ahLst/>
              <a:cxnLst/>
              <a:rect l="l" t="t" r="r" b="b"/>
              <a:pathLst>
                <a:path w="726" h="487" extrusionOk="0">
                  <a:moveTo>
                    <a:pt x="119" y="0"/>
                  </a:moveTo>
                  <a:cubicBezTo>
                    <a:pt x="81" y="0"/>
                    <a:pt x="48" y="20"/>
                    <a:pt x="28" y="40"/>
                  </a:cubicBezTo>
                  <a:cubicBezTo>
                    <a:pt x="0" y="96"/>
                    <a:pt x="28" y="151"/>
                    <a:pt x="84" y="179"/>
                  </a:cubicBezTo>
                  <a:lnTo>
                    <a:pt x="558" y="458"/>
                  </a:lnTo>
                  <a:cubicBezTo>
                    <a:pt x="586" y="458"/>
                    <a:pt x="586" y="486"/>
                    <a:pt x="614" y="486"/>
                  </a:cubicBezTo>
                  <a:cubicBezTo>
                    <a:pt x="642" y="486"/>
                    <a:pt x="670" y="458"/>
                    <a:pt x="698" y="430"/>
                  </a:cubicBezTo>
                  <a:cubicBezTo>
                    <a:pt x="726" y="375"/>
                    <a:pt x="698" y="319"/>
                    <a:pt x="670" y="291"/>
                  </a:cubicBezTo>
                  <a:lnTo>
                    <a:pt x="168" y="12"/>
                  </a:lnTo>
                  <a:cubicBezTo>
                    <a:pt x="151" y="4"/>
                    <a:pt x="13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9"/>
            <p:cNvSpPr/>
            <p:nvPr/>
          </p:nvSpPr>
          <p:spPr>
            <a:xfrm>
              <a:off x="5843475" y="3561125"/>
              <a:ext cx="18175" cy="11650"/>
            </a:xfrm>
            <a:custGeom>
              <a:avLst/>
              <a:gdLst/>
              <a:ahLst/>
              <a:cxnLst/>
              <a:rect l="l" t="t" r="r" b="b"/>
              <a:pathLst>
                <a:path w="727" h="466" extrusionOk="0">
                  <a:moveTo>
                    <a:pt x="626" y="1"/>
                  </a:moveTo>
                  <a:cubicBezTo>
                    <a:pt x="605" y="1"/>
                    <a:pt x="582" y="8"/>
                    <a:pt x="559" y="19"/>
                  </a:cubicBezTo>
                  <a:lnTo>
                    <a:pt x="57" y="298"/>
                  </a:lnTo>
                  <a:cubicBezTo>
                    <a:pt x="29" y="326"/>
                    <a:pt x="1" y="382"/>
                    <a:pt x="29" y="438"/>
                  </a:cubicBezTo>
                  <a:cubicBezTo>
                    <a:pt x="57" y="466"/>
                    <a:pt x="84" y="466"/>
                    <a:pt x="112" y="466"/>
                  </a:cubicBezTo>
                  <a:lnTo>
                    <a:pt x="168" y="466"/>
                  </a:lnTo>
                  <a:lnTo>
                    <a:pt x="642" y="159"/>
                  </a:lnTo>
                  <a:cubicBezTo>
                    <a:pt x="698" y="131"/>
                    <a:pt x="726" y="75"/>
                    <a:pt x="698" y="47"/>
                  </a:cubicBezTo>
                  <a:cubicBezTo>
                    <a:pt x="682" y="14"/>
                    <a:pt x="656"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9"/>
            <p:cNvSpPr/>
            <p:nvPr/>
          </p:nvSpPr>
          <p:spPr>
            <a:xfrm>
              <a:off x="5881150" y="3441325"/>
              <a:ext cx="184150" cy="109125"/>
            </a:xfrm>
            <a:custGeom>
              <a:avLst/>
              <a:gdLst/>
              <a:ahLst/>
              <a:cxnLst/>
              <a:rect l="l" t="t" r="r" b="b"/>
              <a:pathLst>
                <a:path w="7366" h="4365" extrusionOk="0">
                  <a:moveTo>
                    <a:pt x="7256" y="1"/>
                  </a:moveTo>
                  <a:cubicBezTo>
                    <a:pt x="7245" y="1"/>
                    <a:pt x="7234" y="4"/>
                    <a:pt x="7226" y="12"/>
                  </a:cubicBezTo>
                  <a:lnTo>
                    <a:pt x="6194" y="626"/>
                  </a:lnTo>
                  <a:cubicBezTo>
                    <a:pt x="6138" y="654"/>
                    <a:pt x="6138" y="710"/>
                    <a:pt x="6166" y="738"/>
                  </a:cubicBezTo>
                  <a:cubicBezTo>
                    <a:pt x="6166" y="766"/>
                    <a:pt x="6222" y="794"/>
                    <a:pt x="6250" y="794"/>
                  </a:cubicBezTo>
                  <a:cubicBezTo>
                    <a:pt x="6250" y="794"/>
                    <a:pt x="6278" y="794"/>
                    <a:pt x="6278" y="766"/>
                  </a:cubicBezTo>
                  <a:lnTo>
                    <a:pt x="7310" y="180"/>
                  </a:lnTo>
                  <a:cubicBezTo>
                    <a:pt x="7366" y="152"/>
                    <a:pt x="7366" y="96"/>
                    <a:pt x="7338" y="40"/>
                  </a:cubicBezTo>
                  <a:cubicBezTo>
                    <a:pt x="7318" y="21"/>
                    <a:pt x="7284" y="1"/>
                    <a:pt x="7256" y="1"/>
                  </a:cubicBezTo>
                  <a:close/>
                  <a:moveTo>
                    <a:pt x="5210" y="1201"/>
                  </a:moveTo>
                  <a:cubicBezTo>
                    <a:pt x="5194" y="1201"/>
                    <a:pt x="5178" y="1204"/>
                    <a:pt x="5162" y="1212"/>
                  </a:cubicBezTo>
                  <a:lnTo>
                    <a:pt x="4157" y="1798"/>
                  </a:lnTo>
                  <a:cubicBezTo>
                    <a:pt x="4101" y="1826"/>
                    <a:pt x="4101" y="1882"/>
                    <a:pt x="4129" y="1938"/>
                  </a:cubicBezTo>
                  <a:cubicBezTo>
                    <a:pt x="4129" y="1965"/>
                    <a:pt x="4157" y="1993"/>
                    <a:pt x="4213" y="1993"/>
                  </a:cubicBezTo>
                  <a:cubicBezTo>
                    <a:pt x="4213" y="1993"/>
                    <a:pt x="4241" y="1993"/>
                    <a:pt x="4241" y="1965"/>
                  </a:cubicBezTo>
                  <a:lnTo>
                    <a:pt x="5273" y="1380"/>
                  </a:lnTo>
                  <a:cubicBezTo>
                    <a:pt x="5301" y="1352"/>
                    <a:pt x="5329" y="1296"/>
                    <a:pt x="5301" y="1240"/>
                  </a:cubicBezTo>
                  <a:cubicBezTo>
                    <a:pt x="5281" y="1220"/>
                    <a:pt x="5248" y="1201"/>
                    <a:pt x="5210" y="1201"/>
                  </a:cubicBezTo>
                  <a:close/>
                  <a:moveTo>
                    <a:pt x="3192" y="2393"/>
                  </a:moveTo>
                  <a:cubicBezTo>
                    <a:pt x="3171" y="2393"/>
                    <a:pt x="3148" y="2400"/>
                    <a:pt x="3125" y="2412"/>
                  </a:cubicBezTo>
                  <a:lnTo>
                    <a:pt x="2121" y="2998"/>
                  </a:lnTo>
                  <a:cubicBezTo>
                    <a:pt x="2065" y="3026"/>
                    <a:pt x="2065" y="3081"/>
                    <a:pt x="2093" y="3137"/>
                  </a:cubicBezTo>
                  <a:cubicBezTo>
                    <a:pt x="2093" y="3165"/>
                    <a:pt x="2121" y="3193"/>
                    <a:pt x="2149" y="3193"/>
                  </a:cubicBezTo>
                  <a:cubicBezTo>
                    <a:pt x="2176" y="3193"/>
                    <a:pt x="2204" y="3165"/>
                    <a:pt x="2204" y="3165"/>
                  </a:cubicBezTo>
                  <a:lnTo>
                    <a:pt x="3237" y="2579"/>
                  </a:lnTo>
                  <a:cubicBezTo>
                    <a:pt x="3265" y="2551"/>
                    <a:pt x="3292" y="2496"/>
                    <a:pt x="3265" y="2440"/>
                  </a:cubicBezTo>
                  <a:cubicBezTo>
                    <a:pt x="3248" y="2407"/>
                    <a:pt x="3222" y="2393"/>
                    <a:pt x="3192" y="2393"/>
                  </a:cubicBezTo>
                  <a:close/>
                  <a:moveTo>
                    <a:pt x="1156" y="3593"/>
                  </a:moveTo>
                  <a:cubicBezTo>
                    <a:pt x="1135" y="3593"/>
                    <a:pt x="1112" y="3600"/>
                    <a:pt x="1088" y="3611"/>
                  </a:cubicBezTo>
                  <a:lnTo>
                    <a:pt x="84" y="4197"/>
                  </a:lnTo>
                  <a:cubicBezTo>
                    <a:pt x="28" y="4225"/>
                    <a:pt x="0" y="4281"/>
                    <a:pt x="28" y="4337"/>
                  </a:cubicBezTo>
                  <a:cubicBezTo>
                    <a:pt x="56" y="4365"/>
                    <a:pt x="84" y="4365"/>
                    <a:pt x="112" y="4365"/>
                  </a:cubicBezTo>
                  <a:lnTo>
                    <a:pt x="168" y="4365"/>
                  </a:lnTo>
                  <a:lnTo>
                    <a:pt x="1200" y="3779"/>
                  </a:lnTo>
                  <a:cubicBezTo>
                    <a:pt x="1228" y="3751"/>
                    <a:pt x="1256" y="3695"/>
                    <a:pt x="1228" y="3639"/>
                  </a:cubicBezTo>
                  <a:cubicBezTo>
                    <a:pt x="1212" y="3607"/>
                    <a:pt x="1186" y="3593"/>
                    <a:pt x="1156" y="35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9"/>
            <p:cNvSpPr/>
            <p:nvPr/>
          </p:nvSpPr>
          <p:spPr>
            <a:xfrm>
              <a:off x="6085500" y="3412050"/>
              <a:ext cx="19550" cy="19125"/>
            </a:xfrm>
            <a:custGeom>
              <a:avLst/>
              <a:gdLst/>
              <a:ahLst/>
              <a:cxnLst/>
              <a:rect l="l" t="t" r="r" b="b"/>
              <a:pathLst>
                <a:path w="782" h="765" extrusionOk="0">
                  <a:moveTo>
                    <a:pt x="113" y="1"/>
                  </a:moveTo>
                  <a:cubicBezTo>
                    <a:pt x="84" y="1"/>
                    <a:pt x="49" y="27"/>
                    <a:pt x="29" y="68"/>
                  </a:cubicBezTo>
                  <a:cubicBezTo>
                    <a:pt x="1" y="95"/>
                    <a:pt x="1" y="151"/>
                    <a:pt x="57" y="179"/>
                  </a:cubicBezTo>
                  <a:lnTo>
                    <a:pt x="419" y="374"/>
                  </a:lnTo>
                  <a:lnTo>
                    <a:pt x="57" y="598"/>
                  </a:lnTo>
                  <a:cubicBezTo>
                    <a:pt x="29" y="626"/>
                    <a:pt x="1" y="681"/>
                    <a:pt x="29" y="709"/>
                  </a:cubicBezTo>
                  <a:cubicBezTo>
                    <a:pt x="57" y="737"/>
                    <a:pt x="84" y="765"/>
                    <a:pt x="112" y="765"/>
                  </a:cubicBezTo>
                  <a:lnTo>
                    <a:pt x="168" y="765"/>
                  </a:lnTo>
                  <a:lnTo>
                    <a:pt x="782" y="374"/>
                  </a:lnTo>
                  <a:lnTo>
                    <a:pt x="140" y="12"/>
                  </a:lnTo>
                  <a:cubicBezTo>
                    <a:pt x="133" y="4"/>
                    <a:pt x="123"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9"/>
            <p:cNvSpPr/>
            <p:nvPr/>
          </p:nvSpPr>
          <p:spPr>
            <a:xfrm>
              <a:off x="5938350" y="3328350"/>
              <a:ext cx="127650" cy="74950"/>
            </a:xfrm>
            <a:custGeom>
              <a:avLst/>
              <a:gdLst/>
              <a:ahLst/>
              <a:cxnLst/>
              <a:rect l="l" t="t" r="r" b="b"/>
              <a:pathLst>
                <a:path w="5106" h="2998" extrusionOk="0">
                  <a:moveTo>
                    <a:pt x="112" y="1"/>
                  </a:moveTo>
                  <a:cubicBezTo>
                    <a:pt x="84" y="1"/>
                    <a:pt x="48" y="27"/>
                    <a:pt x="28" y="68"/>
                  </a:cubicBezTo>
                  <a:cubicBezTo>
                    <a:pt x="0" y="96"/>
                    <a:pt x="0" y="151"/>
                    <a:pt x="56" y="179"/>
                  </a:cubicBezTo>
                  <a:lnTo>
                    <a:pt x="1032" y="737"/>
                  </a:lnTo>
                  <a:cubicBezTo>
                    <a:pt x="1060" y="737"/>
                    <a:pt x="1060" y="765"/>
                    <a:pt x="1088" y="765"/>
                  </a:cubicBezTo>
                  <a:cubicBezTo>
                    <a:pt x="1116" y="765"/>
                    <a:pt x="1144" y="737"/>
                    <a:pt x="1172" y="709"/>
                  </a:cubicBezTo>
                  <a:cubicBezTo>
                    <a:pt x="1200" y="654"/>
                    <a:pt x="1172" y="598"/>
                    <a:pt x="1116" y="570"/>
                  </a:cubicBezTo>
                  <a:lnTo>
                    <a:pt x="140" y="12"/>
                  </a:lnTo>
                  <a:cubicBezTo>
                    <a:pt x="132" y="4"/>
                    <a:pt x="123" y="1"/>
                    <a:pt x="112" y="1"/>
                  </a:cubicBezTo>
                  <a:close/>
                  <a:moveTo>
                    <a:pt x="2076" y="1117"/>
                  </a:moveTo>
                  <a:cubicBezTo>
                    <a:pt x="2037" y="1117"/>
                    <a:pt x="2001" y="1143"/>
                    <a:pt x="1981" y="1184"/>
                  </a:cubicBezTo>
                  <a:cubicBezTo>
                    <a:pt x="1953" y="1211"/>
                    <a:pt x="1981" y="1267"/>
                    <a:pt x="2009" y="1295"/>
                  </a:cubicBezTo>
                  <a:lnTo>
                    <a:pt x="2985" y="1853"/>
                  </a:lnTo>
                  <a:cubicBezTo>
                    <a:pt x="3013" y="1881"/>
                    <a:pt x="3041" y="1881"/>
                    <a:pt x="3041" y="1881"/>
                  </a:cubicBezTo>
                  <a:cubicBezTo>
                    <a:pt x="3069" y="1881"/>
                    <a:pt x="3097" y="1853"/>
                    <a:pt x="3125" y="1825"/>
                  </a:cubicBezTo>
                  <a:cubicBezTo>
                    <a:pt x="3153" y="1769"/>
                    <a:pt x="3125" y="1714"/>
                    <a:pt x="3097" y="1686"/>
                  </a:cubicBezTo>
                  <a:lnTo>
                    <a:pt x="2120" y="1128"/>
                  </a:lnTo>
                  <a:cubicBezTo>
                    <a:pt x="2105" y="1120"/>
                    <a:pt x="2090" y="1117"/>
                    <a:pt x="2076" y="1117"/>
                  </a:cubicBezTo>
                  <a:close/>
                  <a:moveTo>
                    <a:pt x="4029" y="2233"/>
                  </a:moveTo>
                  <a:cubicBezTo>
                    <a:pt x="3990" y="2233"/>
                    <a:pt x="3954" y="2259"/>
                    <a:pt x="3934" y="2300"/>
                  </a:cubicBezTo>
                  <a:cubicBezTo>
                    <a:pt x="3906" y="2327"/>
                    <a:pt x="3934" y="2383"/>
                    <a:pt x="3990" y="2411"/>
                  </a:cubicBezTo>
                  <a:lnTo>
                    <a:pt x="4966" y="2969"/>
                  </a:lnTo>
                  <a:cubicBezTo>
                    <a:pt x="4966" y="2997"/>
                    <a:pt x="4994" y="2997"/>
                    <a:pt x="4994" y="2997"/>
                  </a:cubicBezTo>
                  <a:cubicBezTo>
                    <a:pt x="5050" y="2997"/>
                    <a:pt x="5078" y="2969"/>
                    <a:pt x="5078" y="2941"/>
                  </a:cubicBezTo>
                  <a:cubicBezTo>
                    <a:pt x="5106" y="2885"/>
                    <a:pt x="5106" y="2830"/>
                    <a:pt x="5050" y="2802"/>
                  </a:cubicBezTo>
                  <a:lnTo>
                    <a:pt x="4073" y="2244"/>
                  </a:lnTo>
                  <a:cubicBezTo>
                    <a:pt x="4058" y="2236"/>
                    <a:pt x="4043" y="2233"/>
                    <a:pt x="4029" y="22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9"/>
            <p:cNvSpPr/>
            <p:nvPr/>
          </p:nvSpPr>
          <p:spPr>
            <a:xfrm>
              <a:off x="5901375" y="3307425"/>
              <a:ext cx="17450" cy="12175"/>
            </a:xfrm>
            <a:custGeom>
              <a:avLst/>
              <a:gdLst/>
              <a:ahLst/>
              <a:cxnLst/>
              <a:rect l="l" t="t" r="r" b="b"/>
              <a:pathLst>
                <a:path w="698" h="487" extrusionOk="0">
                  <a:moveTo>
                    <a:pt x="110" y="0"/>
                  </a:moveTo>
                  <a:cubicBezTo>
                    <a:pt x="82" y="0"/>
                    <a:pt x="48" y="20"/>
                    <a:pt x="28" y="40"/>
                  </a:cubicBezTo>
                  <a:cubicBezTo>
                    <a:pt x="0" y="96"/>
                    <a:pt x="0" y="151"/>
                    <a:pt x="56" y="179"/>
                  </a:cubicBezTo>
                  <a:lnTo>
                    <a:pt x="558" y="458"/>
                  </a:lnTo>
                  <a:cubicBezTo>
                    <a:pt x="558" y="458"/>
                    <a:pt x="586" y="486"/>
                    <a:pt x="586" y="486"/>
                  </a:cubicBezTo>
                  <a:cubicBezTo>
                    <a:pt x="614" y="486"/>
                    <a:pt x="670" y="458"/>
                    <a:pt x="670" y="430"/>
                  </a:cubicBezTo>
                  <a:cubicBezTo>
                    <a:pt x="698" y="375"/>
                    <a:pt x="698" y="319"/>
                    <a:pt x="642" y="291"/>
                  </a:cubicBezTo>
                  <a:lnTo>
                    <a:pt x="140" y="12"/>
                  </a:lnTo>
                  <a:cubicBezTo>
                    <a:pt x="132" y="4"/>
                    <a:pt x="121"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9"/>
            <p:cNvSpPr/>
            <p:nvPr/>
          </p:nvSpPr>
          <p:spPr>
            <a:xfrm>
              <a:off x="4964650" y="4586600"/>
              <a:ext cx="18175" cy="12175"/>
            </a:xfrm>
            <a:custGeom>
              <a:avLst/>
              <a:gdLst/>
              <a:ahLst/>
              <a:cxnLst/>
              <a:rect l="l" t="t" r="r" b="b"/>
              <a:pathLst>
                <a:path w="727" h="487" extrusionOk="0">
                  <a:moveTo>
                    <a:pt x="603" y="1"/>
                  </a:moveTo>
                  <a:cubicBezTo>
                    <a:pt x="589" y="1"/>
                    <a:pt x="574" y="4"/>
                    <a:pt x="559" y="12"/>
                  </a:cubicBezTo>
                  <a:lnTo>
                    <a:pt x="85" y="291"/>
                  </a:lnTo>
                  <a:cubicBezTo>
                    <a:pt x="29" y="319"/>
                    <a:pt x="1" y="374"/>
                    <a:pt x="29" y="430"/>
                  </a:cubicBezTo>
                  <a:cubicBezTo>
                    <a:pt x="57" y="458"/>
                    <a:pt x="85" y="486"/>
                    <a:pt x="113" y="486"/>
                  </a:cubicBezTo>
                  <a:cubicBezTo>
                    <a:pt x="140" y="486"/>
                    <a:pt x="140" y="486"/>
                    <a:pt x="168" y="458"/>
                  </a:cubicBezTo>
                  <a:lnTo>
                    <a:pt x="671" y="179"/>
                  </a:lnTo>
                  <a:cubicBezTo>
                    <a:pt x="698" y="151"/>
                    <a:pt x="726" y="95"/>
                    <a:pt x="698" y="68"/>
                  </a:cubicBezTo>
                  <a:cubicBezTo>
                    <a:pt x="678" y="27"/>
                    <a:pt x="643"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9"/>
            <p:cNvSpPr/>
            <p:nvPr/>
          </p:nvSpPr>
          <p:spPr>
            <a:xfrm>
              <a:off x="5002325" y="4186775"/>
              <a:ext cx="683550" cy="390375"/>
            </a:xfrm>
            <a:custGeom>
              <a:avLst/>
              <a:gdLst/>
              <a:ahLst/>
              <a:cxnLst/>
              <a:rect l="l" t="t" r="r" b="b"/>
              <a:pathLst>
                <a:path w="27342" h="15615" extrusionOk="0">
                  <a:moveTo>
                    <a:pt x="27247" y="0"/>
                  </a:moveTo>
                  <a:cubicBezTo>
                    <a:pt x="27230" y="0"/>
                    <a:pt x="27214" y="7"/>
                    <a:pt x="27202" y="19"/>
                  </a:cubicBezTo>
                  <a:lnTo>
                    <a:pt x="26198" y="577"/>
                  </a:lnTo>
                  <a:cubicBezTo>
                    <a:pt x="26142" y="604"/>
                    <a:pt x="26114" y="660"/>
                    <a:pt x="26142" y="716"/>
                  </a:cubicBezTo>
                  <a:cubicBezTo>
                    <a:pt x="26170" y="744"/>
                    <a:pt x="26198" y="772"/>
                    <a:pt x="26226" y="772"/>
                  </a:cubicBezTo>
                  <a:cubicBezTo>
                    <a:pt x="26254" y="772"/>
                    <a:pt x="26254" y="744"/>
                    <a:pt x="26281" y="744"/>
                  </a:cubicBezTo>
                  <a:lnTo>
                    <a:pt x="27286" y="186"/>
                  </a:lnTo>
                  <a:cubicBezTo>
                    <a:pt x="27342" y="158"/>
                    <a:pt x="27342" y="102"/>
                    <a:pt x="27314" y="47"/>
                  </a:cubicBezTo>
                  <a:cubicBezTo>
                    <a:pt x="27297" y="14"/>
                    <a:pt x="27271" y="0"/>
                    <a:pt x="27247" y="0"/>
                  </a:cubicBezTo>
                  <a:close/>
                  <a:moveTo>
                    <a:pt x="25238" y="1144"/>
                  </a:moveTo>
                  <a:cubicBezTo>
                    <a:pt x="25221" y="1144"/>
                    <a:pt x="25205" y="1151"/>
                    <a:pt x="25193" y="1162"/>
                  </a:cubicBezTo>
                  <a:lnTo>
                    <a:pt x="24189" y="1720"/>
                  </a:lnTo>
                  <a:cubicBezTo>
                    <a:pt x="24133" y="1748"/>
                    <a:pt x="24105" y="1804"/>
                    <a:pt x="24133" y="1860"/>
                  </a:cubicBezTo>
                  <a:cubicBezTo>
                    <a:pt x="24161" y="1888"/>
                    <a:pt x="24189" y="1916"/>
                    <a:pt x="24217" y="1916"/>
                  </a:cubicBezTo>
                  <a:cubicBezTo>
                    <a:pt x="24245" y="1916"/>
                    <a:pt x="24245" y="1888"/>
                    <a:pt x="24273" y="1888"/>
                  </a:cubicBezTo>
                  <a:lnTo>
                    <a:pt x="25277" y="1330"/>
                  </a:lnTo>
                  <a:cubicBezTo>
                    <a:pt x="25333" y="1302"/>
                    <a:pt x="25333" y="1246"/>
                    <a:pt x="25305" y="1190"/>
                  </a:cubicBezTo>
                  <a:cubicBezTo>
                    <a:pt x="25289" y="1158"/>
                    <a:pt x="25263" y="1144"/>
                    <a:pt x="25238" y="1144"/>
                  </a:cubicBezTo>
                  <a:close/>
                  <a:moveTo>
                    <a:pt x="23230" y="2288"/>
                  </a:moveTo>
                  <a:cubicBezTo>
                    <a:pt x="23213" y="2288"/>
                    <a:pt x="23196" y="2295"/>
                    <a:pt x="23185" y="2306"/>
                  </a:cubicBezTo>
                  <a:lnTo>
                    <a:pt x="22180" y="2864"/>
                  </a:lnTo>
                  <a:cubicBezTo>
                    <a:pt x="22124" y="2892"/>
                    <a:pt x="22097" y="2948"/>
                    <a:pt x="22124" y="3004"/>
                  </a:cubicBezTo>
                  <a:cubicBezTo>
                    <a:pt x="22152" y="3032"/>
                    <a:pt x="22180" y="3060"/>
                    <a:pt x="22208" y="3060"/>
                  </a:cubicBezTo>
                  <a:cubicBezTo>
                    <a:pt x="22236" y="3060"/>
                    <a:pt x="22236" y="3032"/>
                    <a:pt x="22264" y="3032"/>
                  </a:cubicBezTo>
                  <a:lnTo>
                    <a:pt x="23268" y="2474"/>
                  </a:lnTo>
                  <a:cubicBezTo>
                    <a:pt x="23324" y="2446"/>
                    <a:pt x="23324" y="2390"/>
                    <a:pt x="23296" y="2334"/>
                  </a:cubicBezTo>
                  <a:cubicBezTo>
                    <a:pt x="23280" y="2302"/>
                    <a:pt x="23254" y="2288"/>
                    <a:pt x="23230" y="2288"/>
                  </a:cubicBezTo>
                  <a:close/>
                  <a:moveTo>
                    <a:pt x="21221" y="3432"/>
                  </a:moveTo>
                  <a:cubicBezTo>
                    <a:pt x="21204" y="3432"/>
                    <a:pt x="21187" y="3439"/>
                    <a:pt x="21176" y="3450"/>
                  </a:cubicBezTo>
                  <a:lnTo>
                    <a:pt x="20172" y="4008"/>
                  </a:lnTo>
                  <a:cubicBezTo>
                    <a:pt x="20116" y="4036"/>
                    <a:pt x="20088" y="4092"/>
                    <a:pt x="20116" y="4148"/>
                  </a:cubicBezTo>
                  <a:cubicBezTo>
                    <a:pt x="20144" y="4176"/>
                    <a:pt x="20172" y="4176"/>
                    <a:pt x="20199" y="4176"/>
                  </a:cubicBezTo>
                  <a:lnTo>
                    <a:pt x="20255" y="4176"/>
                  </a:lnTo>
                  <a:lnTo>
                    <a:pt x="21260" y="3618"/>
                  </a:lnTo>
                  <a:cubicBezTo>
                    <a:pt x="21315" y="3590"/>
                    <a:pt x="21315" y="3534"/>
                    <a:pt x="21287" y="3478"/>
                  </a:cubicBezTo>
                  <a:cubicBezTo>
                    <a:pt x="21271" y="3445"/>
                    <a:pt x="21245" y="3432"/>
                    <a:pt x="21221" y="3432"/>
                  </a:cubicBezTo>
                  <a:close/>
                  <a:moveTo>
                    <a:pt x="19212" y="4576"/>
                  </a:moveTo>
                  <a:cubicBezTo>
                    <a:pt x="19195" y="4576"/>
                    <a:pt x="19179" y="4582"/>
                    <a:pt x="19167" y="4594"/>
                  </a:cubicBezTo>
                  <a:lnTo>
                    <a:pt x="18135" y="5152"/>
                  </a:lnTo>
                  <a:cubicBezTo>
                    <a:pt x="18107" y="5180"/>
                    <a:pt x="18079" y="5236"/>
                    <a:pt x="18107" y="5292"/>
                  </a:cubicBezTo>
                  <a:cubicBezTo>
                    <a:pt x="18135" y="5319"/>
                    <a:pt x="18163" y="5319"/>
                    <a:pt x="18191" y="5319"/>
                  </a:cubicBezTo>
                  <a:lnTo>
                    <a:pt x="18246" y="5319"/>
                  </a:lnTo>
                  <a:lnTo>
                    <a:pt x="19251" y="4761"/>
                  </a:lnTo>
                  <a:cubicBezTo>
                    <a:pt x="19279" y="4734"/>
                    <a:pt x="19307" y="4678"/>
                    <a:pt x="19279" y="4622"/>
                  </a:cubicBezTo>
                  <a:cubicBezTo>
                    <a:pt x="19262" y="4589"/>
                    <a:pt x="19236" y="4576"/>
                    <a:pt x="19212" y="4576"/>
                  </a:cubicBezTo>
                  <a:close/>
                  <a:moveTo>
                    <a:pt x="17198" y="5720"/>
                  </a:moveTo>
                  <a:cubicBezTo>
                    <a:pt x="17177" y="5720"/>
                    <a:pt x="17154" y="5726"/>
                    <a:pt x="17131" y="5738"/>
                  </a:cubicBezTo>
                  <a:lnTo>
                    <a:pt x="16126" y="6296"/>
                  </a:lnTo>
                  <a:cubicBezTo>
                    <a:pt x="16098" y="6324"/>
                    <a:pt x="16070" y="6380"/>
                    <a:pt x="16098" y="6435"/>
                  </a:cubicBezTo>
                  <a:cubicBezTo>
                    <a:pt x="16126" y="6463"/>
                    <a:pt x="16154" y="6463"/>
                    <a:pt x="16182" y="6463"/>
                  </a:cubicBezTo>
                  <a:lnTo>
                    <a:pt x="16238" y="6463"/>
                  </a:lnTo>
                  <a:lnTo>
                    <a:pt x="17242" y="5877"/>
                  </a:lnTo>
                  <a:cubicBezTo>
                    <a:pt x="17270" y="5877"/>
                    <a:pt x="17298" y="5794"/>
                    <a:pt x="17270" y="5766"/>
                  </a:cubicBezTo>
                  <a:cubicBezTo>
                    <a:pt x="17254" y="5733"/>
                    <a:pt x="17228" y="5720"/>
                    <a:pt x="17198" y="5720"/>
                  </a:cubicBezTo>
                  <a:close/>
                  <a:moveTo>
                    <a:pt x="15189" y="6863"/>
                  </a:moveTo>
                  <a:cubicBezTo>
                    <a:pt x="15168" y="6863"/>
                    <a:pt x="15145" y="6870"/>
                    <a:pt x="15122" y="6882"/>
                  </a:cubicBezTo>
                  <a:lnTo>
                    <a:pt x="14117" y="7440"/>
                  </a:lnTo>
                  <a:cubicBezTo>
                    <a:pt x="14090" y="7468"/>
                    <a:pt x="14062" y="7523"/>
                    <a:pt x="14090" y="7579"/>
                  </a:cubicBezTo>
                  <a:cubicBezTo>
                    <a:pt x="14117" y="7607"/>
                    <a:pt x="14145" y="7607"/>
                    <a:pt x="14173" y="7607"/>
                  </a:cubicBezTo>
                  <a:lnTo>
                    <a:pt x="14229" y="7607"/>
                  </a:lnTo>
                  <a:lnTo>
                    <a:pt x="15233" y="7021"/>
                  </a:lnTo>
                  <a:cubicBezTo>
                    <a:pt x="15261" y="7021"/>
                    <a:pt x="15289" y="6938"/>
                    <a:pt x="15261" y="6910"/>
                  </a:cubicBezTo>
                  <a:cubicBezTo>
                    <a:pt x="15245" y="6877"/>
                    <a:pt x="15219" y="6863"/>
                    <a:pt x="15189" y="6863"/>
                  </a:cubicBezTo>
                  <a:close/>
                  <a:moveTo>
                    <a:pt x="13180" y="8007"/>
                  </a:moveTo>
                  <a:cubicBezTo>
                    <a:pt x="13159" y="8007"/>
                    <a:pt x="13136" y="8014"/>
                    <a:pt x="13113" y="8026"/>
                  </a:cubicBezTo>
                  <a:lnTo>
                    <a:pt x="12109" y="8584"/>
                  </a:lnTo>
                  <a:cubicBezTo>
                    <a:pt x="12081" y="8612"/>
                    <a:pt x="12053" y="8667"/>
                    <a:pt x="12081" y="8723"/>
                  </a:cubicBezTo>
                  <a:cubicBezTo>
                    <a:pt x="12109" y="8751"/>
                    <a:pt x="12137" y="8751"/>
                    <a:pt x="12164" y="8751"/>
                  </a:cubicBezTo>
                  <a:lnTo>
                    <a:pt x="12220" y="8751"/>
                  </a:lnTo>
                  <a:lnTo>
                    <a:pt x="13225" y="8165"/>
                  </a:lnTo>
                  <a:cubicBezTo>
                    <a:pt x="13253" y="8165"/>
                    <a:pt x="13280" y="8081"/>
                    <a:pt x="13253" y="8054"/>
                  </a:cubicBezTo>
                  <a:cubicBezTo>
                    <a:pt x="13236" y="8021"/>
                    <a:pt x="13210" y="8007"/>
                    <a:pt x="13180" y="8007"/>
                  </a:cubicBezTo>
                  <a:close/>
                  <a:moveTo>
                    <a:pt x="11172" y="9151"/>
                  </a:moveTo>
                  <a:cubicBezTo>
                    <a:pt x="11151" y="9151"/>
                    <a:pt x="11127" y="9158"/>
                    <a:pt x="11104" y="9170"/>
                  </a:cubicBezTo>
                  <a:lnTo>
                    <a:pt x="10100" y="9727"/>
                  </a:lnTo>
                  <a:cubicBezTo>
                    <a:pt x="10072" y="9755"/>
                    <a:pt x="10044" y="9811"/>
                    <a:pt x="10072" y="9867"/>
                  </a:cubicBezTo>
                  <a:cubicBezTo>
                    <a:pt x="10100" y="9895"/>
                    <a:pt x="10128" y="9895"/>
                    <a:pt x="10156" y="9895"/>
                  </a:cubicBezTo>
                  <a:lnTo>
                    <a:pt x="10212" y="9895"/>
                  </a:lnTo>
                  <a:lnTo>
                    <a:pt x="11216" y="9309"/>
                  </a:lnTo>
                  <a:cubicBezTo>
                    <a:pt x="11244" y="9281"/>
                    <a:pt x="11272" y="9225"/>
                    <a:pt x="11244" y="9197"/>
                  </a:cubicBezTo>
                  <a:cubicBezTo>
                    <a:pt x="11227" y="9165"/>
                    <a:pt x="11202" y="9151"/>
                    <a:pt x="11172" y="9151"/>
                  </a:cubicBezTo>
                  <a:close/>
                  <a:moveTo>
                    <a:pt x="9096" y="10285"/>
                  </a:moveTo>
                  <a:lnTo>
                    <a:pt x="8091" y="10871"/>
                  </a:lnTo>
                  <a:cubicBezTo>
                    <a:pt x="8063" y="10899"/>
                    <a:pt x="8035" y="10955"/>
                    <a:pt x="8063" y="11011"/>
                  </a:cubicBezTo>
                  <a:cubicBezTo>
                    <a:pt x="8091" y="11039"/>
                    <a:pt x="8119" y="11039"/>
                    <a:pt x="8147" y="11039"/>
                  </a:cubicBezTo>
                  <a:lnTo>
                    <a:pt x="8203" y="11039"/>
                  </a:lnTo>
                  <a:lnTo>
                    <a:pt x="9207" y="10453"/>
                  </a:lnTo>
                  <a:cubicBezTo>
                    <a:pt x="9235" y="10425"/>
                    <a:pt x="9263" y="10369"/>
                    <a:pt x="9235" y="10341"/>
                  </a:cubicBezTo>
                  <a:cubicBezTo>
                    <a:pt x="9207" y="10285"/>
                    <a:pt x="9151" y="10285"/>
                    <a:pt x="9096" y="10285"/>
                  </a:cubicBezTo>
                  <a:close/>
                  <a:moveTo>
                    <a:pt x="7087" y="11429"/>
                  </a:moveTo>
                  <a:lnTo>
                    <a:pt x="6082" y="12015"/>
                  </a:lnTo>
                  <a:cubicBezTo>
                    <a:pt x="6055" y="12043"/>
                    <a:pt x="6027" y="12099"/>
                    <a:pt x="6055" y="12155"/>
                  </a:cubicBezTo>
                  <a:cubicBezTo>
                    <a:pt x="6082" y="12183"/>
                    <a:pt x="6110" y="12183"/>
                    <a:pt x="6138" y="12183"/>
                  </a:cubicBezTo>
                  <a:lnTo>
                    <a:pt x="6194" y="12183"/>
                  </a:lnTo>
                  <a:lnTo>
                    <a:pt x="7198" y="11597"/>
                  </a:lnTo>
                  <a:cubicBezTo>
                    <a:pt x="7226" y="11569"/>
                    <a:pt x="7254" y="11513"/>
                    <a:pt x="7226" y="11485"/>
                  </a:cubicBezTo>
                  <a:cubicBezTo>
                    <a:pt x="7198" y="11429"/>
                    <a:pt x="7143" y="11429"/>
                    <a:pt x="7087" y="11429"/>
                  </a:cubicBezTo>
                  <a:close/>
                  <a:moveTo>
                    <a:pt x="5078" y="12573"/>
                  </a:moveTo>
                  <a:lnTo>
                    <a:pt x="4074" y="13159"/>
                  </a:lnTo>
                  <a:cubicBezTo>
                    <a:pt x="4046" y="13187"/>
                    <a:pt x="4018" y="13243"/>
                    <a:pt x="4046" y="13299"/>
                  </a:cubicBezTo>
                  <a:cubicBezTo>
                    <a:pt x="4074" y="13326"/>
                    <a:pt x="4102" y="13326"/>
                    <a:pt x="4130" y="13326"/>
                  </a:cubicBezTo>
                  <a:lnTo>
                    <a:pt x="4185" y="13326"/>
                  </a:lnTo>
                  <a:lnTo>
                    <a:pt x="5190" y="12741"/>
                  </a:lnTo>
                  <a:cubicBezTo>
                    <a:pt x="5218" y="12713"/>
                    <a:pt x="5246" y="12657"/>
                    <a:pt x="5218" y="12629"/>
                  </a:cubicBezTo>
                  <a:cubicBezTo>
                    <a:pt x="5190" y="12573"/>
                    <a:pt x="5134" y="12573"/>
                    <a:pt x="5078" y="12573"/>
                  </a:cubicBezTo>
                  <a:close/>
                  <a:moveTo>
                    <a:pt x="3114" y="13706"/>
                  </a:moveTo>
                  <a:cubicBezTo>
                    <a:pt x="3099" y="13706"/>
                    <a:pt x="3084" y="13710"/>
                    <a:pt x="3069" y="13717"/>
                  </a:cubicBezTo>
                  <a:lnTo>
                    <a:pt x="2065" y="14303"/>
                  </a:lnTo>
                  <a:cubicBezTo>
                    <a:pt x="2037" y="14331"/>
                    <a:pt x="2009" y="14387"/>
                    <a:pt x="2037" y="14442"/>
                  </a:cubicBezTo>
                  <a:cubicBezTo>
                    <a:pt x="2065" y="14470"/>
                    <a:pt x="2093" y="14470"/>
                    <a:pt x="2121" y="14470"/>
                  </a:cubicBezTo>
                  <a:lnTo>
                    <a:pt x="2177" y="14470"/>
                  </a:lnTo>
                  <a:lnTo>
                    <a:pt x="3181" y="13884"/>
                  </a:lnTo>
                  <a:cubicBezTo>
                    <a:pt x="3209" y="13857"/>
                    <a:pt x="3237" y="13801"/>
                    <a:pt x="3209" y="13773"/>
                  </a:cubicBezTo>
                  <a:cubicBezTo>
                    <a:pt x="3188" y="13732"/>
                    <a:pt x="3153" y="13706"/>
                    <a:pt x="3114" y="13706"/>
                  </a:cubicBezTo>
                  <a:close/>
                  <a:moveTo>
                    <a:pt x="1105" y="14850"/>
                  </a:moveTo>
                  <a:cubicBezTo>
                    <a:pt x="1091" y="14850"/>
                    <a:pt x="1076" y="14853"/>
                    <a:pt x="1061" y="14861"/>
                  </a:cubicBezTo>
                  <a:lnTo>
                    <a:pt x="56" y="15447"/>
                  </a:lnTo>
                  <a:cubicBezTo>
                    <a:pt x="28" y="15475"/>
                    <a:pt x="0" y="15530"/>
                    <a:pt x="28" y="15558"/>
                  </a:cubicBezTo>
                  <a:cubicBezTo>
                    <a:pt x="56" y="15614"/>
                    <a:pt x="84" y="15614"/>
                    <a:pt x="112" y="15614"/>
                  </a:cubicBezTo>
                  <a:lnTo>
                    <a:pt x="168" y="15614"/>
                  </a:lnTo>
                  <a:lnTo>
                    <a:pt x="1172" y="15028"/>
                  </a:lnTo>
                  <a:cubicBezTo>
                    <a:pt x="1200" y="15000"/>
                    <a:pt x="1228" y="14945"/>
                    <a:pt x="1200" y="14917"/>
                  </a:cubicBezTo>
                  <a:cubicBezTo>
                    <a:pt x="1180" y="14876"/>
                    <a:pt x="1144" y="14850"/>
                    <a:pt x="1105" y="148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9"/>
            <p:cNvSpPr/>
            <p:nvPr/>
          </p:nvSpPr>
          <p:spPr>
            <a:xfrm>
              <a:off x="5705375" y="4165325"/>
              <a:ext cx="18175" cy="12175"/>
            </a:xfrm>
            <a:custGeom>
              <a:avLst/>
              <a:gdLst/>
              <a:ahLst/>
              <a:cxnLst/>
              <a:rect l="l" t="t" r="r" b="b"/>
              <a:pathLst>
                <a:path w="727" h="487" extrusionOk="0">
                  <a:moveTo>
                    <a:pt x="607" y="0"/>
                  </a:moveTo>
                  <a:cubicBezTo>
                    <a:pt x="591" y="0"/>
                    <a:pt x="575" y="4"/>
                    <a:pt x="559" y="12"/>
                  </a:cubicBezTo>
                  <a:lnTo>
                    <a:pt x="84" y="291"/>
                  </a:lnTo>
                  <a:cubicBezTo>
                    <a:pt x="29" y="319"/>
                    <a:pt x="1" y="374"/>
                    <a:pt x="29" y="430"/>
                  </a:cubicBezTo>
                  <a:cubicBezTo>
                    <a:pt x="57" y="458"/>
                    <a:pt x="84" y="486"/>
                    <a:pt x="112" y="486"/>
                  </a:cubicBezTo>
                  <a:cubicBezTo>
                    <a:pt x="140" y="486"/>
                    <a:pt x="140" y="458"/>
                    <a:pt x="168" y="458"/>
                  </a:cubicBezTo>
                  <a:lnTo>
                    <a:pt x="670" y="179"/>
                  </a:lnTo>
                  <a:cubicBezTo>
                    <a:pt x="698" y="151"/>
                    <a:pt x="726" y="95"/>
                    <a:pt x="698" y="40"/>
                  </a:cubicBezTo>
                  <a:cubicBezTo>
                    <a:pt x="679" y="20"/>
                    <a:pt x="645"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9"/>
            <p:cNvSpPr/>
            <p:nvPr/>
          </p:nvSpPr>
          <p:spPr>
            <a:xfrm>
              <a:off x="5074850" y="3389025"/>
              <a:ext cx="18175" cy="11475"/>
            </a:xfrm>
            <a:custGeom>
              <a:avLst/>
              <a:gdLst/>
              <a:ahLst/>
              <a:cxnLst/>
              <a:rect l="l" t="t" r="r" b="b"/>
              <a:pathLst>
                <a:path w="727" h="459" extrusionOk="0">
                  <a:moveTo>
                    <a:pt x="607" y="1"/>
                  </a:moveTo>
                  <a:cubicBezTo>
                    <a:pt x="592" y="1"/>
                    <a:pt x="575" y="4"/>
                    <a:pt x="559" y="12"/>
                  </a:cubicBezTo>
                  <a:lnTo>
                    <a:pt x="57" y="291"/>
                  </a:lnTo>
                  <a:cubicBezTo>
                    <a:pt x="29" y="319"/>
                    <a:pt x="1" y="375"/>
                    <a:pt x="29" y="431"/>
                  </a:cubicBezTo>
                  <a:cubicBezTo>
                    <a:pt x="57" y="458"/>
                    <a:pt x="85" y="458"/>
                    <a:pt x="113" y="458"/>
                  </a:cubicBezTo>
                  <a:lnTo>
                    <a:pt x="168" y="458"/>
                  </a:lnTo>
                  <a:lnTo>
                    <a:pt x="671" y="179"/>
                  </a:lnTo>
                  <a:cubicBezTo>
                    <a:pt x="698" y="152"/>
                    <a:pt x="726" y="96"/>
                    <a:pt x="698" y="40"/>
                  </a:cubicBezTo>
                  <a:cubicBezTo>
                    <a:pt x="679" y="20"/>
                    <a:pt x="645" y="1"/>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9"/>
            <p:cNvSpPr/>
            <p:nvPr/>
          </p:nvSpPr>
          <p:spPr>
            <a:xfrm>
              <a:off x="5112525" y="2985725"/>
              <a:ext cx="689125" cy="393850"/>
            </a:xfrm>
            <a:custGeom>
              <a:avLst/>
              <a:gdLst/>
              <a:ahLst/>
              <a:cxnLst/>
              <a:rect l="l" t="t" r="r" b="b"/>
              <a:pathLst>
                <a:path w="27565" h="15754" extrusionOk="0">
                  <a:moveTo>
                    <a:pt x="27465" y="0"/>
                  </a:moveTo>
                  <a:cubicBezTo>
                    <a:pt x="27444" y="0"/>
                    <a:pt x="27421" y="7"/>
                    <a:pt x="27397" y="18"/>
                  </a:cubicBezTo>
                  <a:lnTo>
                    <a:pt x="26393" y="576"/>
                  </a:lnTo>
                  <a:cubicBezTo>
                    <a:pt x="26365" y="604"/>
                    <a:pt x="26337" y="660"/>
                    <a:pt x="26365" y="716"/>
                  </a:cubicBezTo>
                  <a:cubicBezTo>
                    <a:pt x="26365" y="744"/>
                    <a:pt x="26421" y="772"/>
                    <a:pt x="26449" y="772"/>
                  </a:cubicBezTo>
                  <a:cubicBezTo>
                    <a:pt x="26449" y="772"/>
                    <a:pt x="26477" y="744"/>
                    <a:pt x="26505" y="744"/>
                  </a:cubicBezTo>
                  <a:lnTo>
                    <a:pt x="27509" y="158"/>
                  </a:lnTo>
                  <a:cubicBezTo>
                    <a:pt x="27537" y="158"/>
                    <a:pt x="27565" y="74"/>
                    <a:pt x="27537" y="46"/>
                  </a:cubicBezTo>
                  <a:cubicBezTo>
                    <a:pt x="27521" y="14"/>
                    <a:pt x="27495" y="0"/>
                    <a:pt x="27465" y="0"/>
                  </a:cubicBezTo>
                  <a:close/>
                  <a:moveTo>
                    <a:pt x="25424" y="1151"/>
                  </a:moveTo>
                  <a:cubicBezTo>
                    <a:pt x="25410" y="1151"/>
                    <a:pt x="25397" y="1154"/>
                    <a:pt x="25389" y="1162"/>
                  </a:cubicBezTo>
                  <a:lnTo>
                    <a:pt x="24384" y="1748"/>
                  </a:lnTo>
                  <a:cubicBezTo>
                    <a:pt x="24329" y="1748"/>
                    <a:pt x="24301" y="1832"/>
                    <a:pt x="24329" y="1860"/>
                  </a:cubicBezTo>
                  <a:cubicBezTo>
                    <a:pt x="24356" y="1888"/>
                    <a:pt x="24384" y="1916"/>
                    <a:pt x="24412" y="1916"/>
                  </a:cubicBezTo>
                  <a:cubicBezTo>
                    <a:pt x="24440" y="1916"/>
                    <a:pt x="24440" y="1916"/>
                    <a:pt x="24468" y="1888"/>
                  </a:cubicBezTo>
                  <a:lnTo>
                    <a:pt x="25472" y="1330"/>
                  </a:lnTo>
                  <a:cubicBezTo>
                    <a:pt x="25528" y="1302"/>
                    <a:pt x="25528" y="1246"/>
                    <a:pt x="25500" y="1190"/>
                  </a:cubicBezTo>
                  <a:cubicBezTo>
                    <a:pt x="25500" y="1170"/>
                    <a:pt x="25458" y="1151"/>
                    <a:pt x="25424" y="1151"/>
                  </a:cubicBezTo>
                  <a:close/>
                  <a:moveTo>
                    <a:pt x="23400" y="2295"/>
                  </a:moveTo>
                  <a:cubicBezTo>
                    <a:pt x="23385" y="2295"/>
                    <a:pt x="23368" y="2298"/>
                    <a:pt x="23352" y="2306"/>
                  </a:cubicBezTo>
                  <a:lnTo>
                    <a:pt x="22348" y="2892"/>
                  </a:lnTo>
                  <a:cubicBezTo>
                    <a:pt x="22292" y="2920"/>
                    <a:pt x="22292" y="2976"/>
                    <a:pt x="22320" y="3004"/>
                  </a:cubicBezTo>
                  <a:cubicBezTo>
                    <a:pt x="22320" y="3059"/>
                    <a:pt x="22348" y="3059"/>
                    <a:pt x="22404" y="3059"/>
                  </a:cubicBezTo>
                  <a:lnTo>
                    <a:pt x="22431" y="3059"/>
                  </a:lnTo>
                  <a:lnTo>
                    <a:pt x="23464" y="2474"/>
                  </a:lnTo>
                  <a:cubicBezTo>
                    <a:pt x="23492" y="2446"/>
                    <a:pt x="23519" y="2390"/>
                    <a:pt x="23492" y="2334"/>
                  </a:cubicBezTo>
                  <a:cubicBezTo>
                    <a:pt x="23472" y="2314"/>
                    <a:pt x="23438" y="2295"/>
                    <a:pt x="23400" y="2295"/>
                  </a:cubicBezTo>
                  <a:close/>
                  <a:moveTo>
                    <a:pt x="21388" y="3460"/>
                  </a:moveTo>
                  <a:cubicBezTo>
                    <a:pt x="21371" y="3460"/>
                    <a:pt x="21355" y="3466"/>
                    <a:pt x="21343" y="3478"/>
                  </a:cubicBezTo>
                  <a:lnTo>
                    <a:pt x="20311" y="4036"/>
                  </a:lnTo>
                  <a:cubicBezTo>
                    <a:pt x="20283" y="4064"/>
                    <a:pt x="20255" y="4120"/>
                    <a:pt x="20283" y="4175"/>
                  </a:cubicBezTo>
                  <a:cubicBezTo>
                    <a:pt x="20311" y="4203"/>
                    <a:pt x="20339" y="4231"/>
                    <a:pt x="20367" y="4231"/>
                  </a:cubicBezTo>
                  <a:cubicBezTo>
                    <a:pt x="20395" y="4231"/>
                    <a:pt x="20395" y="4203"/>
                    <a:pt x="20423" y="4203"/>
                  </a:cubicBezTo>
                  <a:lnTo>
                    <a:pt x="21427" y="3617"/>
                  </a:lnTo>
                  <a:cubicBezTo>
                    <a:pt x="21483" y="3589"/>
                    <a:pt x="21483" y="3534"/>
                    <a:pt x="21455" y="3506"/>
                  </a:cubicBezTo>
                  <a:cubicBezTo>
                    <a:pt x="21439" y="3473"/>
                    <a:pt x="21413" y="3460"/>
                    <a:pt x="21388" y="3460"/>
                  </a:cubicBezTo>
                  <a:close/>
                  <a:moveTo>
                    <a:pt x="19374" y="4603"/>
                  </a:moveTo>
                  <a:cubicBezTo>
                    <a:pt x="19353" y="4603"/>
                    <a:pt x="19330" y="4610"/>
                    <a:pt x="19307" y="4622"/>
                  </a:cubicBezTo>
                  <a:lnTo>
                    <a:pt x="18302" y="5180"/>
                  </a:lnTo>
                  <a:cubicBezTo>
                    <a:pt x="18247" y="5208"/>
                    <a:pt x="18247" y="5263"/>
                    <a:pt x="18274" y="5319"/>
                  </a:cubicBezTo>
                  <a:cubicBezTo>
                    <a:pt x="18274" y="5347"/>
                    <a:pt x="18302" y="5375"/>
                    <a:pt x="18330" y="5375"/>
                  </a:cubicBezTo>
                  <a:cubicBezTo>
                    <a:pt x="18358" y="5375"/>
                    <a:pt x="18386" y="5375"/>
                    <a:pt x="18386" y="5347"/>
                  </a:cubicBezTo>
                  <a:lnTo>
                    <a:pt x="19390" y="4789"/>
                  </a:lnTo>
                  <a:cubicBezTo>
                    <a:pt x="19446" y="4761"/>
                    <a:pt x="19474" y="4705"/>
                    <a:pt x="19446" y="4650"/>
                  </a:cubicBezTo>
                  <a:cubicBezTo>
                    <a:pt x="19430" y="4617"/>
                    <a:pt x="19404" y="4603"/>
                    <a:pt x="19374" y="4603"/>
                  </a:cubicBezTo>
                  <a:close/>
                  <a:moveTo>
                    <a:pt x="17318" y="5754"/>
                  </a:moveTo>
                  <a:cubicBezTo>
                    <a:pt x="17303" y="5754"/>
                    <a:pt x="17286" y="5757"/>
                    <a:pt x="17270" y="5766"/>
                  </a:cubicBezTo>
                  <a:lnTo>
                    <a:pt x="16266" y="6351"/>
                  </a:lnTo>
                  <a:cubicBezTo>
                    <a:pt x="16238" y="6379"/>
                    <a:pt x="16210" y="6435"/>
                    <a:pt x="16238" y="6463"/>
                  </a:cubicBezTo>
                  <a:cubicBezTo>
                    <a:pt x="16266" y="6519"/>
                    <a:pt x="16294" y="6519"/>
                    <a:pt x="16322" y="6519"/>
                  </a:cubicBezTo>
                  <a:lnTo>
                    <a:pt x="16377" y="6519"/>
                  </a:lnTo>
                  <a:lnTo>
                    <a:pt x="17382" y="5933"/>
                  </a:lnTo>
                  <a:cubicBezTo>
                    <a:pt x="17410" y="5905"/>
                    <a:pt x="17437" y="5849"/>
                    <a:pt x="17410" y="5793"/>
                  </a:cubicBezTo>
                  <a:cubicBezTo>
                    <a:pt x="17390" y="5774"/>
                    <a:pt x="17356" y="5754"/>
                    <a:pt x="17318" y="5754"/>
                  </a:cubicBezTo>
                  <a:close/>
                  <a:moveTo>
                    <a:pt x="15261" y="6909"/>
                  </a:moveTo>
                  <a:lnTo>
                    <a:pt x="14257" y="7495"/>
                  </a:lnTo>
                  <a:cubicBezTo>
                    <a:pt x="14201" y="7523"/>
                    <a:pt x="14173" y="7579"/>
                    <a:pt x="14201" y="7635"/>
                  </a:cubicBezTo>
                  <a:cubicBezTo>
                    <a:pt x="14229" y="7663"/>
                    <a:pt x="14257" y="7663"/>
                    <a:pt x="14285" y="7663"/>
                  </a:cubicBezTo>
                  <a:lnTo>
                    <a:pt x="14341" y="7663"/>
                  </a:lnTo>
                  <a:lnTo>
                    <a:pt x="15345" y="7077"/>
                  </a:lnTo>
                  <a:cubicBezTo>
                    <a:pt x="15401" y="7049"/>
                    <a:pt x="15401" y="6993"/>
                    <a:pt x="15401" y="6965"/>
                  </a:cubicBezTo>
                  <a:cubicBezTo>
                    <a:pt x="15373" y="6909"/>
                    <a:pt x="15289" y="6909"/>
                    <a:pt x="15261" y="6909"/>
                  </a:cubicBezTo>
                  <a:close/>
                  <a:moveTo>
                    <a:pt x="13292" y="8063"/>
                  </a:moveTo>
                  <a:cubicBezTo>
                    <a:pt x="13271" y="8063"/>
                    <a:pt x="13248" y="8070"/>
                    <a:pt x="13225" y="8081"/>
                  </a:cubicBezTo>
                  <a:lnTo>
                    <a:pt x="12220" y="8639"/>
                  </a:lnTo>
                  <a:cubicBezTo>
                    <a:pt x="12165" y="8667"/>
                    <a:pt x="12165" y="8723"/>
                    <a:pt x="12192" y="8779"/>
                  </a:cubicBezTo>
                  <a:cubicBezTo>
                    <a:pt x="12192" y="8807"/>
                    <a:pt x="12220" y="8834"/>
                    <a:pt x="12276" y="8834"/>
                  </a:cubicBezTo>
                  <a:cubicBezTo>
                    <a:pt x="12276" y="8834"/>
                    <a:pt x="12304" y="8834"/>
                    <a:pt x="12304" y="8807"/>
                  </a:cubicBezTo>
                  <a:lnTo>
                    <a:pt x="13336" y="8249"/>
                  </a:lnTo>
                  <a:cubicBezTo>
                    <a:pt x="13364" y="8221"/>
                    <a:pt x="13392" y="8165"/>
                    <a:pt x="13364" y="8109"/>
                  </a:cubicBezTo>
                  <a:cubicBezTo>
                    <a:pt x="13348" y="8076"/>
                    <a:pt x="13322" y="8063"/>
                    <a:pt x="13292" y="8063"/>
                  </a:cubicBezTo>
                  <a:close/>
                  <a:moveTo>
                    <a:pt x="11246" y="9214"/>
                  </a:moveTo>
                  <a:cubicBezTo>
                    <a:pt x="11235" y="9214"/>
                    <a:pt x="11224" y="9217"/>
                    <a:pt x="11216" y="9225"/>
                  </a:cubicBezTo>
                  <a:lnTo>
                    <a:pt x="10184" y="9811"/>
                  </a:lnTo>
                  <a:cubicBezTo>
                    <a:pt x="10156" y="9839"/>
                    <a:pt x="10128" y="9895"/>
                    <a:pt x="10156" y="9923"/>
                  </a:cubicBezTo>
                  <a:cubicBezTo>
                    <a:pt x="10184" y="9950"/>
                    <a:pt x="10212" y="9978"/>
                    <a:pt x="10240" y="9978"/>
                  </a:cubicBezTo>
                  <a:lnTo>
                    <a:pt x="10295" y="9978"/>
                  </a:lnTo>
                  <a:lnTo>
                    <a:pt x="11300" y="9392"/>
                  </a:lnTo>
                  <a:cubicBezTo>
                    <a:pt x="11355" y="9365"/>
                    <a:pt x="11355" y="9309"/>
                    <a:pt x="11328" y="9253"/>
                  </a:cubicBezTo>
                  <a:cubicBezTo>
                    <a:pt x="11308" y="9233"/>
                    <a:pt x="11274" y="9214"/>
                    <a:pt x="11246" y="9214"/>
                  </a:cubicBezTo>
                  <a:close/>
                  <a:moveTo>
                    <a:pt x="9224" y="10358"/>
                  </a:moveTo>
                  <a:cubicBezTo>
                    <a:pt x="9209" y="10358"/>
                    <a:pt x="9194" y="10361"/>
                    <a:pt x="9179" y="10369"/>
                  </a:cubicBezTo>
                  <a:lnTo>
                    <a:pt x="8175" y="10955"/>
                  </a:lnTo>
                  <a:cubicBezTo>
                    <a:pt x="8119" y="10983"/>
                    <a:pt x="8119" y="11039"/>
                    <a:pt x="8147" y="11094"/>
                  </a:cubicBezTo>
                  <a:cubicBezTo>
                    <a:pt x="8147" y="11122"/>
                    <a:pt x="8175" y="11122"/>
                    <a:pt x="8203" y="11122"/>
                  </a:cubicBezTo>
                  <a:lnTo>
                    <a:pt x="8259" y="11122"/>
                  </a:lnTo>
                  <a:lnTo>
                    <a:pt x="9263" y="10536"/>
                  </a:lnTo>
                  <a:cubicBezTo>
                    <a:pt x="9319" y="10508"/>
                    <a:pt x="9347" y="10453"/>
                    <a:pt x="9319" y="10425"/>
                  </a:cubicBezTo>
                  <a:cubicBezTo>
                    <a:pt x="9298" y="10384"/>
                    <a:pt x="9263" y="10358"/>
                    <a:pt x="9224" y="10358"/>
                  </a:cubicBezTo>
                  <a:close/>
                  <a:moveTo>
                    <a:pt x="7216" y="11522"/>
                  </a:moveTo>
                  <a:cubicBezTo>
                    <a:pt x="7199" y="11522"/>
                    <a:pt x="7182" y="11529"/>
                    <a:pt x="7171" y="11541"/>
                  </a:cubicBezTo>
                  <a:lnTo>
                    <a:pt x="6138" y="12099"/>
                  </a:lnTo>
                  <a:cubicBezTo>
                    <a:pt x="6110" y="12127"/>
                    <a:pt x="6083" y="12182"/>
                    <a:pt x="6110" y="12238"/>
                  </a:cubicBezTo>
                  <a:cubicBezTo>
                    <a:pt x="6138" y="12266"/>
                    <a:pt x="6166" y="12294"/>
                    <a:pt x="6194" y="12294"/>
                  </a:cubicBezTo>
                  <a:cubicBezTo>
                    <a:pt x="6194" y="12294"/>
                    <a:pt x="6222" y="12294"/>
                    <a:pt x="6250" y="12266"/>
                  </a:cubicBezTo>
                  <a:lnTo>
                    <a:pt x="7254" y="11708"/>
                  </a:lnTo>
                  <a:cubicBezTo>
                    <a:pt x="7282" y="11680"/>
                    <a:pt x="7310" y="11624"/>
                    <a:pt x="7282" y="11569"/>
                  </a:cubicBezTo>
                  <a:cubicBezTo>
                    <a:pt x="7266" y="11536"/>
                    <a:pt x="7240" y="11522"/>
                    <a:pt x="7216" y="11522"/>
                  </a:cubicBezTo>
                  <a:close/>
                  <a:moveTo>
                    <a:pt x="5182" y="12673"/>
                  </a:moveTo>
                  <a:cubicBezTo>
                    <a:pt x="5167" y="12673"/>
                    <a:pt x="5150" y="12676"/>
                    <a:pt x="5134" y="12685"/>
                  </a:cubicBezTo>
                  <a:lnTo>
                    <a:pt x="4130" y="13270"/>
                  </a:lnTo>
                  <a:cubicBezTo>
                    <a:pt x="4074" y="13298"/>
                    <a:pt x="4046" y="13354"/>
                    <a:pt x="4074" y="13382"/>
                  </a:cubicBezTo>
                  <a:cubicBezTo>
                    <a:pt x="4102" y="13410"/>
                    <a:pt x="4130" y="13438"/>
                    <a:pt x="4158" y="13438"/>
                  </a:cubicBezTo>
                  <a:lnTo>
                    <a:pt x="4213" y="13438"/>
                  </a:lnTo>
                  <a:lnTo>
                    <a:pt x="5218" y="12852"/>
                  </a:lnTo>
                  <a:cubicBezTo>
                    <a:pt x="5273" y="12824"/>
                    <a:pt x="5273" y="12768"/>
                    <a:pt x="5273" y="12712"/>
                  </a:cubicBezTo>
                  <a:cubicBezTo>
                    <a:pt x="5254" y="12693"/>
                    <a:pt x="5220" y="12673"/>
                    <a:pt x="5182" y="12673"/>
                  </a:cubicBezTo>
                  <a:close/>
                  <a:moveTo>
                    <a:pt x="3142" y="13817"/>
                  </a:moveTo>
                  <a:cubicBezTo>
                    <a:pt x="3127" y="13817"/>
                    <a:pt x="3112" y="13821"/>
                    <a:pt x="3097" y="13828"/>
                  </a:cubicBezTo>
                  <a:lnTo>
                    <a:pt x="2093" y="14414"/>
                  </a:lnTo>
                  <a:cubicBezTo>
                    <a:pt x="2037" y="14442"/>
                    <a:pt x="2037" y="14498"/>
                    <a:pt x="2065" y="14554"/>
                  </a:cubicBezTo>
                  <a:cubicBezTo>
                    <a:pt x="2065" y="14582"/>
                    <a:pt x="2121" y="14582"/>
                    <a:pt x="2149" y="14582"/>
                  </a:cubicBezTo>
                  <a:lnTo>
                    <a:pt x="2177" y="14582"/>
                  </a:lnTo>
                  <a:lnTo>
                    <a:pt x="3209" y="13996"/>
                  </a:lnTo>
                  <a:cubicBezTo>
                    <a:pt x="3237" y="13968"/>
                    <a:pt x="3265" y="13912"/>
                    <a:pt x="3237" y="13884"/>
                  </a:cubicBezTo>
                  <a:cubicBezTo>
                    <a:pt x="3216" y="13843"/>
                    <a:pt x="3181" y="13817"/>
                    <a:pt x="3142" y="13817"/>
                  </a:cubicBezTo>
                  <a:close/>
                  <a:moveTo>
                    <a:pt x="1134" y="14982"/>
                  </a:moveTo>
                  <a:cubicBezTo>
                    <a:pt x="1117" y="14982"/>
                    <a:pt x="1100" y="14989"/>
                    <a:pt x="1089" y="15000"/>
                  </a:cubicBezTo>
                  <a:lnTo>
                    <a:pt x="56" y="15558"/>
                  </a:lnTo>
                  <a:cubicBezTo>
                    <a:pt x="28" y="15586"/>
                    <a:pt x="1" y="15642"/>
                    <a:pt x="28" y="15698"/>
                  </a:cubicBezTo>
                  <a:cubicBezTo>
                    <a:pt x="56" y="15726"/>
                    <a:pt x="84" y="15753"/>
                    <a:pt x="112" y="15753"/>
                  </a:cubicBezTo>
                  <a:cubicBezTo>
                    <a:pt x="140" y="15753"/>
                    <a:pt x="140" y="15753"/>
                    <a:pt x="168" y="15726"/>
                  </a:cubicBezTo>
                  <a:lnTo>
                    <a:pt x="1172" y="15168"/>
                  </a:lnTo>
                  <a:cubicBezTo>
                    <a:pt x="1228" y="15140"/>
                    <a:pt x="1228" y="15084"/>
                    <a:pt x="1200" y="15028"/>
                  </a:cubicBezTo>
                  <a:cubicBezTo>
                    <a:pt x="1184" y="14995"/>
                    <a:pt x="1158" y="14982"/>
                    <a:pt x="1134" y="149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9"/>
            <p:cNvSpPr/>
            <p:nvPr/>
          </p:nvSpPr>
          <p:spPr>
            <a:xfrm>
              <a:off x="5821850" y="2964100"/>
              <a:ext cx="17475" cy="11625"/>
            </a:xfrm>
            <a:custGeom>
              <a:avLst/>
              <a:gdLst/>
              <a:ahLst/>
              <a:cxnLst/>
              <a:rect l="l" t="t" r="r" b="b"/>
              <a:pathLst>
                <a:path w="699" h="465" extrusionOk="0">
                  <a:moveTo>
                    <a:pt x="598" y="0"/>
                  </a:moveTo>
                  <a:cubicBezTo>
                    <a:pt x="577" y="0"/>
                    <a:pt x="554" y="7"/>
                    <a:pt x="531" y="19"/>
                  </a:cubicBezTo>
                  <a:lnTo>
                    <a:pt x="57" y="298"/>
                  </a:lnTo>
                  <a:cubicBezTo>
                    <a:pt x="1" y="325"/>
                    <a:pt x="1" y="381"/>
                    <a:pt x="1" y="437"/>
                  </a:cubicBezTo>
                  <a:cubicBezTo>
                    <a:pt x="29" y="465"/>
                    <a:pt x="57" y="465"/>
                    <a:pt x="85" y="465"/>
                  </a:cubicBezTo>
                  <a:lnTo>
                    <a:pt x="140" y="465"/>
                  </a:lnTo>
                  <a:lnTo>
                    <a:pt x="643" y="186"/>
                  </a:lnTo>
                  <a:cubicBezTo>
                    <a:pt x="670" y="158"/>
                    <a:pt x="698" y="102"/>
                    <a:pt x="670" y="46"/>
                  </a:cubicBezTo>
                  <a:cubicBezTo>
                    <a:pt x="654" y="14"/>
                    <a:pt x="628" y="0"/>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9"/>
            <p:cNvSpPr/>
            <p:nvPr/>
          </p:nvSpPr>
          <p:spPr>
            <a:xfrm>
              <a:off x="3186800" y="3448150"/>
              <a:ext cx="18150" cy="11625"/>
            </a:xfrm>
            <a:custGeom>
              <a:avLst/>
              <a:gdLst/>
              <a:ahLst/>
              <a:cxnLst/>
              <a:rect l="l" t="t" r="r" b="b"/>
              <a:pathLst>
                <a:path w="726" h="465" extrusionOk="0">
                  <a:moveTo>
                    <a:pt x="626" y="0"/>
                  </a:moveTo>
                  <a:cubicBezTo>
                    <a:pt x="604" y="0"/>
                    <a:pt x="581" y="7"/>
                    <a:pt x="558" y="18"/>
                  </a:cubicBezTo>
                  <a:lnTo>
                    <a:pt x="56" y="297"/>
                  </a:lnTo>
                  <a:cubicBezTo>
                    <a:pt x="28" y="325"/>
                    <a:pt x="0" y="381"/>
                    <a:pt x="28" y="409"/>
                  </a:cubicBezTo>
                  <a:cubicBezTo>
                    <a:pt x="56" y="437"/>
                    <a:pt x="84" y="465"/>
                    <a:pt x="112" y="465"/>
                  </a:cubicBezTo>
                  <a:lnTo>
                    <a:pt x="168" y="465"/>
                  </a:lnTo>
                  <a:lnTo>
                    <a:pt x="642" y="186"/>
                  </a:lnTo>
                  <a:cubicBezTo>
                    <a:pt x="698" y="158"/>
                    <a:pt x="726" y="102"/>
                    <a:pt x="698" y="46"/>
                  </a:cubicBezTo>
                  <a:cubicBezTo>
                    <a:pt x="681" y="14"/>
                    <a:pt x="655" y="0"/>
                    <a:pt x="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9"/>
            <p:cNvSpPr/>
            <p:nvPr/>
          </p:nvSpPr>
          <p:spPr>
            <a:xfrm>
              <a:off x="3223750" y="2894525"/>
              <a:ext cx="954175" cy="544325"/>
            </a:xfrm>
            <a:custGeom>
              <a:avLst/>
              <a:gdLst/>
              <a:ahLst/>
              <a:cxnLst/>
              <a:rect l="l" t="t" r="r" b="b"/>
              <a:pathLst>
                <a:path w="38167" h="21773" extrusionOk="0">
                  <a:moveTo>
                    <a:pt x="38048" y="0"/>
                  </a:moveTo>
                  <a:cubicBezTo>
                    <a:pt x="38032" y="0"/>
                    <a:pt x="38016" y="3"/>
                    <a:pt x="37999" y="12"/>
                  </a:cubicBezTo>
                  <a:lnTo>
                    <a:pt x="37023" y="570"/>
                  </a:lnTo>
                  <a:cubicBezTo>
                    <a:pt x="36995" y="597"/>
                    <a:pt x="36967" y="653"/>
                    <a:pt x="36995" y="709"/>
                  </a:cubicBezTo>
                  <a:cubicBezTo>
                    <a:pt x="37023" y="737"/>
                    <a:pt x="37051" y="737"/>
                    <a:pt x="37079" y="737"/>
                  </a:cubicBezTo>
                  <a:lnTo>
                    <a:pt x="37135" y="737"/>
                  </a:lnTo>
                  <a:lnTo>
                    <a:pt x="38111" y="179"/>
                  </a:lnTo>
                  <a:cubicBezTo>
                    <a:pt x="38139" y="151"/>
                    <a:pt x="38167" y="95"/>
                    <a:pt x="38139" y="40"/>
                  </a:cubicBezTo>
                  <a:cubicBezTo>
                    <a:pt x="38119" y="20"/>
                    <a:pt x="38085" y="0"/>
                    <a:pt x="38048" y="0"/>
                  </a:cubicBezTo>
                  <a:close/>
                  <a:moveTo>
                    <a:pt x="36119" y="1109"/>
                  </a:moveTo>
                  <a:cubicBezTo>
                    <a:pt x="36102" y="1109"/>
                    <a:pt x="36086" y="1116"/>
                    <a:pt x="36074" y="1128"/>
                  </a:cubicBezTo>
                  <a:lnTo>
                    <a:pt x="35098" y="1686"/>
                  </a:lnTo>
                  <a:cubicBezTo>
                    <a:pt x="35042" y="1713"/>
                    <a:pt x="35014" y="1769"/>
                    <a:pt x="35042" y="1797"/>
                  </a:cubicBezTo>
                  <a:cubicBezTo>
                    <a:pt x="35070" y="1825"/>
                    <a:pt x="35098" y="1853"/>
                    <a:pt x="35126" y="1853"/>
                  </a:cubicBezTo>
                  <a:cubicBezTo>
                    <a:pt x="35154" y="1853"/>
                    <a:pt x="35154" y="1853"/>
                    <a:pt x="35182" y="1825"/>
                  </a:cubicBezTo>
                  <a:lnTo>
                    <a:pt x="36158" y="1295"/>
                  </a:lnTo>
                  <a:cubicBezTo>
                    <a:pt x="36214" y="1267"/>
                    <a:pt x="36214" y="1211"/>
                    <a:pt x="36186" y="1155"/>
                  </a:cubicBezTo>
                  <a:cubicBezTo>
                    <a:pt x="36170" y="1123"/>
                    <a:pt x="36144" y="1109"/>
                    <a:pt x="36119" y="1109"/>
                  </a:cubicBezTo>
                  <a:close/>
                  <a:moveTo>
                    <a:pt x="34149" y="2205"/>
                  </a:moveTo>
                  <a:cubicBezTo>
                    <a:pt x="34138" y="2205"/>
                    <a:pt x="34129" y="2208"/>
                    <a:pt x="34121" y="2216"/>
                  </a:cubicBezTo>
                  <a:lnTo>
                    <a:pt x="33145" y="2774"/>
                  </a:lnTo>
                  <a:cubicBezTo>
                    <a:pt x="33089" y="2802"/>
                    <a:pt x="33089" y="2857"/>
                    <a:pt x="33117" y="2913"/>
                  </a:cubicBezTo>
                  <a:cubicBezTo>
                    <a:pt x="33117" y="2941"/>
                    <a:pt x="33145" y="2969"/>
                    <a:pt x="33201" y="2969"/>
                  </a:cubicBezTo>
                  <a:cubicBezTo>
                    <a:pt x="33201" y="2969"/>
                    <a:pt x="33229" y="2941"/>
                    <a:pt x="33229" y="2941"/>
                  </a:cubicBezTo>
                  <a:lnTo>
                    <a:pt x="34205" y="2383"/>
                  </a:lnTo>
                  <a:cubicBezTo>
                    <a:pt x="34261" y="2355"/>
                    <a:pt x="34261" y="2299"/>
                    <a:pt x="34233" y="2271"/>
                  </a:cubicBezTo>
                  <a:cubicBezTo>
                    <a:pt x="34213" y="2231"/>
                    <a:pt x="34177" y="2205"/>
                    <a:pt x="34149" y="2205"/>
                  </a:cubicBezTo>
                  <a:close/>
                  <a:moveTo>
                    <a:pt x="32217" y="3320"/>
                  </a:moveTo>
                  <a:cubicBezTo>
                    <a:pt x="32201" y="3320"/>
                    <a:pt x="32185" y="3323"/>
                    <a:pt x="32168" y="3332"/>
                  </a:cubicBezTo>
                  <a:lnTo>
                    <a:pt x="31192" y="3890"/>
                  </a:lnTo>
                  <a:cubicBezTo>
                    <a:pt x="31164" y="3917"/>
                    <a:pt x="31136" y="3973"/>
                    <a:pt x="31164" y="4029"/>
                  </a:cubicBezTo>
                  <a:cubicBezTo>
                    <a:pt x="31192" y="4057"/>
                    <a:pt x="31220" y="4057"/>
                    <a:pt x="31248" y="4057"/>
                  </a:cubicBezTo>
                  <a:lnTo>
                    <a:pt x="31304" y="4057"/>
                  </a:lnTo>
                  <a:lnTo>
                    <a:pt x="32252" y="3499"/>
                  </a:lnTo>
                  <a:cubicBezTo>
                    <a:pt x="32308" y="3471"/>
                    <a:pt x="32336" y="3415"/>
                    <a:pt x="32308" y="3359"/>
                  </a:cubicBezTo>
                  <a:cubicBezTo>
                    <a:pt x="32288" y="3340"/>
                    <a:pt x="32255" y="3320"/>
                    <a:pt x="32217" y="3320"/>
                  </a:cubicBezTo>
                  <a:close/>
                  <a:moveTo>
                    <a:pt x="30283" y="4429"/>
                  </a:moveTo>
                  <a:cubicBezTo>
                    <a:pt x="30262" y="4429"/>
                    <a:pt x="30239" y="4436"/>
                    <a:pt x="30216" y="4448"/>
                  </a:cubicBezTo>
                  <a:lnTo>
                    <a:pt x="29239" y="5006"/>
                  </a:lnTo>
                  <a:cubicBezTo>
                    <a:pt x="29211" y="5033"/>
                    <a:pt x="29183" y="5089"/>
                    <a:pt x="29211" y="5117"/>
                  </a:cubicBezTo>
                  <a:cubicBezTo>
                    <a:pt x="29239" y="5145"/>
                    <a:pt x="29267" y="5173"/>
                    <a:pt x="29295" y="5173"/>
                  </a:cubicBezTo>
                  <a:lnTo>
                    <a:pt x="29351" y="5173"/>
                  </a:lnTo>
                  <a:lnTo>
                    <a:pt x="30327" y="4615"/>
                  </a:lnTo>
                  <a:cubicBezTo>
                    <a:pt x="30355" y="4587"/>
                    <a:pt x="30383" y="4531"/>
                    <a:pt x="30355" y="4475"/>
                  </a:cubicBezTo>
                  <a:cubicBezTo>
                    <a:pt x="30339" y="4443"/>
                    <a:pt x="30313" y="4429"/>
                    <a:pt x="30283" y="4429"/>
                  </a:cubicBezTo>
                  <a:close/>
                  <a:moveTo>
                    <a:pt x="28290" y="5536"/>
                  </a:moveTo>
                  <a:lnTo>
                    <a:pt x="27314" y="6094"/>
                  </a:lnTo>
                  <a:cubicBezTo>
                    <a:pt x="27258" y="6122"/>
                    <a:pt x="27230" y="6177"/>
                    <a:pt x="27258" y="6233"/>
                  </a:cubicBezTo>
                  <a:cubicBezTo>
                    <a:pt x="27286" y="6261"/>
                    <a:pt x="27314" y="6289"/>
                    <a:pt x="27342" y="6289"/>
                  </a:cubicBezTo>
                  <a:cubicBezTo>
                    <a:pt x="27370" y="6289"/>
                    <a:pt x="27370" y="6261"/>
                    <a:pt x="27398" y="6261"/>
                  </a:cubicBezTo>
                  <a:lnTo>
                    <a:pt x="28374" y="5703"/>
                  </a:lnTo>
                  <a:cubicBezTo>
                    <a:pt x="28402" y="5675"/>
                    <a:pt x="28430" y="5619"/>
                    <a:pt x="28402" y="5591"/>
                  </a:cubicBezTo>
                  <a:cubicBezTo>
                    <a:pt x="28374" y="5536"/>
                    <a:pt x="28318" y="5536"/>
                    <a:pt x="28290" y="5536"/>
                  </a:cubicBezTo>
                  <a:close/>
                  <a:moveTo>
                    <a:pt x="26368" y="6640"/>
                  </a:moveTo>
                  <a:cubicBezTo>
                    <a:pt x="26356" y="6640"/>
                    <a:pt x="26346" y="6643"/>
                    <a:pt x="26338" y="6652"/>
                  </a:cubicBezTo>
                  <a:lnTo>
                    <a:pt x="25361" y="7210"/>
                  </a:lnTo>
                  <a:cubicBezTo>
                    <a:pt x="25305" y="7237"/>
                    <a:pt x="25305" y="7293"/>
                    <a:pt x="25333" y="7349"/>
                  </a:cubicBezTo>
                  <a:cubicBezTo>
                    <a:pt x="25333" y="7377"/>
                    <a:pt x="25361" y="7377"/>
                    <a:pt x="25417" y="7377"/>
                  </a:cubicBezTo>
                  <a:lnTo>
                    <a:pt x="25445" y="7377"/>
                  </a:lnTo>
                  <a:lnTo>
                    <a:pt x="26421" y="6819"/>
                  </a:lnTo>
                  <a:cubicBezTo>
                    <a:pt x="26477" y="6791"/>
                    <a:pt x="26477" y="6735"/>
                    <a:pt x="26449" y="6679"/>
                  </a:cubicBezTo>
                  <a:cubicBezTo>
                    <a:pt x="26429" y="6660"/>
                    <a:pt x="26396" y="6640"/>
                    <a:pt x="26368" y="6640"/>
                  </a:cubicBezTo>
                  <a:close/>
                  <a:moveTo>
                    <a:pt x="24452" y="7749"/>
                  </a:moveTo>
                  <a:cubicBezTo>
                    <a:pt x="24431" y="7749"/>
                    <a:pt x="24408" y="7756"/>
                    <a:pt x="24385" y="7768"/>
                  </a:cubicBezTo>
                  <a:lnTo>
                    <a:pt x="23408" y="8326"/>
                  </a:lnTo>
                  <a:cubicBezTo>
                    <a:pt x="23352" y="8353"/>
                    <a:pt x="23352" y="8409"/>
                    <a:pt x="23380" y="8437"/>
                  </a:cubicBezTo>
                  <a:cubicBezTo>
                    <a:pt x="23380" y="8465"/>
                    <a:pt x="23436" y="8493"/>
                    <a:pt x="23464" y="8493"/>
                  </a:cubicBezTo>
                  <a:lnTo>
                    <a:pt x="23492" y="8493"/>
                  </a:lnTo>
                  <a:lnTo>
                    <a:pt x="24468" y="7935"/>
                  </a:lnTo>
                  <a:cubicBezTo>
                    <a:pt x="24524" y="7907"/>
                    <a:pt x="24552" y="7851"/>
                    <a:pt x="24524" y="7795"/>
                  </a:cubicBezTo>
                  <a:cubicBezTo>
                    <a:pt x="24508" y="7763"/>
                    <a:pt x="24482" y="7749"/>
                    <a:pt x="24452" y="7749"/>
                  </a:cubicBezTo>
                  <a:close/>
                  <a:moveTo>
                    <a:pt x="22499" y="8865"/>
                  </a:moveTo>
                  <a:cubicBezTo>
                    <a:pt x="22478" y="8865"/>
                    <a:pt x="22455" y="8872"/>
                    <a:pt x="22432" y="8884"/>
                  </a:cubicBezTo>
                  <a:lnTo>
                    <a:pt x="21455" y="9414"/>
                  </a:lnTo>
                  <a:cubicBezTo>
                    <a:pt x="21427" y="9441"/>
                    <a:pt x="21399" y="9497"/>
                    <a:pt x="21427" y="9553"/>
                  </a:cubicBezTo>
                  <a:cubicBezTo>
                    <a:pt x="21455" y="9581"/>
                    <a:pt x="21483" y="9609"/>
                    <a:pt x="21511" y="9609"/>
                  </a:cubicBezTo>
                  <a:cubicBezTo>
                    <a:pt x="21539" y="9609"/>
                    <a:pt x="21539" y="9609"/>
                    <a:pt x="21567" y="9581"/>
                  </a:cubicBezTo>
                  <a:lnTo>
                    <a:pt x="22543" y="9023"/>
                  </a:lnTo>
                  <a:cubicBezTo>
                    <a:pt x="22571" y="8995"/>
                    <a:pt x="22599" y="8939"/>
                    <a:pt x="22571" y="8911"/>
                  </a:cubicBezTo>
                  <a:cubicBezTo>
                    <a:pt x="22555" y="8879"/>
                    <a:pt x="22529" y="8865"/>
                    <a:pt x="22499" y="8865"/>
                  </a:cubicBezTo>
                  <a:close/>
                  <a:moveTo>
                    <a:pt x="20527" y="9960"/>
                  </a:moveTo>
                  <a:cubicBezTo>
                    <a:pt x="20511" y="9960"/>
                    <a:pt x="20495" y="9963"/>
                    <a:pt x="20479" y="9972"/>
                  </a:cubicBezTo>
                  <a:lnTo>
                    <a:pt x="19530" y="10530"/>
                  </a:lnTo>
                  <a:cubicBezTo>
                    <a:pt x="19474" y="10557"/>
                    <a:pt x="19446" y="10613"/>
                    <a:pt x="19474" y="10669"/>
                  </a:cubicBezTo>
                  <a:cubicBezTo>
                    <a:pt x="19502" y="10697"/>
                    <a:pt x="19530" y="10697"/>
                    <a:pt x="19558" y="10697"/>
                  </a:cubicBezTo>
                  <a:lnTo>
                    <a:pt x="19614" y="10697"/>
                  </a:lnTo>
                  <a:lnTo>
                    <a:pt x="20590" y="10139"/>
                  </a:lnTo>
                  <a:cubicBezTo>
                    <a:pt x="20618" y="10111"/>
                    <a:pt x="20646" y="10055"/>
                    <a:pt x="20618" y="9999"/>
                  </a:cubicBezTo>
                  <a:cubicBezTo>
                    <a:pt x="20599" y="9980"/>
                    <a:pt x="20565" y="9960"/>
                    <a:pt x="20527" y="9960"/>
                  </a:cubicBezTo>
                  <a:close/>
                  <a:moveTo>
                    <a:pt x="18584" y="11076"/>
                  </a:moveTo>
                  <a:cubicBezTo>
                    <a:pt x="18572" y="11076"/>
                    <a:pt x="18562" y="11079"/>
                    <a:pt x="18554" y="11088"/>
                  </a:cubicBezTo>
                  <a:lnTo>
                    <a:pt x="17577" y="11646"/>
                  </a:lnTo>
                  <a:cubicBezTo>
                    <a:pt x="17521" y="11673"/>
                    <a:pt x="17521" y="11729"/>
                    <a:pt x="17549" y="11757"/>
                  </a:cubicBezTo>
                  <a:cubicBezTo>
                    <a:pt x="17549" y="11785"/>
                    <a:pt x="17577" y="11813"/>
                    <a:pt x="17605" y="11813"/>
                  </a:cubicBezTo>
                  <a:lnTo>
                    <a:pt x="17661" y="11813"/>
                  </a:lnTo>
                  <a:lnTo>
                    <a:pt x="18637" y="11255"/>
                  </a:lnTo>
                  <a:cubicBezTo>
                    <a:pt x="18693" y="11227"/>
                    <a:pt x="18693" y="11171"/>
                    <a:pt x="18665" y="11115"/>
                  </a:cubicBezTo>
                  <a:cubicBezTo>
                    <a:pt x="18646" y="11096"/>
                    <a:pt x="18612" y="11076"/>
                    <a:pt x="18584" y="11076"/>
                  </a:cubicBezTo>
                  <a:close/>
                  <a:moveTo>
                    <a:pt x="16668" y="12185"/>
                  </a:moveTo>
                  <a:cubicBezTo>
                    <a:pt x="16647" y="12185"/>
                    <a:pt x="16624" y="12192"/>
                    <a:pt x="16601" y="12204"/>
                  </a:cubicBezTo>
                  <a:lnTo>
                    <a:pt x="15624" y="12734"/>
                  </a:lnTo>
                  <a:cubicBezTo>
                    <a:pt x="15569" y="12761"/>
                    <a:pt x="15569" y="12817"/>
                    <a:pt x="15596" y="12873"/>
                  </a:cubicBezTo>
                  <a:cubicBezTo>
                    <a:pt x="15596" y="12901"/>
                    <a:pt x="15652" y="12929"/>
                    <a:pt x="15680" y="12929"/>
                  </a:cubicBezTo>
                  <a:cubicBezTo>
                    <a:pt x="15680" y="12929"/>
                    <a:pt x="15708" y="12929"/>
                    <a:pt x="15708" y="12901"/>
                  </a:cubicBezTo>
                  <a:lnTo>
                    <a:pt x="16684" y="12343"/>
                  </a:lnTo>
                  <a:cubicBezTo>
                    <a:pt x="16740" y="12343"/>
                    <a:pt x="16740" y="12259"/>
                    <a:pt x="16740" y="12231"/>
                  </a:cubicBezTo>
                  <a:cubicBezTo>
                    <a:pt x="16724" y="12199"/>
                    <a:pt x="16698" y="12185"/>
                    <a:pt x="16668" y="12185"/>
                  </a:cubicBezTo>
                  <a:close/>
                  <a:moveTo>
                    <a:pt x="14692" y="13281"/>
                  </a:moveTo>
                  <a:cubicBezTo>
                    <a:pt x="14678" y="13281"/>
                    <a:pt x="14663" y="13284"/>
                    <a:pt x="14648" y="13292"/>
                  </a:cubicBezTo>
                  <a:lnTo>
                    <a:pt x="13671" y="13850"/>
                  </a:lnTo>
                  <a:cubicBezTo>
                    <a:pt x="13643" y="13877"/>
                    <a:pt x="13616" y="13933"/>
                    <a:pt x="13643" y="13989"/>
                  </a:cubicBezTo>
                  <a:cubicBezTo>
                    <a:pt x="13671" y="14017"/>
                    <a:pt x="13699" y="14017"/>
                    <a:pt x="13727" y="14017"/>
                  </a:cubicBezTo>
                  <a:lnTo>
                    <a:pt x="13783" y="14017"/>
                  </a:lnTo>
                  <a:lnTo>
                    <a:pt x="14759" y="13459"/>
                  </a:lnTo>
                  <a:cubicBezTo>
                    <a:pt x="14787" y="13431"/>
                    <a:pt x="14815" y="13375"/>
                    <a:pt x="14787" y="13347"/>
                  </a:cubicBezTo>
                  <a:cubicBezTo>
                    <a:pt x="14767" y="13307"/>
                    <a:pt x="14732" y="13281"/>
                    <a:pt x="14692" y="13281"/>
                  </a:cubicBezTo>
                  <a:close/>
                  <a:moveTo>
                    <a:pt x="12743" y="14396"/>
                  </a:moveTo>
                  <a:cubicBezTo>
                    <a:pt x="12728" y="14396"/>
                    <a:pt x="12711" y="14399"/>
                    <a:pt x="12695" y="14408"/>
                  </a:cubicBezTo>
                  <a:lnTo>
                    <a:pt x="11746" y="14966"/>
                  </a:lnTo>
                  <a:cubicBezTo>
                    <a:pt x="11691" y="14993"/>
                    <a:pt x="11663" y="15049"/>
                    <a:pt x="11691" y="15077"/>
                  </a:cubicBezTo>
                  <a:cubicBezTo>
                    <a:pt x="11718" y="15105"/>
                    <a:pt x="11746" y="15133"/>
                    <a:pt x="11774" y="15133"/>
                  </a:cubicBezTo>
                  <a:lnTo>
                    <a:pt x="11830" y="15133"/>
                  </a:lnTo>
                  <a:lnTo>
                    <a:pt x="12807" y="14575"/>
                  </a:lnTo>
                  <a:cubicBezTo>
                    <a:pt x="12834" y="14547"/>
                    <a:pt x="12862" y="14491"/>
                    <a:pt x="12834" y="14435"/>
                  </a:cubicBezTo>
                  <a:cubicBezTo>
                    <a:pt x="12815" y="14416"/>
                    <a:pt x="12781" y="14396"/>
                    <a:pt x="12743" y="14396"/>
                  </a:cubicBezTo>
                  <a:close/>
                  <a:moveTo>
                    <a:pt x="10815" y="15505"/>
                  </a:moveTo>
                  <a:cubicBezTo>
                    <a:pt x="10798" y="15505"/>
                    <a:pt x="10781" y="15512"/>
                    <a:pt x="10770" y="15523"/>
                  </a:cubicBezTo>
                  <a:lnTo>
                    <a:pt x="9793" y="16054"/>
                  </a:lnTo>
                  <a:cubicBezTo>
                    <a:pt x="9738" y="16081"/>
                    <a:pt x="9738" y="16137"/>
                    <a:pt x="9766" y="16193"/>
                  </a:cubicBezTo>
                  <a:cubicBezTo>
                    <a:pt x="9766" y="16221"/>
                    <a:pt x="9793" y="16249"/>
                    <a:pt x="9821" y="16249"/>
                  </a:cubicBezTo>
                  <a:cubicBezTo>
                    <a:pt x="9849" y="16249"/>
                    <a:pt x="9877" y="16249"/>
                    <a:pt x="9877" y="16221"/>
                  </a:cubicBezTo>
                  <a:lnTo>
                    <a:pt x="10854" y="15663"/>
                  </a:lnTo>
                  <a:cubicBezTo>
                    <a:pt x="10909" y="15663"/>
                    <a:pt x="10909" y="15607"/>
                    <a:pt x="10881" y="15551"/>
                  </a:cubicBezTo>
                  <a:cubicBezTo>
                    <a:pt x="10865" y="15519"/>
                    <a:pt x="10839" y="15505"/>
                    <a:pt x="10815" y="15505"/>
                  </a:cubicBezTo>
                  <a:close/>
                  <a:moveTo>
                    <a:pt x="8861" y="16601"/>
                  </a:moveTo>
                  <a:cubicBezTo>
                    <a:pt x="8847" y="16601"/>
                    <a:pt x="8832" y="16604"/>
                    <a:pt x="8817" y="16612"/>
                  </a:cubicBezTo>
                  <a:lnTo>
                    <a:pt x="7840" y="17170"/>
                  </a:lnTo>
                  <a:cubicBezTo>
                    <a:pt x="7785" y="17197"/>
                    <a:pt x="7785" y="17253"/>
                    <a:pt x="7813" y="17309"/>
                  </a:cubicBezTo>
                  <a:cubicBezTo>
                    <a:pt x="7813" y="17337"/>
                    <a:pt x="7868" y="17337"/>
                    <a:pt x="7896" y="17337"/>
                  </a:cubicBezTo>
                  <a:lnTo>
                    <a:pt x="7924" y="17337"/>
                  </a:lnTo>
                  <a:lnTo>
                    <a:pt x="8901" y="16779"/>
                  </a:lnTo>
                  <a:cubicBezTo>
                    <a:pt x="8956" y="16751"/>
                    <a:pt x="8956" y="16695"/>
                    <a:pt x="8956" y="16667"/>
                  </a:cubicBezTo>
                  <a:cubicBezTo>
                    <a:pt x="8936" y="16627"/>
                    <a:pt x="8901" y="16601"/>
                    <a:pt x="8861" y="16601"/>
                  </a:cubicBezTo>
                  <a:close/>
                  <a:moveTo>
                    <a:pt x="6912" y="17716"/>
                  </a:moveTo>
                  <a:cubicBezTo>
                    <a:pt x="6897" y="17716"/>
                    <a:pt x="6880" y="17719"/>
                    <a:pt x="6864" y="17728"/>
                  </a:cubicBezTo>
                  <a:lnTo>
                    <a:pt x="5888" y="18286"/>
                  </a:lnTo>
                  <a:cubicBezTo>
                    <a:pt x="5860" y="18313"/>
                    <a:pt x="5832" y="18369"/>
                    <a:pt x="5860" y="18397"/>
                  </a:cubicBezTo>
                  <a:cubicBezTo>
                    <a:pt x="5888" y="18453"/>
                    <a:pt x="5915" y="18453"/>
                    <a:pt x="5943" y="18453"/>
                  </a:cubicBezTo>
                  <a:lnTo>
                    <a:pt x="5999" y="18453"/>
                  </a:lnTo>
                  <a:lnTo>
                    <a:pt x="6948" y="17895"/>
                  </a:lnTo>
                  <a:cubicBezTo>
                    <a:pt x="7003" y="17867"/>
                    <a:pt x="7031" y="17811"/>
                    <a:pt x="7003" y="17755"/>
                  </a:cubicBezTo>
                  <a:cubicBezTo>
                    <a:pt x="6984" y="17736"/>
                    <a:pt x="6950" y="17716"/>
                    <a:pt x="6912" y="17716"/>
                  </a:cubicBezTo>
                  <a:close/>
                  <a:moveTo>
                    <a:pt x="4978" y="18825"/>
                  </a:moveTo>
                  <a:cubicBezTo>
                    <a:pt x="4957" y="18825"/>
                    <a:pt x="4934" y="18832"/>
                    <a:pt x="4911" y="18843"/>
                  </a:cubicBezTo>
                  <a:lnTo>
                    <a:pt x="3935" y="19374"/>
                  </a:lnTo>
                  <a:cubicBezTo>
                    <a:pt x="3907" y="19401"/>
                    <a:pt x="3879" y="19457"/>
                    <a:pt x="3907" y="19513"/>
                  </a:cubicBezTo>
                  <a:cubicBezTo>
                    <a:pt x="3935" y="19541"/>
                    <a:pt x="3962" y="19569"/>
                    <a:pt x="3990" y="19569"/>
                  </a:cubicBezTo>
                  <a:cubicBezTo>
                    <a:pt x="4018" y="19569"/>
                    <a:pt x="4018" y="19569"/>
                    <a:pt x="4046" y="19541"/>
                  </a:cubicBezTo>
                  <a:lnTo>
                    <a:pt x="5023" y="19011"/>
                  </a:lnTo>
                  <a:cubicBezTo>
                    <a:pt x="5051" y="18983"/>
                    <a:pt x="5078" y="18927"/>
                    <a:pt x="5051" y="18871"/>
                  </a:cubicBezTo>
                  <a:cubicBezTo>
                    <a:pt x="5034" y="18839"/>
                    <a:pt x="5008" y="18825"/>
                    <a:pt x="4978" y="18825"/>
                  </a:cubicBezTo>
                  <a:close/>
                  <a:moveTo>
                    <a:pt x="3013" y="19921"/>
                  </a:moveTo>
                  <a:cubicBezTo>
                    <a:pt x="3003" y="19921"/>
                    <a:pt x="2994" y="19924"/>
                    <a:pt x="2986" y="19932"/>
                  </a:cubicBezTo>
                  <a:lnTo>
                    <a:pt x="2010" y="20490"/>
                  </a:lnTo>
                  <a:cubicBezTo>
                    <a:pt x="1954" y="20517"/>
                    <a:pt x="1954" y="20573"/>
                    <a:pt x="1954" y="20629"/>
                  </a:cubicBezTo>
                  <a:cubicBezTo>
                    <a:pt x="1982" y="20657"/>
                    <a:pt x="2010" y="20657"/>
                    <a:pt x="2037" y="20657"/>
                  </a:cubicBezTo>
                  <a:lnTo>
                    <a:pt x="2093" y="20657"/>
                  </a:lnTo>
                  <a:lnTo>
                    <a:pt x="3070" y="20099"/>
                  </a:lnTo>
                  <a:cubicBezTo>
                    <a:pt x="3126" y="20071"/>
                    <a:pt x="3126" y="20015"/>
                    <a:pt x="3098" y="19987"/>
                  </a:cubicBezTo>
                  <a:cubicBezTo>
                    <a:pt x="3077" y="19947"/>
                    <a:pt x="3042" y="19921"/>
                    <a:pt x="3013" y="19921"/>
                  </a:cubicBezTo>
                  <a:close/>
                  <a:moveTo>
                    <a:pt x="1068" y="21036"/>
                  </a:moveTo>
                  <a:cubicBezTo>
                    <a:pt x="1054" y="21036"/>
                    <a:pt x="1041" y="21039"/>
                    <a:pt x="1033" y="21048"/>
                  </a:cubicBezTo>
                  <a:lnTo>
                    <a:pt x="57" y="21605"/>
                  </a:lnTo>
                  <a:cubicBezTo>
                    <a:pt x="1" y="21633"/>
                    <a:pt x="1" y="21689"/>
                    <a:pt x="29" y="21717"/>
                  </a:cubicBezTo>
                  <a:cubicBezTo>
                    <a:pt x="29" y="21773"/>
                    <a:pt x="57" y="21773"/>
                    <a:pt x="112" y="21773"/>
                  </a:cubicBezTo>
                  <a:lnTo>
                    <a:pt x="140" y="21773"/>
                  </a:lnTo>
                  <a:lnTo>
                    <a:pt x="1117" y="21215"/>
                  </a:lnTo>
                  <a:cubicBezTo>
                    <a:pt x="1173" y="21187"/>
                    <a:pt x="1173" y="21131"/>
                    <a:pt x="1145" y="21075"/>
                  </a:cubicBezTo>
                  <a:cubicBezTo>
                    <a:pt x="1145" y="21056"/>
                    <a:pt x="1103" y="21036"/>
                    <a:pt x="1068" y="21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9"/>
            <p:cNvSpPr/>
            <p:nvPr/>
          </p:nvSpPr>
          <p:spPr>
            <a:xfrm>
              <a:off x="4196750" y="2873600"/>
              <a:ext cx="17450" cy="12150"/>
            </a:xfrm>
            <a:custGeom>
              <a:avLst/>
              <a:gdLst/>
              <a:ahLst/>
              <a:cxnLst/>
              <a:rect l="l" t="t" r="r" b="b"/>
              <a:pathLst>
                <a:path w="698" h="486" extrusionOk="0">
                  <a:moveTo>
                    <a:pt x="593" y="0"/>
                  </a:moveTo>
                  <a:cubicBezTo>
                    <a:pt x="579" y="0"/>
                    <a:pt x="566" y="3"/>
                    <a:pt x="558" y="12"/>
                  </a:cubicBezTo>
                  <a:lnTo>
                    <a:pt x="56" y="291"/>
                  </a:lnTo>
                  <a:cubicBezTo>
                    <a:pt x="28" y="319"/>
                    <a:pt x="0" y="374"/>
                    <a:pt x="28" y="430"/>
                  </a:cubicBezTo>
                  <a:cubicBezTo>
                    <a:pt x="56" y="458"/>
                    <a:pt x="84" y="486"/>
                    <a:pt x="112" y="486"/>
                  </a:cubicBezTo>
                  <a:cubicBezTo>
                    <a:pt x="112" y="486"/>
                    <a:pt x="140" y="458"/>
                    <a:pt x="167" y="458"/>
                  </a:cubicBezTo>
                  <a:lnTo>
                    <a:pt x="642" y="179"/>
                  </a:lnTo>
                  <a:cubicBezTo>
                    <a:pt x="698" y="151"/>
                    <a:pt x="698" y="95"/>
                    <a:pt x="670" y="40"/>
                  </a:cubicBezTo>
                  <a:cubicBezTo>
                    <a:pt x="670" y="20"/>
                    <a:pt x="628" y="0"/>
                    <a:pt x="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9"/>
            <p:cNvSpPr/>
            <p:nvPr/>
          </p:nvSpPr>
          <p:spPr>
            <a:xfrm>
              <a:off x="3735000" y="3790775"/>
              <a:ext cx="18175" cy="12175"/>
            </a:xfrm>
            <a:custGeom>
              <a:avLst/>
              <a:gdLst/>
              <a:ahLst/>
              <a:cxnLst/>
              <a:rect l="l" t="t" r="r" b="b"/>
              <a:pathLst>
                <a:path w="727" h="487" extrusionOk="0">
                  <a:moveTo>
                    <a:pt x="603" y="1"/>
                  </a:moveTo>
                  <a:cubicBezTo>
                    <a:pt x="589" y="1"/>
                    <a:pt x="574" y="4"/>
                    <a:pt x="559" y="12"/>
                  </a:cubicBezTo>
                  <a:lnTo>
                    <a:pt x="57" y="291"/>
                  </a:lnTo>
                  <a:cubicBezTo>
                    <a:pt x="29" y="319"/>
                    <a:pt x="1" y="375"/>
                    <a:pt x="29" y="430"/>
                  </a:cubicBezTo>
                  <a:cubicBezTo>
                    <a:pt x="57" y="458"/>
                    <a:pt x="85" y="486"/>
                    <a:pt x="112" y="486"/>
                  </a:cubicBezTo>
                  <a:cubicBezTo>
                    <a:pt x="140" y="486"/>
                    <a:pt x="140" y="486"/>
                    <a:pt x="168" y="458"/>
                  </a:cubicBezTo>
                  <a:lnTo>
                    <a:pt x="670" y="179"/>
                  </a:lnTo>
                  <a:cubicBezTo>
                    <a:pt x="698" y="151"/>
                    <a:pt x="726" y="96"/>
                    <a:pt x="698" y="68"/>
                  </a:cubicBezTo>
                  <a:cubicBezTo>
                    <a:pt x="678" y="27"/>
                    <a:pt x="643"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9"/>
            <p:cNvSpPr/>
            <p:nvPr/>
          </p:nvSpPr>
          <p:spPr>
            <a:xfrm>
              <a:off x="3771975" y="3237500"/>
              <a:ext cx="954175" cy="544525"/>
            </a:xfrm>
            <a:custGeom>
              <a:avLst/>
              <a:gdLst/>
              <a:ahLst/>
              <a:cxnLst/>
              <a:rect l="l" t="t" r="r" b="b"/>
              <a:pathLst>
                <a:path w="38167" h="21781" extrusionOk="0">
                  <a:moveTo>
                    <a:pt x="38066" y="1"/>
                  </a:moveTo>
                  <a:cubicBezTo>
                    <a:pt x="38045" y="1"/>
                    <a:pt x="38022" y="7"/>
                    <a:pt x="37999" y="19"/>
                  </a:cubicBezTo>
                  <a:lnTo>
                    <a:pt x="37050" y="577"/>
                  </a:lnTo>
                  <a:cubicBezTo>
                    <a:pt x="36995" y="577"/>
                    <a:pt x="36967" y="661"/>
                    <a:pt x="36995" y="689"/>
                  </a:cubicBezTo>
                  <a:cubicBezTo>
                    <a:pt x="37023" y="716"/>
                    <a:pt x="37050" y="744"/>
                    <a:pt x="37078" y="744"/>
                  </a:cubicBezTo>
                  <a:cubicBezTo>
                    <a:pt x="37106" y="744"/>
                    <a:pt x="37106" y="744"/>
                    <a:pt x="37134" y="716"/>
                  </a:cubicBezTo>
                  <a:lnTo>
                    <a:pt x="38111" y="186"/>
                  </a:lnTo>
                  <a:cubicBezTo>
                    <a:pt x="38139" y="158"/>
                    <a:pt x="38166" y="103"/>
                    <a:pt x="38139" y="47"/>
                  </a:cubicBezTo>
                  <a:cubicBezTo>
                    <a:pt x="38122" y="14"/>
                    <a:pt x="38096" y="1"/>
                    <a:pt x="38066" y="1"/>
                  </a:cubicBezTo>
                  <a:close/>
                  <a:moveTo>
                    <a:pt x="36101" y="1096"/>
                  </a:moveTo>
                  <a:cubicBezTo>
                    <a:pt x="36091" y="1096"/>
                    <a:pt x="36081" y="1100"/>
                    <a:pt x="36074" y="1107"/>
                  </a:cubicBezTo>
                  <a:lnTo>
                    <a:pt x="35098" y="1665"/>
                  </a:lnTo>
                  <a:cubicBezTo>
                    <a:pt x="35042" y="1693"/>
                    <a:pt x="35042" y="1749"/>
                    <a:pt x="35042" y="1804"/>
                  </a:cubicBezTo>
                  <a:cubicBezTo>
                    <a:pt x="35070" y="1832"/>
                    <a:pt x="35098" y="1860"/>
                    <a:pt x="35125" y="1860"/>
                  </a:cubicBezTo>
                  <a:cubicBezTo>
                    <a:pt x="35153" y="1860"/>
                    <a:pt x="35181" y="1832"/>
                    <a:pt x="35181" y="1832"/>
                  </a:cubicBezTo>
                  <a:lnTo>
                    <a:pt x="36158" y="1274"/>
                  </a:lnTo>
                  <a:cubicBezTo>
                    <a:pt x="36214" y="1247"/>
                    <a:pt x="36214" y="1191"/>
                    <a:pt x="36186" y="1163"/>
                  </a:cubicBezTo>
                  <a:cubicBezTo>
                    <a:pt x="36165" y="1122"/>
                    <a:pt x="36130" y="1096"/>
                    <a:pt x="36101" y="1096"/>
                  </a:cubicBezTo>
                  <a:close/>
                  <a:moveTo>
                    <a:pt x="34157" y="2211"/>
                  </a:moveTo>
                  <a:cubicBezTo>
                    <a:pt x="34142" y="2211"/>
                    <a:pt x="34129" y="2215"/>
                    <a:pt x="34121" y="2223"/>
                  </a:cubicBezTo>
                  <a:lnTo>
                    <a:pt x="33145" y="2781"/>
                  </a:lnTo>
                  <a:cubicBezTo>
                    <a:pt x="33089" y="2809"/>
                    <a:pt x="33089" y="2865"/>
                    <a:pt x="33117" y="2920"/>
                  </a:cubicBezTo>
                  <a:cubicBezTo>
                    <a:pt x="33117" y="2948"/>
                    <a:pt x="33173" y="2948"/>
                    <a:pt x="33200" y="2948"/>
                  </a:cubicBezTo>
                  <a:lnTo>
                    <a:pt x="33228" y="2948"/>
                  </a:lnTo>
                  <a:lnTo>
                    <a:pt x="34205" y="2390"/>
                  </a:lnTo>
                  <a:cubicBezTo>
                    <a:pt x="34261" y="2362"/>
                    <a:pt x="34261" y="2307"/>
                    <a:pt x="34261" y="2251"/>
                  </a:cubicBezTo>
                  <a:cubicBezTo>
                    <a:pt x="34241" y="2231"/>
                    <a:pt x="34193" y="2211"/>
                    <a:pt x="34157" y="2211"/>
                  </a:cubicBezTo>
                  <a:close/>
                  <a:moveTo>
                    <a:pt x="32236" y="3321"/>
                  </a:moveTo>
                  <a:cubicBezTo>
                    <a:pt x="32214" y="3321"/>
                    <a:pt x="32191" y="3327"/>
                    <a:pt x="32168" y="3339"/>
                  </a:cubicBezTo>
                  <a:lnTo>
                    <a:pt x="31192" y="3897"/>
                  </a:lnTo>
                  <a:cubicBezTo>
                    <a:pt x="31164" y="3897"/>
                    <a:pt x="31136" y="3981"/>
                    <a:pt x="31164" y="4009"/>
                  </a:cubicBezTo>
                  <a:cubicBezTo>
                    <a:pt x="31192" y="4036"/>
                    <a:pt x="31220" y="4064"/>
                    <a:pt x="31247" y="4064"/>
                  </a:cubicBezTo>
                  <a:cubicBezTo>
                    <a:pt x="31247" y="4064"/>
                    <a:pt x="31275" y="4064"/>
                    <a:pt x="31303" y="4036"/>
                  </a:cubicBezTo>
                  <a:lnTo>
                    <a:pt x="32252" y="3506"/>
                  </a:lnTo>
                  <a:cubicBezTo>
                    <a:pt x="32308" y="3478"/>
                    <a:pt x="32336" y="3423"/>
                    <a:pt x="32308" y="3367"/>
                  </a:cubicBezTo>
                  <a:cubicBezTo>
                    <a:pt x="32291" y="3334"/>
                    <a:pt x="32265" y="3321"/>
                    <a:pt x="32236" y="3321"/>
                  </a:cubicBezTo>
                  <a:close/>
                  <a:moveTo>
                    <a:pt x="30260" y="4416"/>
                  </a:moveTo>
                  <a:cubicBezTo>
                    <a:pt x="30245" y="4416"/>
                    <a:pt x="30230" y="4420"/>
                    <a:pt x="30215" y="4427"/>
                  </a:cubicBezTo>
                  <a:lnTo>
                    <a:pt x="29239" y="4985"/>
                  </a:lnTo>
                  <a:cubicBezTo>
                    <a:pt x="29211" y="5013"/>
                    <a:pt x="29183" y="5069"/>
                    <a:pt x="29211" y="5124"/>
                  </a:cubicBezTo>
                  <a:cubicBezTo>
                    <a:pt x="29239" y="5152"/>
                    <a:pt x="29267" y="5180"/>
                    <a:pt x="29295" y="5180"/>
                  </a:cubicBezTo>
                  <a:cubicBezTo>
                    <a:pt x="29322" y="5180"/>
                    <a:pt x="29322" y="5152"/>
                    <a:pt x="29350" y="5152"/>
                  </a:cubicBezTo>
                  <a:lnTo>
                    <a:pt x="30327" y="4594"/>
                  </a:lnTo>
                  <a:cubicBezTo>
                    <a:pt x="30355" y="4567"/>
                    <a:pt x="30383" y="4511"/>
                    <a:pt x="30355" y="4483"/>
                  </a:cubicBezTo>
                  <a:cubicBezTo>
                    <a:pt x="30334" y="4442"/>
                    <a:pt x="30299" y="4416"/>
                    <a:pt x="30260" y="4416"/>
                  </a:cubicBezTo>
                  <a:close/>
                  <a:moveTo>
                    <a:pt x="28320" y="5531"/>
                  </a:moveTo>
                  <a:cubicBezTo>
                    <a:pt x="28309" y="5531"/>
                    <a:pt x="28298" y="5535"/>
                    <a:pt x="28290" y="5543"/>
                  </a:cubicBezTo>
                  <a:lnTo>
                    <a:pt x="27314" y="6101"/>
                  </a:lnTo>
                  <a:cubicBezTo>
                    <a:pt x="27258" y="6129"/>
                    <a:pt x="27258" y="6185"/>
                    <a:pt x="27258" y="6240"/>
                  </a:cubicBezTo>
                  <a:cubicBezTo>
                    <a:pt x="27286" y="6268"/>
                    <a:pt x="27314" y="6268"/>
                    <a:pt x="27342" y="6268"/>
                  </a:cubicBezTo>
                  <a:lnTo>
                    <a:pt x="27397" y="6268"/>
                  </a:lnTo>
                  <a:lnTo>
                    <a:pt x="28374" y="5710"/>
                  </a:lnTo>
                  <a:cubicBezTo>
                    <a:pt x="28430" y="5682"/>
                    <a:pt x="28430" y="5627"/>
                    <a:pt x="28402" y="5571"/>
                  </a:cubicBezTo>
                  <a:cubicBezTo>
                    <a:pt x="28382" y="5551"/>
                    <a:pt x="28348" y="5531"/>
                    <a:pt x="28320" y="5531"/>
                  </a:cubicBezTo>
                  <a:close/>
                  <a:moveTo>
                    <a:pt x="26391" y="6641"/>
                  </a:moveTo>
                  <a:cubicBezTo>
                    <a:pt x="26370" y="6641"/>
                    <a:pt x="26349" y="6647"/>
                    <a:pt x="26337" y="6659"/>
                  </a:cubicBezTo>
                  <a:lnTo>
                    <a:pt x="25361" y="7217"/>
                  </a:lnTo>
                  <a:cubicBezTo>
                    <a:pt x="25305" y="7245"/>
                    <a:pt x="25305" y="7301"/>
                    <a:pt x="25333" y="7329"/>
                  </a:cubicBezTo>
                  <a:cubicBezTo>
                    <a:pt x="25333" y="7356"/>
                    <a:pt x="25361" y="7384"/>
                    <a:pt x="25417" y="7384"/>
                  </a:cubicBezTo>
                  <a:lnTo>
                    <a:pt x="25444" y="7384"/>
                  </a:lnTo>
                  <a:lnTo>
                    <a:pt x="26421" y="6826"/>
                  </a:lnTo>
                  <a:cubicBezTo>
                    <a:pt x="26477" y="6798"/>
                    <a:pt x="26477" y="6743"/>
                    <a:pt x="26449" y="6687"/>
                  </a:cubicBezTo>
                  <a:cubicBezTo>
                    <a:pt x="26449" y="6654"/>
                    <a:pt x="26420" y="6641"/>
                    <a:pt x="26391" y="6641"/>
                  </a:cubicBezTo>
                  <a:close/>
                  <a:moveTo>
                    <a:pt x="24384" y="7747"/>
                  </a:moveTo>
                  <a:lnTo>
                    <a:pt x="23408" y="8305"/>
                  </a:lnTo>
                  <a:cubicBezTo>
                    <a:pt x="23380" y="8333"/>
                    <a:pt x="23352" y="8389"/>
                    <a:pt x="23380" y="8444"/>
                  </a:cubicBezTo>
                  <a:cubicBezTo>
                    <a:pt x="23408" y="8472"/>
                    <a:pt x="23436" y="8500"/>
                    <a:pt x="23464" y="8500"/>
                  </a:cubicBezTo>
                  <a:cubicBezTo>
                    <a:pt x="23464" y="8500"/>
                    <a:pt x="23492" y="8472"/>
                    <a:pt x="23519" y="8472"/>
                  </a:cubicBezTo>
                  <a:lnTo>
                    <a:pt x="24468" y="7914"/>
                  </a:lnTo>
                  <a:cubicBezTo>
                    <a:pt x="24524" y="7886"/>
                    <a:pt x="24552" y="7831"/>
                    <a:pt x="24524" y="7803"/>
                  </a:cubicBezTo>
                  <a:cubicBezTo>
                    <a:pt x="24496" y="7747"/>
                    <a:pt x="24440" y="7747"/>
                    <a:pt x="24384" y="7747"/>
                  </a:cubicBezTo>
                  <a:close/>
                  <a:moveTo>
                    <a:pt x="22480" y="8851"/>
                  </a:moveTo>
                  <a:cubicBezTo>
                    <a:pt x="22464" y="8851"/>
                    <a:pt x="22448" y="8855"/>
                    <a:pt x="22431" y="8863"/>
                  </a:cubicBezTo>
                  <a:lnTo>
                    <a:pt x="21455" y="9421"/>
                  </a:lnTo>
                  <a:cubicBezTo>
                    <a:pt x="21427" y="9449"/>
                    <a:pt x="21399" y="9505"/>
                    <a:pt x="21427" y="9560"/>
                  </a:cubicBezTo>
                  <a:cubicBezTo>
                    <a:pt x="21455" y="9588"/>
                    <a:pt x="21483" y="9588"/>
                    <a:pt x="21511" y="9588"/>
                  </a:cubicBezTo>
                  <a:lnTo>
                    <a:pt x="21566" y="9588"/>
                  </a:lnTo>
                  <a:lnTo>
                    <a:pt x="22543" y="9030"/>
                  </a:lnTo>
                  <a:cubicBezTo>
                    <a:pt x="22571" y="9002"/>
                    <a:pt x="22599" y="8947"/>
                    <a:pt x="22571" y="8891"/>
                  </a:cubicBezTo>
                  <a:cubicBezTo>
                    <a:pt x="22551" y="8871"/>
                    <a:pt x="22517" y="8851"/>
                    <a:pt x="22480" y="8851"/>
                  </a:cubicBezTo>
                  <a:close/>
                  <a:moveTo>
                    <a:pt x="20551" y="9961"/>
                  </a:moveTo>
                  <a:cubicBezTo>
                    <a:pt x="20534" y="9961"/>
                    <a:pt x="20518" y="9967"/>
                    <a:pt x="20506" y="9979"/>
                  </a:cubicBezTo>
                  <a:lnTo>
                    <a:pt x="19530" y="10537"/>
                  </a:lnTo>
                  <a:cubicBezTo>
                    <a:pt x="19474" y="10565"/>
                    <a:pt x="19446" y="10621"/>
                    <a:pt x="19474" y="10649"/>
                  </a:cubicBezTo>
                  <a:cubicBezTo>
                    <a:pt x="19502" y="10676"/>
                    <a:pt x="19530" y="10704"/>
                    <a:pt x="19558" y="10704"/>
                  </a:cubicBezTo>
                  <a:lnTo>
                    <a:pt x="19614" y="10704"/>
                  </a:lnTo>
                  <a:lnTo>
                    <a:pt x="20590" y="10146"/>
                  </a:lnTo>
                  <a:cubicBezTo>
                    <a:pt x="20646" y="10118"/>
                    <a:pt x="20646" y="10063"/>
                    <a:pt x="20618" y="10007"/>
                  </a:cubicBezTo>
                  <a:cubicBezTo>
                    <a:pt x="20602" y="9974"/>
                    <a:pt x="20576" y="9961"/>
                    <a:pt x="20551" y="9961"/>
                  </a:cubicBezTo>
                  <a:close/>
                  <a:moveTo>
                    <a:pt x="18553" y="11067"/>
                  </a:moveTo>
                  <a:lnTo>
                    <a:pt x="17577" y="11625"/>
                  </a:lnTo>
                  <a:cubicBezTo>
                    <a:pt x="17521" y="11653"/>
                    <a:pt x="17521" y="11709"/>
                    <a:pt x="17549" y="11764"/>
                  </a:cubicBezTo>
                  <a:cubicBezTo>
                    <a:pt x="17549" y="11792"/>
                    <a:pt x="17577" y="11820"/>
                    <a:pt x="17633" y="11820"/>
                  </a:cubicBezTo>
                  <a:cubicBezTo>
                    <a:pt x="17633" y="11820"/>
                    <a:pt x="17661" y="11820"/>
                    <a:pt x="17661" y="11792"/>
                  </a:cubicBezTo>
                  <a:lnTo>
                    <a:pt x="18637" y="11234"/>
                  </a:lnTo>
                  <a:cubicBezTo>
                    <a:pt x="18693" y="11206"/>
                    <a:pt x="18693" y="11151"/>
                    <a:pt x="18665" y="11123"/>
                  </a:cubicBezTo>
                  <a:cubicBezTo>
                    <a:pt x="18637" y="11067"/>
                    <a:pt x="18581" y="11067"/>
                    <a:pt x="18553" y="11067"/>
                  </a:cubicBezTo>
                  <a:close/>
                  <a:moveTo>
                    <a:pt x="16649" y="12171"/>
                  </a:moveTo>
                  <a:cubicBezTo>
                    <a:pt x="16633" y="12171"/>
                    <a:pt x="16617" y="12175"/>
                    <a:pt x="16600" y="12183"/>
                  </a:cubicBezTo>
                  <a:lnTo>
                    <a:pt x="15624" y="12741"/>
                  </a:lnTo>
                  <a:cubicBezTo>
                    <a:pt x="15596" y="12769"/>
                    <a:pt x="15568" y="12825"/>
                    <a:pt x="15596" y="12880"/>
                  </a:cubicBezTo>
                  <a:cubicBezTo>
                    <a:pt x="15624" y="12908"/>
                    <a:pt x="15652" y="12908"/>
                    <a:pt x="15680" y="12908"/>
                  </a:cubicBezTo>
                  <a:lnTo>
                    <a:pt x="15736" y="12908"/>
                  </a:lnTo>
                  <a:lnTo>
                    <a:pt x="16684" y="12350"/>
                  </a:lnTo>
                  <a:cubicBezTo>
                    <a:pt x="16740" y="12322"/>
                    <a:pt x="16768" y="12267"/>
                    <a:pt x="16740" y="12211"/>
                  </a:cubicBezTo>
                  <a:cubicBezTo>
                    <a:pt x="16720" y="12191"/>
                    <a:pt x="16687" y="12171"/>
                    <a:pt x="16649" y="12171"/>
                  </a:cubicBezTo>
                  <a:close/>
                  <a:moveTo>
                    <a:pt x="14696" y="13287"/>
                  </a:moveTo>
                  <a:cubicBezTo>
                    <a:pt x="14680" y="13287"/>
                    <a:pt x="14664" y="13291"/>
                    <a:pt x="14648" y="13299"/>
                  </a:cubicBezTo>
                  <a:lnTo>
                    <a:pt x="13671" y="13857"/>
                  </a:lnTo>
                  <a:cubicBezTo>
                    <a:pt x="13643" y="13885"/>
                    <a:pt x="13615" y="13941"/>
                    <a:pt x="13643" y="13968"/>
                  </a:cubicBezTo>
                  <a:cubicBezTo>
                    <a:pt x="13671" y="13996"/>
                    <a:pt x="13699" y="14024"/>
                    <a:pt x="13727" y="14024"/>
                  </a:cubicBezTo>
                  <a:lnTo>
                    <a:pt x="13783" y="14024"/>
                  </a:lnTo>
                  <a:lnTo>
                    <a:pt x="14759" y="13466"/>
                  </a:lnTo>
                  <a:cubicBezTo>
                    <a:pt x="14787" y="13438"/>
                    <a:pt x="14815" y="13383"/>
                    <a:pt x="14787" y="13327"/>
                  </a:cubicBezTo>
                  <a:cubicBezTo>
                    <a:pt x="14767" y="13307"/>
                    <a:pt x="14734" y="13287"/>
                    <a:pt x="14696" y="13287"/>
                  </a:cubicBezTo>
                  <a:close/>
                  <a:moveTo>
                    <a:pt x="12768" y="14397"/>
                  </a:moveTo>
                  <a:cubicBezTo>
                    <a:pt x="12750" y="14397"/>
                    <a:pt x="12734" y="14403"/>
                    <a:pt x="12722" y="14415"/>
                  </a:cubicBezTo>
                  <a:lnTo>
                    <a:pt x="11746" y="14945"/>
                  </a:lnTo>
                  <a:cubicBezTo>
                    <a:pt x="11690" y="14973"/>
                    <a:pt x="11662" y="15029"/>
                    <a:pt x="11690" y="15084"/>
                  </a:cubicBezTo>
                  <a:cubicBezTo>
                    <a:pt x="11718" y="15112"/>
                    <a:pt x="11746" y="15140"/>
                    <a:pt x="11774" y="15140"/>
                  </a:cubicBezTo>
                  <a:cubicBezTo>
                    <a:pt x="11802" y="15140"/>
                    <a:pt x="11802" y="15140"/>
                    <a:pt x="11830" y="15112"/>
                  </a:cubicBezTo>
                  <a:lnTo>
                    <a:pt x="12806" y="14554"/>
                  </a:lnTo>
                  <a:cubicBezTo>
                    <a:pt x="12834" y="14554"/>
                    <a:pt x="12862" y="14471"/>
                    <a:pt x="12834" y="14443"/>
                  </a:cubicBezTo>
                  <a:cubicBezTo>
                    <a:pt x="12818" y="14410"/>
                    <a:pt x="12792" y="14397"/>
                    <a:pt x="12768" y="14397"/>
                  </a:cubicBezTo>
                  <a:close/>
                  <a:moveTo>
                    <a:pt x="10800" y="15491"/>
                  </a:moveTo>
                  <a:cubicBezTo>
                    <a:pt x="10788" y="15491"/>
                    <a:pt x="10778" y="15495"/>
                    <a:pt x="10770" y="15503"/>
                  </a:cubicBezTo>
                  <a:lnTo>
                    <a:pt x="9793" y="16061"/>
                  </a:lnTo>
                  <a:cubicBezTo>
                    <a:pt x="9737" y="16089"/>
                    <a:pt x="9737" y="16145"/>
                    <a:pt x="9765" y="16200"/>
                  </a:cubicBezTo>
                  <a:cubicBezTo>
                    <a:pt x="9765" y="16228"/>
                    <a:pt x="9793" y="16228"/>
                    <a:pt x="9849" y="16228"/>
                  </a:cubicBezTo>
                  <a:lnTo>
                    <a:pt x="9877" y="16228"/>
                  </a:lnTo>
                  <a:lnTo>
                    <a:pt x="10853" y="15670"/>
                  </a:lnTo>
                  <a:cubicBezTo>
                    <a:pt x="10909" y="15642"/>
                    <a:pt x="10909" y="15587"/>
                    <a:pt x="10881" y="15531"/>
                  </a:cubicBezTo>
                  <a:cubicBezTo>
                    <a:pt x="10861" y="15511"/>
                    <a:pt x="10828" y="15491"/>
                    <a:pt x="10800" y="15491"/>
                  </a:cubicBezTo>
                  <a:close/>
                  <a:moveTo>
                    <a:pt x="8865" y="16607"/>
                  </a:moveTo>
                  <a:cubicBezTo>
                    <a:pt x="8849" y="16607"/>
                    <a:pt x="8833" y="16611"/>
                    <a:pt x="8817" y="16619"/>
                  </a:cubicBezTo>
                  <a:lnTo>
                    <a:pt x="7840" y="17177"/>
                  </a:lnTo>
                  <a:cubicBezTo>
                    <a:pt x="7784" y="17205"/>
                    <a:pt x="7784" y="17261"/>
                    <a:pt x="7812" y="17288"/>
                  </a:cubicBezTo>
                  <a:cubicBezTo>
                    <a:pt x="7812" y="17316"/>
                    <a:pt x="7868" y="17344"/>
                    <a:pt x="7896" y="17344"/>
                  </a:cubicBezTo>
                  <a:lnTo>
                    <a:pt x="7924" y="17344"/>
                  </a:lnTo>
                  <a:lnTo>
                    <a:pt x="8900" y="16786"/>
                  </a:lnTo>
                  <a:cubicBezTo>
                    <a:pt x="8956" y="16758"/>
                    <a:pt x="8984" y="16703"/>
                    <a:pt x="8956" y="16647"/>
                  </a:cubicBezTo>
                  <a:cubicBezTo>
                    <a:pt x="8936" y="16627"/>
                    <a:pt x="8903" y="16607"/>
                    <a:pt x="8865" y="16607"/>
                  </a:cubicBezTo>
                  <a:close/>
                  <a:moveTo>
                    <a:pt x="6931" y="17717"/>
                  </a:moveTo>
                  <a:cubicBezTo>
                    <a:pt x="6910" y="17717"/>
                    <a:pt x="6887" y="17723"/>
                    <a:pt x="6864" y="17735"/>
                  </a:cubicBezTo>
                  <a:lnTo>
                    <a:pt x="5887" y="18265"/>
                  </a:lnTo>
                  <a:cubicBezTo>
                    <a:pt x="5859" y="18293"/>
                    <a:pt x="5831" y="18349"/>
                    <a:pt x="5859" y="18404"/>
                  </a:cubicBezTo>
                  <a:cubicBezTo>
                    <a:pt x="5887" y="18432"/>
                    <a:pt x="5915" y="18460"/>
                    <a:pt x="5943" y="18460"/>
                  </a:cubicBezTo>
                  <a:cubicBezTo>
                    <a:pt x="5971" y="18460"/>
                    <a:pt x="5971" y="18460"/>
                    <a:pt x="5999" y="18432"/>
                  </a:cubicBezTo>
                  <a:lnTo>
                    <a:pt x="6975" y="17874"/>
                  </a:lnTo>
                  <a:cubicBezTo>
                    <a:pt x="7003" y="17874"/>
                    <a:pt x="7031" y="17791"/>
                    <a:pt x="7003" y="17763"/>
                  </a:cubicBezTo>
                  <a:cubicBezTo>
                    <a:pt x="6987" y="17730"/>
                    <a:pt x="6961" y="17717"/>
                    <a:pt x="6931" y="17717"/>
                  </a:cubicBezTo>
                  <a:close/>
                  <a:moveTo>
                    <a:pt x="4955" y="18812"/>
                  </a:moveTo>
                  <a:cubicBezTo>
                    <a:pt x="4941" y="18812"/>
                    <a:pt x="4926" y="18815"/>
                    <a:pt x="4911" y="18823"/>
                  </a:cubicBezTo>
                  <a:lnTo>
                    <a:pt x="3962" y="19381"/>
                  </a:lnTo>
                  <a:cubicBezTo>
                    <a:pt x="3906" y="19409"/>
                    <a:pt x="3878" y="19465"/>
                    <a:pt x="3906" y="19520"/>
                  </a:cubicBezTo>
                  <a:cubicBezTo>
                    <a:pt x="3934" y="19548"/>
                    <a:pt x="3962" y="19548"/>
                    <a:pt x="3990" y="19548"/>
                  </a:cubicBezTo>
                  <a:lnTo>
                    <a:pt x="4046" y="19548"/>
                  </a:lnTo>
                  <a:lnTo>
                    <a:pt x="5022" y="18990"/>
                  </a:lnTo>
                  <a:cubicBezTo>
                    <a:pt x="5050" y="18962"/>
                    <a:pt x="5078" y="18907"/>
                    <a:pt x="5050" y="18879"/>
                  </a:cubicBezTo>
                  <a:cubicBezTo>
                    <a:pt x="5030" y="18838"/>
                    <a:pt x="4994" y="18812"/>
                    <a:pt x="4955" y="18812"/>
                  </a:cubicBezTo>
                  <a:close/>
                  <a:moveTo>
                    <a:pt x="3016" y="19927"/>
                  </a:moveTo>
                  <a:cubicBezTo>
                    <a:pt x="3004" y="19927"/>
                    <a:pt x="2994" y="19931"/>
                    <a:pt x="2986" y="19939"/>
                  </a:cubicBezTo>
                  <a:lnTo>
                    <a:pt x="2009" y="20497"/>
                  </a:lnTo>
                  <a:cubicBezTo>
                    <a:pt x="1953" y="20525"/>
                    <a:pt x="1953" y="20581"/>
                    <a:pt x="1981" y="20608"/>
                  </a:cubicBezTo>
                  <a:cubicBezTo>
                    <a:pt x="1981" y="20664"/>
                    <a:pt x="2009" y="20664"/>
                    <a:pt x="2065" y="20664"/>
                  </a:cubicBezTo>
                  <a:lnTo>
                    <a:pt x="2093" y="20664"/>
                  </a:lnTo>
                  <a:lnTo>
                    <a:pt x="3069" y="20106"/>
                  </a:lnTo>
                  <a:cubicBezTo>
                    <a:pt x="3125" y="20078"/>
                    <a:pt x="3125" y="20023"/>
                    <a:pt x="3097" y="19967"/>
                  </a:cubicBezTo>
                  <a:cubicBezTo>
                    <a:pt x="3078" y="19947"/>
                    <a:pt x="3044" y="19927"/>
                    <a:pt x="3016" y="19927"/>
                  </a:cubicBezTo>
                  <a:close/>
                  <a:moveTo>
                    <a:pt x="1100" y="21037"/>
                  </a:moveTo>
                  <a:cubicBezTo>
                    <a:pt x="1079" y="21037"/>
                    <a:pt x="1056" y="21043"/>
                    <a:pt x="1033" y="21055"/>
                  </a:cubicBezTo>
                  <a:lnTo>
                    <a:pt x="56" y="21585"/>
                  </a:lnTo>
                  <a:cubicBezTo>
                    <a:pt x="1" y="21613"/>
                    <a:pt x="1" y="21669"/>
                    <a:pt x="28" y="21724"/>
                  </a:cubicBezTo>
                  <a:cubicBezTo>
                    <a:pt x="28" y="21752"/>
                    <a:pt x="84" y="21780"/>
                    <a:pt x="112" y="21780"/>
                  </a:cubicBezTo>
                  <a:cubicBezTo>
                    <a:pt x="112" y="21780"/>
                    <a:pt x="140" y="21780"/>
                    <a:pt x="140" y="21752"/>
                  </a:cubicBezTo>
                  <a:lnTo>
                    <a:pt x="1116" y="21222"/>
                  </a:lnTo>
                  <a:cubicBezTo>
                    <a:pt x="1172" y="21194"/>
                    <a:pt x="1172" y="21139"/>
                    <a:pt x="1172" y="21083"/>
                  </a:cubicBezTo>
                  <a:cubicBezTo>
                    <a:pt x="1156" y="21050"/>
                    <a:pt x="1130" y="21037"/>
                    <a:pt x="1100" y="210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9"/>
            <p:cNvSpPr/>
            <p:nvPr/>
          </p:nvSpPr>
          <p:spPr>
            <a:xfrm>
              <a:off x="4744950" y="3216575"/>
              <a:ext cx="18175" cy="11650"/>
            </a:xfrm>
            <a:custGeom>
              <a:avLst/>
              <a:gdLst/>
              <a:ahLst/>
              <a:cxnLst/>
              <a:rect l="l" t="t" r="r" b="b"/>
              <a:pathLst>
                <a:path w="727" h="466" extrusionOk="0">
                  <a:moveTo>
                    <a:pt x="626" y="1"/>
                  </a:moveTo>
                  <a:cubicBezTo>
                    <a:pt x="605" y="1"/>
                    <a:pt x="582" y="7"/>
                    <a:pt x="559" y="19"/>
                  </a:cubicBezTo>
                  <a:lnTo>
                    <a:pt x="57" y="298"/>
                  </a:lnTo>
                  <a:cubicBezTo>
                    <a:pt x="29" y="326"/>
                    <a:pt x="1" y="382"/>
                    <a:pt x="29" y="410"/>
                  </a:cubicBezTo>
                  <a:cubicBezTo>
                    <a:pt x="57" y="465"/>
                    <a:pt x="84" y="465"/>
                    <a:pt x="112" y="465"/>
                  </a:cubicBezTo>
                  <a:lnTo>
                    <a:pt x="168" y="465"/>
                  </a:lnTo>
                  <a:lnTo>
                    <a:pt x="642" y="186"/>
                  </a:lnTo>
                  <a:cubicBezTo>
                    <a:pt x="698" y="158"/>
                    <a:pt x="726" y="103"/>
                    <a:pt x="698" y="47"/>
                  </a:cubicBezTo>
                  <a:cubicBezTo>
                    <a:pt x="682" y="14"/>
                    <a:pt x="656"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9"/>
            <p:cNvSpPr/>
            <p:nvPr/>
          </p:nvSpPr>
          <p:spPr>
            <a:xfrm>
              <a:off x="3765700" y="3745975"/>
              <a:ext cx="17450" cy="11625"/>
            </a:xfrm>
            <a:custGeom>
              <a:avLst/>
              <a:gdLst/>
              <a:ahLst/>
              <a:cxnLst/>
              <a:rect l="l" t="t" r="r" b="b"/>
              <a:pathLst>
                <a:path w="698" h="465" extrusionOk="0">
                  <a:moveTo>
                    <a:pt x="95" y="0"/>
                  </a:moveTo>
                  <a:cubicBezTo>
                    <a:pt x="71" y="0"/>
                    <a:pt x="45" y="14"/>
                    <a:pt x="28" y="46"/>
                  </a:cubicBezTo>
                  <a:cubicBezTo>
                    <a:pt x="0" y="102"/>
                    <a:pt x="0" y="158"/>
                    <a:pt x="56" y="186"/>
                  </a:cubicBezTo>
                  <a:lnTo>
                    <a:pt x="558" y="465"/>
                  </a:lnTo>
                  <a:lnTo>
                    <a:pt x="586" y="465"/>
                  </a:lnTo>
                  <a:cubicBezTo>
                    <a:pt x="642" y="465"/>
                    <a:pt x="670" y="437"/>
                    <a:pt x="670" y="409"/>
                  </a:cubicBezTo>
                  <a:cubicBezTo>
                    <a:pt x="698" y="381"/>
                    <a:pt x="698" y="325"/>
                    <a:pt x="642" y="297"/>
                  </a:cubicBezTo>
                  <a:lnTo>
                    <a:pt x="140" y="18"/>
                  </a:lnTo>
                  <a:cubicBezTo>
                    <a:pt x="128" y="7"/>
                    <a:pt x="112"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9"/>
            <p:cNvSpPr/>
            <p:nvPr/>
          </p:nvSpPr>
          <p:spPr>
            <a:xfrm>
              <a:off x="3245375" y="3450000"/>
              <a:ext cx="502225" cy="287375"/>
            </a:xfrm>
            <a:custGeom>
              <a:avLst/>
              <a:gdLst/>
              <a:ahLst/>
              <a:cxnLst/>
              <a:rect l="l" t="t" r="r" b="b"/>
              <a:pathLst>
                <a:path w="20089" h="11495" extrusionOk="0">
                  <a:moveTo>
                    <a:pt x="168" y="0"/>
                  </a:moveTo>
                  <a:cubicBezTo>
                    <a:pt x="112" y="0"/>
                    <a:pt x="56" y="0"/>
                    <a:pt x="29" y="56"/>
                  </a:cubicBezTo>
                  <a:cubicBezTo>
                    <a:pt x="1" y="84"/>
                    <a:pt x="29" y="140"/>
                    <a:pt x="56" y="168"/>
                  </a:cubicBezTo>
                  <a:lnTo>
                    <a:pt x="1005" y="726"/>
                  </a:lnTo>
                  <a:lnTo>
                    <a:pt x="1061" y="726"/>
                  </a:lnTo>
                  <a:cubicBezTo>
                    <a:pt x="1089" y="726"/>
                    <a:pt x="1117" y="698"/>
                    <a:pt x="1145" y="670"/>
                  </a:cubicBezTo>
                  <a:cubicBezTo>
                    <a:pt x="1172" y="642"/>
                    <a:pt x="1145" y="586"/>
                    <a:pt x="1117" y="558"/>
                  </a:cubicBezTo>
                  <a:lnTo>
                    <a:pt x="168" y="0"/>
                  </a:lnTo>
                  <a:close/>
                  <a:moveTo>
                    <a:pt x="2007" y="1077"/>
                  </a:moveTo>
                  <a:cubicBezTo>
                    <a:pt x="1979" y="1077"/>
                    <a:pt x="1945" y="1097"/>
                    <a:pt x="1926" y="1116"/>
                  </a:cubicBezTo>
                  <a:cubicBezTo>
                    <a:pt x="1898" y="1172"/>
                    <a:pt x="1898" y="1228"/>
                    <a:pt x="1954" y="1256"/>
                  </a:cubicBezTo>
                  <a:lnTo>
                    <a:pt x="2902" y="1786"/>
                  </a:lnTo>
                  <a:cubicBezTo>
                    <a:pt x="2930" y="1814"/>
                    <a:pt x="2930" y="1814"/>
                    <a:pt x="2958" y="1814"/>
                  </a:cubicBezTo>
                  <a:cubicBezTo>
                    <a:pt x="2986" y="1814"/>
                    <a:pt x="3014" y="1786"/>
                    <a:pt x="3042" y="1758"/>
                  </a:cubicBezTo>
                  <a:cubicBezTo>
                    <a:pt x="3070" y="1702"/>
                    <a:pt x="3042" y="1646"/>
                    <a:pt x="2986" y="1618"/>
                  </a:cubicBezTo>
                  <a:lnTo>
                    <a:pt x="2037" y="1088"/>
                  </a:lnTo>
                  <a:cubicBezTo>
                    <a:pt x="2029" y="1080"/>
                    <a:pt x="2019" y="1077"/>
                    <a:pt x="2007" y="1077"/>
                  </a:cubicBezTo>
                  <a:close/>
                  <a:moveTo>
                    <a:pt x="3889" y="2158"/>
                  </a:moveTo>
                  <a:cubicBezTo>
                    <a:pt x="3865" y="2158"/>
                    <a:pt x="3839" y="2172"/>
                    <a:pt x="3823" y="2204"/>
                  </a:cubicBezTo>
                  <a:cubicBezTo>
                    <a:pt x="3795" y="2260"/>
                    <a:pt x="3795" y="2316"/>
                    <a:pt x="3851" y="2316"/>
                  </a:cubicBezTo>
                  <a:lnTo>
                    <a:pt x="4799" y="2874"/>
                  </a:lnTo>
                  <a:lnTo>
                    <a:pt x="4827" y="2874"/>
                  </a:lnTo>
                  <a:cubicBezTo>
                    <a:pt x="4883" y="2874"/>
                    <a:pt x="4911" y="2874"/>
                    <a:pt x="4911" y="2846"/>
                  </a:cubicBezTo>
                  <a:cubicBezTo>
                    <a:pt x="4939" y="2790"/>
                    <a:pt x="4939" y="2734"/>
                    <a:pt x="4883" y="2706"/>
                  </a:cubicBezTo>
                  <a:lnTo>
                    <a:pt x="3934" y="2176"/>
                  </a:lnTo>
                  <a:cubicBezTo>
                    <a:pt x="3923" y="2165"/>
                    <a:pt x="3907" y="2158"/>
                    <a:pt x="3889" y="2158"/>
                  </a:cubicBezTo>
                  <a:close/>
                  <a:moveTo>
                    <a:pt x="5783" y="3225"/>
                  </a:moveTo>
                  <a:cubicBezTo>
                    <a:pt x="5746" y="3225"/>
                    <a:pt x="5712" y="3245"/>
                    <a:pt x="5692" y="3264"/>
                  </a:cubicBezTo>
                  <a:cubicBezTo>
                    <a:pt x="5664" y="3320"/>
                    <a:pt x="5692" y="3376"/>
                    <a:pt x="5748" y="3404"/>
                  </a:cubicBezTo>
                  <a:lnTo>
                    <a:pt x="6696" y="3934"/>
                  </a:lnTo>
                  <a:cubicBezTo>
                    <a:pt x="6696" y="3962"/>
                    <a:pt x="6724" y="3962"/>
                    <a:pt x="6724" y="3962"/>
                  </a:cubicBezTo>
                  <a:cubicBezTo>
                    <a:pt x="6752" y="3962"/>
                    <a:pt x="6808" y="3934"/>
                    <a:pt x="6808" y="3906"/>
                  </a:cubicBezTo>
                  <a:cubicBezTo>
                    <a:pt x="6836" y="3850"/>
                    <a:pt x="6836" y="3795"/>
                    <a:pt x="6780" y="3767"/>
                  </a:cubicBezTo>
                  <a:lnTo>
                    <a:pt x="5832" y="3237"/>
                  </a:lnTo>
                  <a:cubicBezTo>
                    <a:pt x="5815" y="3228"/>
                    <a:pt x="5799" y="3225"/>
                    <a:pt x="5783" y="3225"/>
                  </a:cubicBezTo>
                  <a:close/>
                  <a:moveTo>
                    <a:pt x="7661" y="4306"/>
                  </a:moveTo>
                  <a:cubicBezTo>
                    <a:pt x="7632" y="4306"/>
                    <a:pt x="7606" y="4320"/>
                    <a:pt x="7589" y="4353"/>
                  </a:cubicBezTo>
                  <a:cubicBezTo>
                    <a:pt x="7561" y="4408"/>
                    <a:pt x="7589" y="4464"/>
                    <a:pt x="7617" y="4492"/>
                  </a:cubicBezTo>
                  <a:lnTo>
                    <a:pt x="8566" y="5022"/>
                  </a:lnTo>
                  <a:lnTo>
                    <a:pt x="8622" y="5022"/>
                  </a:lnTo>
                  <a:cubicBezTo>
                    <a:pt x="8649" y="5022"/>
                    <a:pt x="8677" y="5022"/>
                    <a:pt x="8705" y="4994"/>
                  </a:cubicBezTo>
                  <a:cubicBezTo>
                    <a:pt x="8733" y="4938"/>
                    <a:pt x="8705" y="4883"/>
                    <a:pt x="8677" y="4855"/>
                  </a:cubicBezTo>
                  <a:lnTo>
                    <a:pt x="7729" y="4325"/>
                  </a:lnTo>
                  <a:cubicBezTo>
                    <a:pt x="7706" y="4313"/>
                    <a:pt x="7683" y="4306"/>
                    <a:pt x="7661" y="4306"/>
                  </a:cubicBezTo>
                  <a:close/>
                  <a:moveTo>
                    <a:pt x="9582" y="5374"/>
                  </a:moveTo>
                  <a:cubicBezTo>
                    <a:pt x="9542" y="5374"/>
                    <a:pt x="9507" y="5400"/>
                    <a:pt x="9486" y="5441"/>
                  </a:cubicBezTo>
                  <a:cubicBezTo>
                    <a:pt x="9458" y="5468"/>
                    <a:pt x="9486" y="5524"/>
                    <a:pt x="9514" y="5552"/>
                  </a:cubicBezTo>
                  <a:lnTo>
                    <a:pt x="10463" y="6082"/>
                  </a:lnTo>
                  <a:cubicBezTo>
                    <a:pt x="10491" y="6110"/>
                    <a:pt x="10491" y="6110"/>
                    <a:pt x="10519" y="6110"/>
                  </a:cubicBezTo>
                  <a:cubicBezTo>
                    <a:pt x="10547" y="6110"/>
                    <a:pt x="10574" y="6082"/>
                    <a:pt x="10602" y="6054"/>
                  </a:cubicBezTo>
                  <a:cubicBezTo>
                    <a:pt x="10630" y="6026"/>
                    <a:pt x="10602" y="5971"/>
                    <a:pt x="10574" y="5943"/>
                  </a:cubicBezTo>
                  <a:lnTo>
                    <a:pt x="9626" y="5385"/>
                  </a:lnTo>
                  <a:cubicBezTo>
                    <a:pt x="9611" y="5377"/>
                    <a:pt x="9596" y="5374"/>
                    <a:pt x="9582" y="5374"/>
                  </a:cubicBezTo>
                  <a:close/>
                  <a:moveTo>
                    <a:pt x="11450" y="6455"/>
                  </a:moveTo>
                  <a:cubicBezTo>
                    <a:pt x="11426" y="6455"/>
                    <a:pt x="11400" y="6468"/>
                    <a:pt x="11384" y="6501"/>
                  </a:cubicBezTo>
                  <a:cubicBezTo>
                    <a:pt x="11356" y="6557"/>
                    <a:pt x="11356" y="6612"/>
                    <a:pt x="11411" y="6640"/>
                  </a:cubicBezTo>
                  <a:lnTo>
                    <a:pt x="12360" y="7170"/>
                  </a:lnTo>
                  <a:lnTo>
                    <a:pt x="12416" y="7170"/>
                  </a:lnTo>
                  <a:cubicBezTo>
                    <a:pt x="12444" y="7170"/>
                    <a:pt x="12472" y="7170"/>
                    <a:pt x="12499" y="7142"/>
                  </a:cubicBezTo>
                  <a:cubicBezTo>
                    <a:pt x="12527" y="7087"/>
                    <a:pt x="12499" y="7031"/>
                    <a:pt x="12444" y="7003"/>
                  </a:cubicBezTo>
                  <a:lnTo>
                    <a:pt x="11495" y="6473"/>
                  </a:lnTo>
                  <a:cubicBezTo>
                    <a:pt x="11484" y="6461"/>
                    <a:pt x="11467" y="6455"/>
                    <a:pt x="11450" y="6455"/>
                  </a:cubicBezTo>
                  <a:close/>
                  <a:moveTo>
                    <a:pt x="13365" y="7522"/>
                  </a:moveTo>
                  <a:cubicBezTo>
                    <a:pt x="13336" y="7522"/>
                    <a:pt x="13301" y="7548"/>
                    <a:pt x="13281" y="7589"/>
                  </a:cubicBezTo>
                  <a:cubicBezTo>
                    <a:pt x="13253" y="7617"/>
                    <a:pt x="13253" y="7673"/>
                    <a:pt x="13309" y="7700"/>
                  </a:cubicBezTo>
                  <a:lnTo>
                    <a:pt x="14257" y="8258"/>
                  </a:lnTo>
                  <a:lnTo>
                    <a:pt x="14285" y="8258"/>
                  </a:lnTo>
                  <a:cubicBezTo>
                    <a:pt x="14341" y="8258"/>
                    <a:pt x="14369" y="8231"/>
                    <a:pt x="14369" y="8203"/>
                  </a:cubicBezTo>
                  <a:cubicBezTo>
                    <a:pt x="14397" y="8175"/>
                    <a:pt x="14397" y="8119"/>
                    <a:pt x="14341" y="8091"/>
                  </a:cubicBezTo>
                  <a:lnTo>
                    <a:pt x="13392" y="7533"/>
                  </a:lnTo>
                  <a:cubicBezTo>
                    <a:pt x="13385" y="7526"/>
                    <a:pt x="13375" y="7522"/>
                    <a:pt x="13365" y="7522"/>
                  </a:cubicBezTo>
                  <a:close/>
                  <a:moveTo>
                    <a:pt x="15241" y="8610"/>
                  </a:moveTo>
                  <a:cubicBezTo>
                    <a:pt x="15203" y="8610"/>
                    <a:pt x="15170" y="8629"/>
                    <a:pt x="15150" y="8649"/>
                  </a:cubicBezTo>
                  <a:cubicBezTo>
                    <a:pt x="15122" y="8705"/>
                    <a:pt x="15150" y="8761"/>
                    <a:pt x="15206" y="8788"/>
                  </a:cubicBezTo>
                  <a:lnTo>
                    <a:pt x="16154" y="9319"/>
                  </a:lnTo>
                  <a:cubicBezTo>
                    <a:pt x="16154" y="9319"/>
                    <a:pt x="16182" y="9346"/>
                    <a:pt x="16182" y="9346"/>
                  </a:cubicBezTo>
                  <a:cubicBezTo>
                    <a:pt x="16210" y="9346"/>
                    <a:pt x="16266" y="9319"/>
                    <a:pt x="16266" y="9291"/>
                  </a:cubicBezTo>
                  <a:cubicBezTo>
                    <a:pt x="16294" y="9235"/>
                    <a:pt x="16294" y="9179"/>
                    <a:pt x="16238" y="9151"/>
                  </a:cubicBezTo>
                  <a:lnTo>
                    <a:pt x="15289" y="8621"/>
                  </a:lnTo>
                  <a:cubicBezTo>
                    <a:pt x="15273" y="8613"/>
                    <a:pt x="15257" y="8610"/>
                    <a:pt x="15241" y="8610"/>
                  </a:cubicBezTo>
                  <a:close/>
                  <a:moveTo>
                    <a:pt x="17119" y="9691"/>
                  </a:moveTo>
                  <a:cubicBezTo>
                    <a:pt x="17089" y="9691"/>
                    <a:pt x="17063" y="9704"/>
                    <a:pt x="17047" y="9737"/>
                  </a:cubicBezTo>
                  <a:cubicBezTo>
                    <a:pt x="17019" y="9765"/>
                    <a:pt x="17047" y="9849"/>
                    <a:pt x="17075" y="9849"/>
                  </a:cubicBezTo>
                  <a:lnTo>
                    <a:pt x="18024" y="10407"/>
                  </a:lnTo>
                  <a:lnTo>
                    <a:pt x="18079" y="10407"/>
                  </a:lnTo>
                  <a:cubicBezTo>
                    <a:pt x="18107" y="10407"/>
                    <a:pt x="18135" y="10407"/>
                    <a:pt x="18163" y="10351"/>
                  </a:cubicBezTo>
                  <a:cubicBezTo>
                    <a:pt x="18191" y="10323"/>
                    <a:pt x="18163" y="10267"/>
                    <a:pt x="18135" y="10239"/>
                  </a:cubicBezTo>
                  <a:lnTo>
                    <a:pt x="17187" y="9709"/>
                  </a:lnTo>
                  <a:cubicBezTo>
                    <a:pt x="17163" y="9698"/>
                    <a:pt x="17140" y="9691"/>
                    <a:pt x="17119" y="9691"/>
                  </a:cubicBezTo>
                  <a:close/>
                  <a:moveTo>
                    <a:pt x="19035" y="10758"/>
                  </a:moveTo>
                  <a:cubicBezTo>
                    <a:pt x="18998" y="10758"/>
                    <a:pt x="18964" y="10777"/>
                    <a:pt x="18944" y="10797"/>
                  </a:cubicBezTo>
                  <a:cubicBezTo>
                    <a:pt x="18916" y="10853"/>
                    <a:pt x="18944" y="10909"/>
                    <a:pt x="18972" y="10937"/>
                  </a:cubicBezTo>
                  <a:lnTo>
                    <a:pt x="19921" y="11467"/>
                  </a:lnTo>
                  <a:cubicBezTo>
                    <a:pt x="19949" y="11495"/>
                    <a:pt x="19949" y="11495"/>
                    <a:pt x="19976" y="11495"/>
                  </a:cubicBezTo>
                  <a:cubicBezTo>
                    <a:pt x="20004" y="11495"/>
                    <a:pt x="20032" y="11467"/>
                    <a:pt x="20060" y="11439"/>
                  </a:cubicBezTo>
                  <a:cubicBezTo>
                    <a:pt x="20088" y="11383"/>
                    <a:pt x="20060" y="11327"/>
                    <a:pt x="20004" y="11299"/>
                  </a:cubicBezTo>
                  <a:lnTo>
                    <a:pt x="19084" y="10769"/>
                  </a:lnTo>
                  <a:cubicBezTo>
                    <a:pt x="19067" y="10761"/>
                    <a:pt x="19051" y="10758"/>
                    <a:pt x="19035" y="10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9"/>
            <p:cNvSpPr/>
            <p:nvPr/>
          </p:nvSpPr>
          <p:spPr>
            <a:xfrm>
              <a:off x="3209800" y="3429475"/>
              <a:ext cx="17475" cy="12175"/>
            </a:xfrm>
            <a:custGeom>
              <a:avLst/>
              <a:gdLst/>
              <a:ahLst/>
              <a:cxnLst/>
              <a:rect l="l" t="t" r="r" b="b"/>
              <a:pathLst>
                <a:path w="699" h="487" extrusionOk="0">
                  <a:moveTo>
                    <a:pt x="92" y="1"/>
                  </a:moveTo>
                  <a:cubicBezTo>
                    <a:pt x="54" y="1"/>
                    <a:pt x="21" y="20"/>
                    <a:pt x="1" y="40"/>
                  </a:cubicBezTo>
                  <a:cubicBezTo>
                    <a:pt x="1" y="96"/>
                    <a:pt x="1" y="152"/>
                    <a:pt x="57" y="180"/>
                  </a:cubicBezTo>
                  <a:lnTo>
                    <a:pt x="531" y="459"/>
                  </a:lnTo>
                  <a:cubicBezTo>
                    <a:pt x="559" y="459"/>
                    <a:pt x="587" y="486"/>
                    <a:pt x="587" y="486"/>
                  </a:cubicBezTo>
                  <a:cubicBezTo>
                    <a:pt x="615" y="486"/>
                    <a:pt x="643" y="459"/>
                    <a:pt x="670" y="431"/>
                  </a:cubicBezTo>
                  <a:cubicBezTo>
                    <a:pt x="698" y="375"/>
                    <a:pt x="670" y="319"/>
                    <a:pt x="643" y="291"/>
                  </a:cubicBezTo>
                  <a:lnTo>
                    <a:pt x="140" y="12"/>
                  </a:lnTo>
                  <a:cubicBezTo>
                    <a:pt x="124" y="4"/>
                    <a:pt x="108"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9"/>
            <p:cNvSpPr/>
            <p:nvPr/>
          </p:nvSpPr>
          <p:spPr>
            <a:xfrm>
              <a:off x="4228125" y="2681075"/>
              <a:ext cx="17450" cy="11475"/>
            </a:xfrm>
            <a:custGeom>
              <a:avLst/>
              <a:gdLst/>
              <a:ahLst/>
              <a:cxnLst/>
              <a:rect l="l" t="t" r="r" b="b"/>
              <a:pathLst>
                <a:path w="698" h="459" extrusionOk="0">
                  <a:moveTo>
                    <a:pt x="120" y="1"/>
                  </a:moveTo>
                  <a:cubicBezTo>
                    <a:pt x="82" y="1"/>
                    <a:pt x="48" y="21"/>
                    <a:pt x="28" y="40"/>
                  </a:cubicBezTo>
                  <a:cubicBezTo>
                    <a:pt x="1" y="96"/>
                    <a:pt x="28" y="152"/>
                    <a:pt x="56" y="180"/>
                  </a:cubicBezTo>
                  <a:lnTo>
                    <a:pt x="558" y="459"/>
                  </a:lnTo>
                  <a:lnTo>
                    <a:pt x="614" y="459"/>
                  </a:lnTo>
                  <a:cubicBezTo>
                    <a:pt x="642" y="459"/>
                    <a:pt x="670" y="459"/>
                    <a:pt x="698" y="431"/>
                  </a:cubicBezTo>
                  <a:cubicBezTo>
                    <a:pt x="698" y="375"/>
                    <a:pt x="698" y="319"/>
                    <a:pt x="642" y="291"/>
                  </a:cubicBezTo>
                  <a:lnTo>
                    <a:pt x="168" y="12"/>
                  </a:lnTo>
                  <a:cubicBezTo>
                    <a:pt x="152" y="4"/>
                    <a:pt x="135"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9"/>
            <p:cNvSpPr/>
            <p:nvPr/>
          </p:nvSpPr>
          <p:spPr>
            <a:xfrm>
              <a:off x="3891250" y="2489300"/>
              <a:ext cx="318075" cy="183025"/>
            </a:xfrm>
            <a:custGeom>
              <a:avLst/>
              <a:gdLst/>
              <a:ahLst/>
              <a:cxnLst/>
              <a:rect l="l" t="t" r="r" b="b"/>
              <a:pathLst>
                <a:path w="12723" h="7321" extrusionOk="0">
                  <a:moveTo>
                    <a:pt x="123" y="0"/>
                  </a:moveTo>
                  <a:cubicBezTo>
                    <a:pt x="84" y="0"/>
                    <a:pt x="49" y="26"/>
                    <a:pt x="28" y="67"/>
                  </a:cubicBezTo>
                  <a:cubicBezTo>
                    <a:pt x="0" y="95"/>
                    <a:pt x="28" y="151"/>
                    <a:pt x="56" y="179"/>
                  </a:cubicBezTo>
                  <a:lnTo>
                    <a:pt x="1033" y="737"/>
                  </a:lnTo>
                  <a:lnTo>
                    <a:pt x="1060" y="737"/>
                  </a:lnTo>
                  <a:cubicBezTo>
                    <a:pt x="1116" y="737"/>
                    <a:pt x="1144" y="737"/>
                    <a:pt x="1144" y="709"/>
                  </a:cubicBezTo>
                  <a:cubicBezTo>
                    <a:pt x="1172" y="653"/>
                    <a:pt x="1172" y="597"/>
                    <a:pt x="1116" y="569"/>
                  </a:cubicBezTo>
                  <a:lnTo>
                    <a:pt x="168" y="11"/>
                  </a:lnTo>
                  <a:cubicBezTo>
                    <a:pt x="153" y="4"/>
                    <a:pt x="138" y="0"/>
                    <a:pt x="123" y="0"/>
                  </a:cubicBezTo>
                  <a:close/>
                  <a:moveTo>
                    <a:pt x="2025" y="1109"/>
                  </a:moveTo>
                  <a:cubicBezTo>
                    <a:pt x="1995" y="1109"/>
                    <a:pt x="1970" y="1122"/>
                    <a:pt x="1953" y="1155"/>
                  </a:cubicBezTo>
                  <a:cubicBezTo>
                    <a:pt x="1925" y="1183"/>
                    <a:pt x="1953" y="1267"/>
                    <a:pt x="1981" y="1267"/>
                  </a:cubicBezTo>
                  <a:lnTo>
                    <a:pt x="2958" y="1825"/>
                  </a:lnTo>
                  <a:cubicBezTo>
                    <a:pt x="2958" y="1825"/>
                    <a:pt x="2985" y="1853"/>
                    <a:pt x="2985" y="1853"/>
                  </a:cubicBezTo>
                  <a:cubicBezTo>
                    <a:pt x="3041" y="1853"/>
                    <a:pt x="3069" y="1825"/>
                    <a:pt x="3069" y="1797"/>
                  </a:cubicBezTo>
                  <a:cubicBezTo>
                    <a:pt x="3097" y="1741"/>
                    <a:pt x="3097" y="1685"/>
                    <a:pt x="3041" y="1657"/>
                  </a:cubicBezTo>
                  <a:lnTo>
                    <a:pt x="2093" y="1127"/>
                  </a:lnTo>
                  <a:cubicBezTo>
                    <a:pt x="2070" y="1116"/>
                    <a:pt x="2046" y="1109"/>
                    <a:pt x="2025" y="1109"/>
                  </a:cubicBezTo>
                  <a:close/>
                  <a:moveTo>
                    <a:pt x="3950" y="2197"/>
                  </a:moveTo>
                  <a:cubicBezTo>
                    <a:pt x="3920" y="2197"/>
                    <a:pt x="3895" y="2210"/>
                    <a:pt x="3878" y="2243"/>
                  </a:cubicBezTo>
                  <a:cubicBezTo>
                    <a:pt x="3850" y="2299"/>
                    <a:pt x="3878" y="2355"/>
                    <a:pt x="3906" y="2383"/>
                  </a:cubicBezTo>
                  <a:lnTo>
                    <a:pt x="4883" y="2913"/>
                  </a:lnTo>
                  <a:cubicBezTo>
                    <a:pt x="4883" y="2941"/>
                    <a:pt x="4910" y="2941"/>
                    <a:pt x="4910" y="2941"/>
                  </a:cubicBezTo>
                  <a:cubicBezTo>
                    <a:pt x="4966" y="2941"/>
                    <a:pt x="4994" y="2913"/>
                    <a:pt x="4994" y="2885"/>
                  </a:cubicBezTo>
                  <a:cubicBezTo>
                    <a:pt x="5022" y="2829"/>
                    <a:pt x="5022" y="2773"/>
                    <a:pt x="4966" y="2745"/>
                  </a:cubicBezTo>
                  <a:lnTo>
                    <a:pt x="4018" y="2215"/>
                  </a:lnTo>
                  <a:cubicBezTo>
                    <a:pt x="3995" y="2204"/>
                    <a:pt x="3971" y="2197"/>
                    <a:pt x="3950" y="2197"/>
                  </a:cubicBezTo>
                  <a:close/>
                  <a:moveTo>
                    <a:pt x="5894" y="3292"/>
                  </a:moveTo>
                  <a:cubicBezTo>
                    <a:pt x="5857" y="3292"/>
                    <a:pt x="5823" y="3312"/>
                    <a:pt x="5803" y="3331"/>
                  </a:cubicBezTo>
                  <a:cubicBezTo>
                    <a:pt x="5775" y="3387"/>
                    <a:pt x="5803" y="3443"/>
                    <a:pt x="5831" y="3471"/>
                  </a:cubicBezTo>
                  <a:lnTo>
                    <a:pt x="6808" y="4029"/>
                  </a:lnTo>
                  <a:lnTo>
                    <a:pt x="6836" y="4029"/>
                  </a:lnTo>
                  <a:cubicBezTo>
                    <a:pt x="6891" y="4029"/>
                    <a:pt x="6919" y="4001"/>
                    <a:pt x="6919" y="3973"/>
                  </a:cubicBezTo>
                  <a:cubicBezTo>
                    <a:pt x="6947" y="3945"/>
                    <a:pt x="6947" y="3889"/>
                    <a:pt x="6891" y="3861"/>
                  </a:cubicBezTo>
                  <a:lnTo>
                    <a:pt x="5943" y="3303"/>
                  </a:lnTo>
                  <a:cubicBezTo>
                    <a:pt x="5926" y="3295"/>
                    <a:pt x="5910" y="3292"/>
                    <a:pt x="5894" y="3292"/>
                  </a:cubicBezTo>
                  <a:close/>
                  <a:moveTo>
                    <a:pt x="7823" y="4380"/>
                  </a:moveTo>
                  <a:cubicBezTo>
                    <a:pt x="7784" y="4380"/>
                    <a:pt x="7749" y="4406"/>
                    <a:pt x="7728" y="4447"/>
                  </a:cubicBezTo>
                  <a:cubicBezTo>
                    <a:pt x="7700" y="4475"/>
                    <a:pt x="7728" y="4531"/>
                    <a:pt x="7756" y="4559"/>
                  </a:cubicBezTo>
                  <a:lnTo>
                    <a:pt x="8733" y="5117"/>
                  </a:lnTo>
                  <a:lnTo>
                    <a:pt x="8761" y="5117"/>
                  </a:lnTo>
                  <a:cubicBezTo>
                    <a:pt x="8816" y="5117"/>
                    <a:pt x="8844" y="5117"/>
                    <a:pt x="8844" y="5089"/>
                  </a:cubicBezTo>
                  <a:cubicBezTo>
                    <a:pt x="8872" y="5033"/>
                    <a:pt x="8872" y="4977"/>
                    <a:pt x="8816" y="4949"/>
                  </a:cubicBezTo>
                  <a:lnTo>
                    <a:pt x="7868" y="4391"/>
                  </a:lnTo>
                  <a:cubicBezTo>
                    <a:pt x="7853" y="4384"/>
                    <a:pt x="7838" y="4380"/>
                    <a:pt x="7823" y="4380"/>
                  </a:cubicBezTo>
                  <a:close/>
                  <a:moveTo>
                    <a:pt x="9725" y="5489"/>
                  </a:moveTo>
                  <a:cubicBezTo>
                    <a:pt x="9696" y="5489"/>
                    <a:pt x="9670" y="5503"/>
                    <a:pt x="9653" y="5535"/>
                  </a:cubicBezTo>
                  <a:cubicBezTo>
                    <a:pt x="9625" y="5563"/>
                    <a:pt x="9653" y="5647"/>
                    <a:pt x="9681" y="5647"/>
                  </a:cubicBezTo>
                  <a:lnTo>
                    <a:pt x="10658" y="6205"/>
                  </a:lnTo>
                  <a:cubicBezTo>
                    <a:pt x="10658" y="6205"/>
                    <a:pt x="10686" y="6233"/>
                    <a:pt x="10686" y="6233"/>
                  </a:cubicBezTo>
                  <a:cubicBezTo>
                    <a:pt x="10741" y="6233"/>
                    <a:pt x="10769" y="6205"/>
                    <a:pt x="10769" y="6177"/>
                  </a:cubicBezTo>
                  <a:cubicBezTo>
                    <a:pt x="10797" y="6121"/>
                    <a:pt x="10797" y="6065"/>
                    <a:pt x="10741" y="6037"/>
                  </a:cubicBezTo>
                  <a:lnTo>
                    <a:pt x="9793" y="5507"/>
                  </a:lnTo>
                  <a:cubicBezTo>
                    <a:pt x="9770" y="5496"/>
                    <a:pt x="9747" y="5489"/>
                    <a:pt x="9725" y="5489"/>
                  </a:cubicBezTo>
                  <a:close/>
                  <a:moveTo>
                    <a:pt x="11651" y="6577"/>
                  </a:moveTo>
                  <a:cubicBezTo>
                    <a:pt x="11621" y="6577"/>
                    <a:pt x="11595" y="6591"/>
                    <a:pt x="11578" y="6623"/>
                  </a:cubicBezTo>
                  <a:cubicBezTo>
                    <a:pt x="11550" y="6679"/>
                    <a:pt x="11578" y="6735"/>
                    <a:pt x="11606" y="6763"/>
                  </a:cubicBezTo>
                  <a:lnTo>
                    <a:pt x="12583" y="7293"/>
                  </a:lnTo>
                  <a:cubicBezTo>
                    <a:pt x="12583" y="7321"/>
                    <a:pt x="12611" y="7321"/>
                    <a:pt x="12611" y="7321"/>
                  </a:cubicBezTo>
                  <a:cubicBezTo>
                    <a:pt x="12666" y="7321"/>
                    <a:pt x="12694" y="7293"/>
                    <a:pt x="12694" y="7265"/>
                  </a:cubicBezTo>
                  <a:cubicBezTo>
                    <a:pt x="12722" y="7209"/>
                    <a:pt x="12722" y="7153"/>
                    <a:pt x="12666" y="7126"/>
                  </a:cubicBezTo>
                  <a:lnTo>
                    <a:pt x="11718" y="6595"/>
                  </a:lnTo>
                  <a:cubicBezTo>
                    <a:pt x="11695" y="6584"/>
                    <a:pt x="11672" y="6577"/>
                    <a:pt x="11651" y="65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9"/>
            <p:cNvSpPr/>
            <p:nvPr/>
          </p:nvSpPr>
          <p:spPr>
            <a:xfrm>
              <a:off x="3854975" y="2468875"/>
              <a:ext cx="17450" cy="11650"/>
            </a:xfrm>
            <a:custGeom>
              <a:avLst/>
              <a:gdLst/>
              <a:ahLst/>
              <a:cxnLst/>
              <a:rect l="l" t="t" r="r" b="b"/>
              <a:pathLst>
                <a:path w="698" h="466" extrusionOk="0">
                  <a:moveTo>
                    <a:pt x="95" y="1"/>
                  </a:moveTo>
                  <a:cubicBezTo>
                    <a:pt x="71" y="1"/>
                    <a:pt x="45" y="14"/>
                    <a:pt x="28" y="47"/>
                  </a:cubicBezTo>
                  <a:cubicBezTo>
                    <a:pt x="0" y="103"/>
                    <a:pt x="0" y="159"/>
                    <a:pt x="56" y="187"/>
                  </a:cubicBezTo>
                  <a:lnTo>
                    <a:pt x="558" y="466"/>
                  </a:lnTo>
                  <a:lnTo>
                    <a:pt x="586" y="466"/>
                  </a:lnTo>
                  <a:cubicBezTo>
                    <a:pt x="642" y="466"/>
                    <a:pt x="670" y="438"/>
                    <a:pt x="670" y="410"/>
                  </a:cubicBezTo>
                  <a:cubicBezTo>
                    <a:pt x="698" y="382"/>
                    <a:pt x="698" y="326"/>
                    <a:pt x="642" y="298"/>
                  </a:cubicBezTo>
                  <a:lnTo>
                    <a:pt x="140" y="19"/>
                  </a:lnTo>
                  <a:cubicBezTo>
                    <a:pt x="128" y="8"/>
                    <a:pt x="112"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9"/>
            <p:cNvSpPr/>
            <p:nvPr/>
          </p:nvSpPr>
          <p:spPr>
            <a:xfrm>
              <a:off x="5390125" y="4339000"/>
              <a:ext cx="18150" cy="12150"/>
            </a:xfrm>
            <a:custGeom>
              <a:avLst/>
              <a:gdLst/>
              <a:ahLst/>
              <a:cxnLst/>
              <a:rect l="l" t="t" r="r" b="b"/>
              <a:pathLst>
                <a:path w="726" h="486" extrusionOk="0">
                  <a:moveTo>
                    <a:pt x="123" y="1"/>
                  </a:moveTo>
                  <a:cubicBezTo>
                    <a:pt x="84" y="1"/>
                    <a:pt x="49" y="27"/>
                    <a:pt x="28" y="67"/>
                  </a:cubicBezTo>
                  <a:cubicBezTo>
                    <a:pt x="0" y="95"/>
                    <a:pt x="28" y="151"/>
                    <a:pt x="84" y="179"/>
                  </a:cubicBezTo>
                  <a:lnTo>
                    <a:pt x="558" y="458"/>
                  </a:lnTo>
                  <a:cubicBezTo>
                    <a:pt x="586" y="486"/>
                    <a:pt x="586" y="486"/>
                    <a:pt x="614" y="486"/>
                  </a:cubicBezTo>
                  <a:cubicBezTo>
                    <a:pt x="642" y="486"/>
                    <a:pt x="670" y="458"/>
                    <a:pt x="698" y="430"/>
                  </a:cubicBezTo>
                  <a:cubicBezTo>
                    <a:pt x="726" y="374"/>
                    <a:pt x="698" y="318"/>
                    <a:pt x="670" y="291"/>
                  </a:cubicBezTo>
                  <a:lnTo>
                    <a:pt x="168" y="12"/>
                  </a:lnTo>
                  <a:cubicBezTo>
                    <a:pt x="153" y="4"/>
                    <a:pt x="138"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9"/>
            <p:cNvSpPr/>
            <p:nvPr/>
          </p:nvSpPr>
          <p:spPr>
            <a:xfrm>
              <a:off x="4687075" y="3939175"/>
              <a:ext cx="683550" cy="390375"/>
            </a:xfrm>
            <a:custGeom>
              <a:avLst/>
              <a:gdLst/>
              <a:ahLst/>
              <a:cxnLst/>
              <a:rect l="l" t="t" r="r" b="b"/>
              <a:pathLst>
                <a:path w="27342" h="15615" extrusionOk="0">
                  <a:moveTo>
                    <a:pt x="100" y="0"/>
                  </a:moveTo>
                  <a:cubicBezTo>
                    <a:pt x="70" y="0"/>
                    <a:pt x="44" y="14"/>
                    <a:pt x="28" y="46"/>
                  </a:cubicBezTo>
                  <a:cubicBezTo>
                    <a:pt x="0" y="102"/>
                    <a:pt x="28" y="158"/>
                    <a:pt x="56" y="186"/>
                  </a:cubicBezTo>
                  <a:lnTo>
                    <a:pt x="1060" y="744"/>
                  </a:lnTo>
                  <a:cubicBezTo>
                    <a:pt x="1088" y="744"/>
                    <a:pt x="1088" y="772"/>
                    <a:pt x="1116" y="772"/>
                  </a:cubicBezTo>
                  <a:cubicBezTo>
                    <a:pt x="1144" y="772"/>
                    <a:pt x="1172" y="744"/>
                    <a:pt x="1200" y="716"/>
                  </a:cubicBezTo>
                  <a:cubicBezTo>
                    <a:pt x="1228" y="660"/>
                    <a:pt x="1200" y="604"/>
                    <a:pt x="1172" y="576"/>
                  </a:cubicBezTo>
                  <a:lnTo>
                    <a:pt x="167" y="18"/>
                  </a:lnTo>
                  <a:cubicBezTo>
                    <a:pt x="144" y="7"/>
                    <a:pt x="121" y="0"/>
                    <a:pt x="100" y="0"/>
                  </a:cubicBezTo>
                  <a:close/>
                  <a:moveTo>
                    <a:pt x="2109" y="1144"/>
                  </a:moveTo>
                  <a:cubicBezTo>
                    <a:pt x="2079" y="1144"/>
                    <a:pt x="2053" y="1158"/>
                    <a:pt x="2037" y="1190"/>
                  </a:cubicBezTo>
                  <a:cubicBezTo>
                    <a:pt x="2009" y="1246"/>
                    <a:pt x="2037" y="1302"/>
                    <a:pt x="2065" y="1330"/>
                  </a:cubicBezTo>
                  <a:lnTo>
                    <a:pt x="3069" y="1888"/>
                  </a:lnTo>
                  <a:cubicBezTo>
                    <a:pt x="3097" y="1888"/>
                    <a:pt x="3097" y="1916"/>
                    <a:pt x="3125" y="1916"/>
                  </a:cubicBezTo>
                  <a:cubicBezTo>
                    <a:pt x="3153" y="1916"/>
                    <a:pt x="3181" y="1888"/>
                    <a:pt x="3208" y="1860"/>
                  </a:cubicBezTo>
                  <a:cubicBezTo>
                    <a:pt x="3236" y="1804"/>
                    <a:pt x="3208" y="1748"/>
                    <a:pt x="3181" y="1720"/>
                  </a:cubicBezTo>
                  <a:lnTo>
                    <a:pt x="2176" y="1162"/>
                  </a:lnTo>
                  <a:cubicBezTo>
                    <a:pt x="2153" y="1151"/>
                    <a:pt x="2130" y="1144"/>
                    <a:pt x="2109" y="1144"/>
                  </a:cubicBezTo>
                  <a:close/>
                  <a:moveTo>
                    <a:pt x="4118" y="2288"/>
                  </a:moveTo>
                  <a:cubicBezTo>
                    <a:pt x="4088" y="2288"/>
                    <a:pt x="4062" y="2301"/>
                    <a:pt x="4045" y="2334"/>
                  </a:cubicBezTo>
                  <a:cubicBezTo>
                    <a:pt x="4018" y="2390"/>
                    <a:pt x="4045" y="2446"/>
                    <a:pt x="4073" y="2474"/>
                  </a:cubicBezTo>
                  <a:lnTo>
                    <a:pt x="5078" y="3032"/>
                  </a:lnTo>
                  <a:cubicBezTo>
                    <a:pt x="5106" y="3032"/>
                    <a:pt x="5106" y="3059"/>
                    <a:pt x="5134" y="3059"/>
                  </a:cubicBezTo>
                  <a:cubicBezTo>
                    <a:pt x="5161" y="3059"/>
                    <a:pt x="5189" y="3032"/>
                    <a:pt x="5217" y="3004"/>
                  </a:cubicBezTo>
                  <a:cubicBezTo>
                    <a:pt x="5245" y="2948"/>
                    <a:pt x="5217" y="2892"/>
                    <a:pt x="5189" y="2864"/>
                  </a:cubicBezTo>
                  <a:lnTo>
                    <a:pt x="4185" y="2306"/>
                  </a:lnTo>
                  <a:cubicBezTo>
                    <a:pt x="4162" y="2295"/>
                    <a:pt x="4139" y="2288"/>
                    <a:pt x="4118" y="2288"/>
                  </a:cubicBezTo>
                  <a:close/>
                  <a:moveTo>
                    <a:pt x="6126" y="3432"/>
                  </a:moveTo>
                  <a:cubicBezTo>
                    <a:pt x="6096" y="3432"/>
                    <a:pt x="6071" y="3445"/>
                    <a:pt x="6054" y="3478"/>
                  </a:cubicBezTo>
                  <a:cubicBezTo>
                    <a:pt x="6026" y="3534"/>
                    <a:pt x="6054" y="3590"/>
                    <a:pt x="6082" y="3617"/>
                  </a:cubicBezTo>
                  <a:lnTo>
                    <a:pt x="7086" y="4175"/>
                  </a:lnTo>
                  <a:lnTo>
                    <a:pt x="7142" y="4175"/>
                  </a:lnTo>
                  <a:cubicBezTo>
                    <a:pt x="7170" y="4175"/>
                    <a:pt x="7198" y="4175"/>
                    <a:pt x="7226" y="4147"/>
                  </a:cubicBezTo>
                  <a:cubicBezTo>
                    <a:pt x="7254" y="4092"/>
                    <a:pt x="7226" y="4036"/>
                    <a:pt x="7198" y="4008"/>
                  </a:cubicBezTo>
                  <a:lnTo>
                    <a:pt x="6194" y="3450"/>
                  </a:lnTo>
                  <a:cubicBezTo>
                    <a:pt x="6171" y="3438"/>
                    <a:pt x="6147" y="3432"/>
                    <a:pt x="6126" y="3432"/>
                  </a:cubicBezTo>
                  <a:close/>
                  <a:moveTo>
                    <a:pt x="8135" y="4576"/>
                  </a:moveTo>
                  <a:cubicBezTo>
                    <a:pt x="8105" y="4576"/>
                    <a:pt x="8079" y="4589"/>
                    <a:pt x="8063" y="4622"/>
                  </a:cubicBezTo>
                  <a:cubicBezTo>
                    <a:pt x="8035" y="4678"/>
                    <a:pt x="8063" y="4733"/>
                    <a:pt x="8091" y="4761"/>
                  </a:cubicBezTo>
                  <a:lnTo>
                    <a:pt x="9095" y="5319"/>
                  </a:lnTo>
                  <a:lnTo>
                    <a:pt x="9151" y="5319"/>
                  </a:lnTo>
                  <a:cubicBezTo>
                    <a:pt x="9179" y="5319"/>
                    <a:pt x="9207" y="5319"/>
                    <a:pt x="9235" y="5291"/>
                  </a:cubicBezTo>
                  <a:cubicBezTo>
                    <a:pt x="9263" y="5236"/>
                    <a:pt x="9235" y="5180"/>
                    <a:pt x="9207" y="5152"/>
                  </a:cubicBezTo>
                  <a:lnTo>
                    <a:pt x="8202" y="4594"/>
                  </a:lnTo>
                  <a:cubicBezTo>
                    <a:pt x="8179" y="4582"/>
                    <a:pt x="8156" y="4576"/>
                    <a:pt x="8135" y="4576"/>
                  </a:cubicBezTo>
                  <a:close/>
                  <a:moveTo>
                    <a:pt x="10144" y="5719"/>
                  </a:moveTo>
                  <a:cubicBezTo>
                    <a:pt x="10114" y="5719"/>
                    <a:pt x="10088" y="5733"/>
                    <a:pt x="10072" y="5766"/>
                  </a:cubicBezTo>
                  <a:cubicBezTo>
                    <a:pt x="10044" y="5794"/>
                    <a:pt x="10072" y="5877"/>
                    <a:pt x="10100" y="5877"/>
                  </a:cubicBezTo>
                  <a:lnTo>
                    <a:pt x="11104" y="6463"/>
                  </a:lnTo>
                  <a:lnTo>
                    <a:pt x="11160" y="6463"/>
                  </a:lnTo>
                  <a:cubicBezTo>
                    <a:pt x="11188" y="6463"/>
                    <a:pt x="11216" y="6463"/>
                    <a:pt x="11243" y="6435"/>
                  </a:cubicBezTo>
                  <a:cubicBezTo>
                    <a:pt x="11271" y="6379"/>
                    <a:pt x="11243" y="6324"/>
                    <a:pt x="11216" y="6296"/>
                  </a:cubicBezTo>
                  <a:lnTo>
                    <a:pt x="10211" y="5738"/>
                  </a:lnTo>
                  <a:cubicBezTo>
                    <a:pt x="10188" y="5726"/>
                    <a:pt x="10165" y="5719"/>
                    <a:pt x="10144" y="5719"/>
                  </a:cubicBezTo>
                  <a:close/>
                  <a:moveTo>
                    <a:pt x="12153" y="6863"/>
                  </a:moveTo>
                  <a:cubicBezTo>
                    <a:pt x="12123" y="6863"/>
                    <a:pt x="12097" y="6877"/>
                    <a:pt x="12080" y="6910"/>
                  </a:cubicBezTo>
                  <a:cubicBezTo>
                    <a:pt x="12053" y="6937"/>
                    <a:pt x="12080" y="7021"/>
                    <a:pt x="12108" y="7021"/>
                  </a:cubicBezTo>
                  <a:lnTo>
                    <a:pt x="13113" y="7607"/>
                  </a:lnTo>
                  <a:lnTo>
                    <a:pt x="13168" y="7607"/>
                  </a:lnTo>
                  <a:cubicBezTo>
                    <a:pt x="13196" y="7607"/>
                    <a:pt x="13224" y="7607"/>
                    <a:pt x="13252" y="7579"/>
                  </a:cubicBezTo>
                  <a:cubicBezTo>
                    <a:pt x="13280" y="7523"/>
                    <a:pt x="13252" y="7467"/>
                    <a:pt x="13224" y="7440"/>
                  </a:cubicBezTo>
                  <a:lnTo>
                    <a:pt x="12220" y="6882"/>
                  </a:lnTo>
                  <a:cubicBezTo>
                    <a:pt x="12197" y="6870"/>
                    <a:pt x="12174" y="6863"/>
                    <a:pt x="12153" y="6863"/>
                  </a:cubicBezTo>
                  <a:close/>
                  <a:moveTo>
                    <a:pt x="14161" y="8007"/>
                  </a:moveTo>
                  <a:cubicBezTo>
                    <a:pt x="14131" y="8007"/>
                    <a:pt x="14105" y="8021"/>
                    <a:pt x="14089" y="8053"/>
                  </a:cubicBezTo>
                  <a:cubicBezTo>
                    <a:pt x="14061" y="8081"/>
                    <a:pt x="14089" y="8165"/>
                    <a:pt x="14117" y="8165"/>
                  </a:cubicBezTo>
                  <a:lnTo>
                    <a:pt x="15121" y="8751"/>
                  </a:lnTo>
                  <a:lnTo>
                    <a:pt x="15177" y="8751"/>
                  </a:lnTo>
                  <a:cubicBezTo>
                    <a:pt x="15205" y="8751"/>
                    <a:pt x="15233" y="8751"/>
                    <a:pt x="15261" y="8723"/>
                  </a:cubicBezTo>
                  <a:cubicBezTo>
                    <a:pt x="15289" y="8667"/>
                    <a:pt x="15261" y="8611"/>
                    <a:pt x="15233" y="8583"/>
                  </a:cubicBezTo>
                  <a:lnTo>
                    <a:pt x="14229" y="8025"/>
                  </a:lnTo>
                  <a:cubicBezTo>
                    <a:pt x="14206" y="8014"/>
                    <a:pt x="14182" y="8007"/>
                    <a:pt x="14161" y="8007"/>
                  </a:cubicBezTo>
                  <a:close/>
                  <a:moveTo>
                    <a:pt x="16237" y="9141"/>
                  </a:moveTo>
                  <a:cubicBezTo>
                    <a:pt x="16182" y="9141"/>
                    <a:pt x="16126" y="9141"/>
                    <a:pt x="16098" y="9197"/>
                  </a:cubicBezTo>
                  <a:cubicBezTo>
                    <a:pt x="16070" y="9225"/>
                    <a:pt x="16098" y="9281"/>
                    <a:pt x="16126" y="9309"/>
                  </a:cubicBezTo>
                  <a:lnTo>
                    <a:pt x="17130" y="9895"/>
                  </a:lnTo>
                  <a:lnTo>
                    <a:pt x="17186" y="9895"/>
                  </a:lnTo>
                  <a:cubicBezTo>
                    <a:pt x="17214" y="9895"/>
                    <a:pt x="17242" y="9895"/>
                    <a:pt x="17270" y="9867"/>
                  </a:cubicBezTo>
                  <a:cubicBezTo>
                    <a:pt x="17298" y="9811"/>
                    <a:pt x="17270" y="9755"/>
                    <a:pt x="17242" y="9727"/>
                  </a:cubicBezTo>
                  <a:lnTo>
                    <a:pt x="16237" y="9141"/>
                  </a:lnTo>
                  <a:close/>
                  <a:moveTo>
                    <a:pt x="18246" y="10285"/>
                  </a:moveTo>
                  <a:cubicBezTo>
                    <a:pt x="18190" y="10285"/>
                    <a:pt x="18135" y="10285"/>
                    <a:pt x="18107" y="10341"/>
                  </a:cubicBezTo>
                  <a:cubicBezTo>
                    <a:pt x="18079" y="10369"/>
                    <a:pt x="18107" y="10425"/>
                    <a:pt x="18135" y="10453"/>
                  </a:cubicBezTo>
                  <a:lnTo>
                    <a:pt x="19139" y="11039"/>
                  </a:lnTo>
                  <a:lnTo>
                    <a:pt x="19195" y="11039"/>
                  </a:lnTo>
                  <a:cubicBezTo>
                    <a:pt x="19223" y="11039"/>
                    <a:pt x="19250" y="11039"/>
                    <a:pt x="19278" y="11011"/>
                  </a:cubicBezTo>
                  <a:cubicBezTo>
                    <a:pt x="19306" y="10955"/>
                    <a:pt x="19278" y="10899"/>
                    <a:pt x="19250" y="10871"/>
                  </a:cubicBezTo>
                  <a:lnTo>
                    <a:pt x="18246" y="10285"/>
                  </a:lnTo>
                  <a:close/>
                  <a:moveTo>
                    <a:pt x="20211" y="11418"/>
                  </a:moveTo>
                  <a:cubicBezTo>
                    <a:pt x="20171" y="11418"/>
                    <a:pt x="20136" y="11444"/>
                    <a:pt x="20115" y="11485"/>
                  </a:cubicBezTo>
                  <a:cubicBezTo>
                    <a:pt x="20087" y="11513"/>
                    <a:pt x="20115" y="11569"/>
                    <a:pt x="20143" y="11597"/>
                  </a:cubicBezTo>
                  <a:lnTo>
                    <a:pt x="21148" y="12182"/>
                  </a:lnTo>
                  <a:lnTo>
                    <a:pt x="21203" y="12182"/>
                  </a:lnTo>
                  <a:cubicBezTo>
                    <a:pt x="21231" y="12182"/>
                    <a:pt x="21287" y="12182"/>
                    <a:pt x="21287" y="12155"/>
                  </a:cubicBezTo>
                  <a:cubicBezTo>
                    <a:pt x="21315" y="12099"/>
                    <a:pt x="21287" y="12043"/>
                    <a:pt x="21259" y="12015"/>
                  </a:cubicBezTo>
                  <a:lnTo>
                    <a:pt x="20255" y="11429"/>
                  </a:lnTo>
                  <a:cubicBezTo>
                    <a:pt x="20240" y="11422"/>
                    <a:pt x="20225" y="11418"/>
                    <a:pt x="20211" y="11418"/>
                  </a:cubicBezTo>
                  <a:close/>
                  <a:moveTo>
                    <a:pt x="22219" y="12562"/>
                  </a:moveTo>
                  <a:cubicBezTo>
                    <a:pt x="22180" y="12562"/>
                    <a:pt x="22144" y="12588"/>
                    <a:pt x="22124" y="12629"/>
                  </a:cubicBezTo>
                  <a:cubicBezTo>
                    <a:pt x="22096" y="12657"/>
                    <a:pt x="22124" y="12713"/>
                    <a:pt x="22180" y="12740"/>
                  </a:cubicBezTo>
                  <a:lnTo>
                    <a:pt x="23184" y="13326"/>
                  </a:lnTo>
                  <a:lnTo>
                    <a:pt x="23212" y="13326"/>
                  </a:lnTo>
                  <a:cubicBezTo>
                    <a:pt x="23240" y="13326"/>
                    <a:pt x="23296" y="13326"/>
                    <a:pt x="23296" y="13298"/>
                  </a:cubicBezTo>
                  <a:cubicBezTo>
                    <a:pt x="23324" y="13243"/>
                    <a:pt x="23296" y="13187"/>
                    <a:pt x="23268" y="13159"/>
                  </a:cubicBezTo>
                  <a:lnTo>
                    <a:pt x="22264" y="12573"/>
                  </a:lnTo>
                  <a:cubicBezTo>
                    <a:pt x="22249" y="12566"/>
                    <a:pt x="22234" y="12562"/>
                    <a:pt x="22219" y="12562"/>
                  </a:cubicBezTo>
                  <a:close/>
                  <a:moveTo>
                    <a:pt x="24228" y="13706"/>
                  </a:moveTo>
                  <a:cubicBezTo>
                    <a:pt x="24189" y="13706"/>
                    <a:pt x="24153" y="13732"/>
                    <a:pt x="24133" y="13773"/>
                  </a:cubicBezTo>
                  <a:cubicBezTo>
                    <a:pt x="24105" y="13801"/>
                    <a:pt x="24133" y="13856"/>
                    <a:pt x="24189" y="13884"/>
                  </a:cubicBezTo>
                  <a:lnTo>
                    <a:pt x="25193" y="14470"/>
                  </a:lnTo>
                  <a:lnTo>
                    <a:pt x="25221" y="14470"/>
                  </a:lnTo>
                  <a:cubicBezTo>
                    <a:pt x="25249" y="14470"/>
                    <a:pt x="25305" y="14470"/>
                    <a:pt x="25305" y="14414"/>
                  </a:cubicBezTo>
                  <a:cubicBezTo>
                    <a:pt x="25332" y="14386"/>
                    <a:pt x="25332" y="14331"/>
                    <a:pt x="25277" y="14303"/>
                  </a:cubicBezTo>
                  <a:lnTo>
                    <a:pt x="24272" y="13717"/>
                  </a:lnTo>
                  <a:cubicBezTo>
                    <a:pt x="24257" y="13709"/>
                    <a:pt x="24242" y="13706"/>
                    <a:pt x="24228" y="13706"/>
                  </a:cubicBezTo>
                  <a:close/>
                  <a:moveTo>
                    <a:pt x="26237" y="14850"/>
                  </a:moveTo>
                  <a:cubicBezTo>
                    <a:pt x="26197" y="14850"/>
                    <a:pt x="26162" y="14876"/>
                    <a:pt x="26142" y="14917"/>
                  </a:cubicBezTo>
                  <a:cubicBezTo>
                    <a:pt x="26114" y="14944"/>
                    <a:pt x="26142" y="15000"/>
                    <a:pt x="26197" y="15028"/>
                  </a:cubicBezTo>
                  <a:lnTo>
                    <a:pt x="27202" y="15614"/>
                  </a:lnTo>
                  <a:lnTo>
                    <a:pt x="27230" y="15614"/>
                  </a:lnTo>
                  <a:cubicBezTo>
                    <a:pt x="27258" y="15614"/>
                    <a:pt x="27313" y="15614"/>
                    <a:pt x="27313" y="15558"/>
                  </a:cubicBezTo>
                  <a:cubicBezTo>
                    <a:pt x="27341" y="15530"/>
                    <a:pt x="27341" y="15475"/>
                    <a:pt x="27285" y="15447"/>
                  </a:cubicBezTo>
                  <a:lnTo>
                    <a:pt x="26281" y="14861"/>
                  </a:lnTo>
                  <a:cubicBezTo>
                    <a:pt x="26266" y="14853"/>
                    <a:pt x="26251" y="14850"/>
                    <a:pt x="26237" y="148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9"/>
            <p:cNvSpPr/>
            <p:nvPr/>
          </p:nvSpPr>
          <p:spPr>
            <a:xfrm>
              <a:off x="4649400" y="3917725"/>
              <a:ext cx="18150" cy="12150"/>
            </a:xfrm>
            <a:custGeom>
              <a:avLst/>
              <a:gdLst/>
              <a:ahLst/>
              <a:cxnLst/>
              <a:rect l="l" t="t" r="r" b="b"/>
              <a:pathLst>
                <a:path w="726" h="486" extrusionOk="0">
                  <a:moveTo>
                    <a:pt x="120" y="0"/>
                  </a:moveTo>
                  <a:cubicBezTo>
                    <a:pt x="82" y="0"/>
                    <a:pt x="48" y="20"/>
                    <a:pt x="28" y="39"/>
                  </a:cubicBezTo>
                  <a:cubicBezTo>
                    <a:pt x="1" y="95"/>
                    <a:pt x="28" y="151"/>
                    <a:pt x="84" y="179"/>
                  </a:cubicBezTo>
                  <a:lnTo>
                    <a:pt x="559" y="458"/>
                  </a:lnTo>
                  <a:cubicBezTo>
                    <a:pt x="586" y="458"/>
                    <a:pt x="586" y="486"/>
                    <a:pt x="614" y="486"/>
                  </a:cubicBezTo>
                  <a:cubicBezTo>
                    <a:pt x="642" y="486"/>
                    <a:pt x="670" y="458"/>
                    <a:pt x="698" y="430"/>
                  </a:cubicBezTo>
                  <a:cubicBezTo>
                    <a:pt x="726" y="374"/>
                    <a:pt x="698" y="318"/>
                    <a:pt x="670" y="291"/>
                  </a:cubicBezTo>
                  <a:lnTo>
                    <a:pt x="168" y="12"/>
                  </a:lnTo>
                  <a:cubicBezTo>
                    <a:pt x="152" y="3"/>
                    <a:pt x="135"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9"/>
            <p:cNvSpPr/>
            <p:nvPr/>
          </p:nvSpPr>
          <p:spPr>
            <a:xfrm>
              <a:off x="4606850" y="4050925"/>
              <a:ext cx="18175" cy="11475"/>
            </a:xfrm>
            <a:custGeom>
              <a:avLst/>
              <a:gdLst/>
              <a:ahLst/>
              <a:cxnLst/>
              <a:rect l="l" t="t" r="r" b="b"/>
              <a:pathLst>
                <a:path w="727" h="459" extrusionOk="0">
                  <a:moveTo>
                    <a:pt x="607" y="1"/>
                  </a:moveTo>
                  <a:cubicBezTo>
                    <a:pt x="591" y="1"/>
                    <a:pt x="575" y="4"/>
                    <a:pt x="559" y="12"/>
                  </a:cubicBezTo>
                  <a:lnTo>
                    <a:pt x="57" y="291"/>
                  </a:lnTo>
                  <a:cubicBezTo>
                    <a:pt x="29" y="319"/>
                    <a:pt x="1" y="375"/>
                    <a:pt x="29" y="431"/>
                  </a:cubicBezTo>
                  <a:cubicBezTo>
                    <a:pt x="57" y="459"/>
                    <a:pt x="84" y="459"/>
                    <a:pt x="112" y="459"/>
                  </a:cubicBezTo>
                  <a:lnTo>
                    <a:pt x="168" y="459"/>
                  </a:lnTo>
                  <a:lnTo>
                    <a:pt x="642" y="180"/>
                  </a:lnTo>
                  <a:cubicBezTo>
                    <a:pt x="698" y="152"/>
                    <a:pt x="726" y="96"/>
                    <a:pt x="698" y="40"/>
                  </a:cubicBezTo>
                  <a:cubicBezTo>
                    <a:pt x="678" y="20"/>
                    <a:pt x="645" y="1"/>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9"/>
            <p:cNvSpPr/>
            <p:nvPr/>
          </p:nvSpPr>
          <p:spPr>
            <a:xfrm>
              <a:off x="4644525" y="3650600"/>
              <a:ext cx="683550" cy="390875"/>
            </a:xfrm>
            <a:custGeom>
              <a:avLst/>
              <a:gdLst/>
              <a:ahLst/>
              <a:cxnLst/>
              <a:rect l="l" t="t" r="r" b="b"/>
              <a:pathLst>
                <a:path w="27342" h="15635" extrusionOk="0">
                  <a:moveTo>
                    <a:pt x="27218" y="0"/>
                  </a:moveTo>
                  <a:cubicBezTo>
                    <a:pt x="27204" y="0"/>
                    <a:pt x="27189" y="4"/>
                    <a:pt x="27174" y="11"/>
                  </a:cubicBezTo>
                  <a:lnTo>
                    <a:pt x="26170" y="597"/>
                  </a:lnTo>
                  <a:cubicBezTo>
                    <a:pt x="26142" y="625"/>
                    <a:pt x="26114" y="681"/>
                    <a:pt x="26142" y="709"/>
                  </a:cubicBezTo>
                  <a:cubicBezTo>
                    <a:pt x="26170" y="764"/>
                    <a:pt x="26197" y="764"/>
                    <a:pt x="26225" y="764"/>
                  </a:cubicBezTo>
                  <a:lnTo>
                    <a:pt x="26281" y="764"/>
                  </a:lnTo>
                  <a:lnTo>
                    <a:pt x="27286" y="179"/>
                  </a:lnTo>
                  <a:cubicBezTo>
                    <a:pt x="27313" y="151"/>
                    <a:pt x="27341" y="95"/>
                    <a:pt x="27313" y="67"/>
                  </a:cubicBezTo>
                  <a:cubicBezTo>
                    <a:pt x="27293" y="26"/>
                    <a:pt x="27258" y="0"/>
                    <a:pt x="27218" y="0"/>
                  </a:cubicBezTo>
                  <a:close/>
                  <a:moveTo>
                    <a:pt x="25210" y="1144"/>
                  </a:moveTo>
                  <a:cubicBezTo>
                    <a:pt x="25195" y="1144"/>
                    <a:pt x="25180" y="1148"/>
                    <a:pt x="25165" y="1155"/>
                  </a:cubicBezTo>
                  <a:lnTo>
                    <a:pt x="24161" y="1741"/>
                  </a:lnTo>
                  <a:cubicBezTo>
                    <a:pt x="24133" y="1769"/>
                    <a:pt x="24105" y="1825"/>
                    <a:pt x="24133" y="1853"/>
                  </a:cubicBezTo>
                  <a:cubicBezTo>
                    <a:pt x="24161" y="1880"/>
                    <a:pt x="24189" y="1908"/>
                    <a:pt x="24217" y="1908"/>
                  </a:cubicBezTo>
                  <a:lnTo>
                    <a:pt x="24272" y="1908"/>
                  </a:lnTo>
                  <a:lnTo>
                    <a:pt x="25277" y="1322"/>
                  </a:lnTo>
                  <a:cubicBezTo>
                    <a:pt x="25305" y="1295"/>
                    <a:pt x="25333" y="1239"/>
                    <a:pt x="25305" y="1211"/>
                  </a:cubicBezTo>
                  <a:cubicBezTo>
                    <a:pt x="25284" y="1170"/>
                    <a:pt x="25249" y="1144"/>
                    <a:pt x="25210" y="1144"/>
                  </a:cubicBezTo>
                  <a:close/>
                  <a:moveTo>
                    <a:pt x="23201" y="2288"/>
                  </a:moveTo>
                  <a:cubicBezTo>
                    <a:pt x="23186" y="2288"/>
                    <a:pt x="23171" y="2291"/>
                    <a:pt x="23156" y="2299"/>
                  </a:cubicBezTo>
                  <a:lnTo>
                    <a:pt x="22152" y="2885"/>
                  </a:lnTo>
                  <a:cubicBezTo>
                    <a:pt x="22124" y="2913"/>
                    <a:pt x="22096" y="2969"/>
                    <a:pt x="22124" y="2996"/>
                  </a:cubicBezTo>
                  <a:cubicBezTo>
                    <a:pt x="22152" y="3024"/>
                    <a:pt x="22180" y="3052"/>
                    <a:pt x="22208" y="3052"/>
                  </a:cubicBezTo>
                  <a:lnTo>
                    <a:pt x="22264" y="3052"/>
                  </a:lnTo>
                  <a:lnTo>
                    <a:pt x="23268" y="2466"/>
                  </a:lnTo>
                  <a:cubicBezTo>
                    <a:pt x="23296" y="2438"/>
                    <a:pt x="23324" y="2383"/>
                    <a:pt x="23296" y="2355"/>
                  </a:cubicBezTo>
                  <a:cubicBezTo>
                    <a:pt x="23276" y="2314"/>
                    <a:pt x="23240" y="2288"/>
                    <a:pt x="23201" y="2288"/>
                  </a:cubicBezTo>
                  <a:close/>
                  <a:moveTo>
                    <a:pt x="21192" y="3432"/>
                  </a:moveTo>
                  <a:cubicBezTo>
                    <a:pt x="21178" y="3432"/>
                    <a:pt x="21163" y="3435"/>
                    <a:pt x="21148" y="3443"/>
                  </a:cubicBezTo>
                  <a:lnTo>
                    <a:pt x="20143" y="4029"/>
                  </a:lnTo>
                  <a:cubicBezTo>
                    <a:pt x="20115" y="4057"/>
                    <a:pt x="20088" y="4112"/>
                    <a:pt x="20115" y="4140"/>
                  </a:cubicBezTo>
                  <a:cubicBezTo>
                    <a:pt x="20143" y="4168"/>
                    <a:pt x="20171" y="4196"/>
                    <a:pt x="20199" y="4196"/>
                  </a:cubicBezTo>
                  <a:lnTo>
                    <a:pt x="20255" y="4196"/>
                  </a:lnTo>
                  <a:lnTo>
                    <a:pt x="21259" y="3610"/>
                  </a:lnTo>
                  <a:cubicBezTo>
                    <a:pt x="21287" y="3582"/>
                    <a:pt x="21315" y="3526"/>
                    <a:pt x="21287" y="3499"/>
                  </a:cubicBezTo>
                  <a:cubicBezTo>
                    <a:pt x="21267" y="3458"/>
                    <a:pt x="21231" y="3432"/>
                    <a:pt x="21192" y="3432"/>
                  </a:cubicBezTo>
                  <a:close/>
                  <a:moveTo>
                    <a:pt x="19187" y="4575"/>
                  </a:moveTo>
                  <a:cubicBezTo>
                    <a:pt x="19172" y="4575"/>
                    <a:pt x="19155" y="4578"/>
                    <a:pt x="19139" y="4587"/>
                  </a:cubicBezTo>
                  <a:lnTo>
                    <a:pt x="18135" y="5173"/>
                  </a:lnTo>
                  <a:cubicBezTo>
                    <a:pt x="18107" y="5200"/>
                    <a:pt x="18079" y="5256"/>
                    <a:pt x="18107" y="5284"/>
                  </a:cubicBezTo>
                  <a:cubicBezTo>
                    <a:pt x="18135" y="5312"/>
                    <a:pt x="18163" y="5340"/>
                    <a:pt x="18190" y="5340"/>
                  </a:cubicBezTo>
                  <a:lnTo>
                    <a:pt x="18246" y="5340"/>
                  </a:lnTo>
                  <a:lnTo>
                    <a:pt x="19251" y="4754"/>
                  </a:lnTo>
                  <a:cubicBezTo>
                    <a:pt x="19279" y="4726"/>
                    <a:pt x="19306" y="4670"/>
                    <a:pt x="19279" y="4615"/>
                  </a:cubicBezTo>
                  <a:cubicBezTo>
                    <a:pt x="19259" y="4595"/>
                    <a:pt x="19225" y="4575"/>
                    <a:pt x="19187" y="4575"/>
                  </a:cubicBezTo>
                  <a:close/>
                  <a:moveTo>
                    <a:pt x="17179" y="5719"/>
                  </a:moveTo>
                  <a:cubicBezTo>
                    <a:pt x="17163" y="5719"/>
                    <a:pt x="17147" y="5722"/>
                    <a:pt x="17130" y="5731"/>
                  </a:cubicBezTo>
                  <a:lnTo>
                    <a:pt x="16126" y="6316"/>
                  </a:lnTo>
                  <a:cubicBezTo>
                    <a:pt x="16098" y="6344"/>
                    <a:pt x="16070" y="6400"/>
                    <a:pt x="16098" y="6428"/>
                  </a:cubicBezTo>
                  <a:cubicBezTo>
                    <a:pt x="16126" y="6456"/>
                    <a:pt x="16154" y="6484"/>
                    <a:pt x="16182" y="6484"/>
                  </a:cubicBezTo>
                  <a:lnTo>
                    <a:pt x="16238" y="6484"/>
                  </a:lnTo>
                  <a:lnTo>
                    <a:pt x="17242" y="5898"/>
                  </a:lnTo>
                  <a:cubicBezTo>
                    <a:pt x="17270" y="5870"/>
                    <a:pt x="17298" y="5814"/>
                    <a:pt x="17270" y="5758"/>
                  </a:cubicBezTo>
                  <a:cubicBezTo>
                    <a:pt x="17250" y="5739"/>
                    <a:pt x="17216" y="5719"/>
                    <a:pt x="17179" y="5719"/>
                  </a:cubicBezTo>
                  <a:close/>
                  <a:moveTo>
                    <a:pt x="15170" y="6863"/>
                  </a:moveTo>
                  <a:cubicBezTo>
                    <a:pt x="15154" y="6863"/>
                    <a:pt x="15138" y="6866"/>
                    <a:pt x="15122" y="6874"/>
                  </a:cubicBezTo>
                  <a:lnTo>
                    <a:pt x="14117" y="7460"/>
                  </a:lnTo>
                  <a:cubicBezTo>
                    <a:pt x="14089" y="7488"/>
                    <a:pt x="14061" y="7544"/>
                    <a:pt x="14089" y="7572"/>
                  </a:cubicBezTo>
                  <a:cubicBezTo>
                    <a:pt x="14117" y="7600"/>
                    <a:pt x="14145" y="7628"/>
                    <a:pt x="14173" y="7628"/>
                  </a:cubicBezTo>
                  <a:lnTo>
                    <a:pt x="14229" y="7628"/>
                  </a:lnTo>
                  <a:lnTo>
                    <a:pt x="15233" y="7042"/>
                  </a:lnTo>
                  <a:cubicBezTo>
                    <a:pt x="15261" y="7014"/>
                    <a:pt x="15289" y="6958"/>
                    <a:pt x="15261" y="6902"/>
                  </a:cubicBezTo>
                  <a:cubicBezTo>
                    <a:pt x="15241" y="6883"/>
                    <a:pt x="15208" y="6863"/>
                    <a:pt x="15170" y="6863"/>
                  </a:cubicBezTo>
                  <a:close/>
                  <a:moveTo>
                    <a:pt x="13161" y="8007"/>
                  </a:moveTo>
                  <a:cubicBezTo>
                    <a:pt x="13146" y="8007"/>
                    <a:pt x="13129" y="8010"/>
                    <a:pt x="13113" y="8018"/>
                  </a:cubicBezTo>
                  <a:lnTo>
                    <a:pt x="12108" y="8604"/>
                  </a:lnTo>
                  <a:cubicBezTo>
                    <a:pt x="12081" y="8632"/>
                    <a:pt x="12053" y="8688"/>
                    <a:pt x="12081" y="8716"/>
                  </a:cubicBezTo>
                  <a:cubicBezTo>
                    <a:pt x="12108" y="8744"/>
                    <a:pt x="12136" y="8772"/>
                    <a:pt x="12164" y="8772"/>
                  </a:cubicBezTo>
                  <a:cubicBezTo>
                    <a:pt x="12164" y="8772"/>
                    <a:pt x="12192" y="8772"/>
                    <a:pt x="12220" y="8744"/>
                  </a:cubicBezTo>
                  <a:lnTo>
                    <a:pt x="13224" y="8186"/>
                  </a:lnTo>
                  <a:cubicBezTo>
                    <a:pt x="13252" y="8158"/>
                    <a:pt x="13280" y="8102"/>
                    <a:pt x="13252" y="8046"/>
                  </a:cubicBezTo>
                  <a:cubicBezTo>
                    <a:pt x="13233" y="8026"/>
                    <a:pt x="13199" y="8007"/>
                    <a:pt x="13161" y="8007"/>
                  </a:cubicBezTo>
                  <a:close/>
                  <a:moveTo>
                    <a:pt x="11152" y="9151"/>
                  </a:moveTo>
                  <a:cubicBezTo>
                    <a:pt x="11137" y="9151"/>
                    <a:pt x="11120" y="9154"/>
                    <a:pt x="11104" y="9162"/>
                  </a:cubicBezTo>
                  <a:lnTo>
                    <a:pt x="10100" y="9748"/>
                  </a:lnTo>
                  <a:cubicBezTo>
                    <a:pt x="10072" y="9748"/>
                    <a:pt x="10044" y="9832"/>
                    <a:pt x="10072" y="9860"/>
                  </a:cubicBezTo>
                  <a:cubicBezTo>
                    <a:pt x="10100" y="9887"/>
                    <a:pt x="10128" y="9915"/>
                    <a:pt x="10156" y="9915"/>
                  </a:cubicBezTo>
                  <a:cubicBezTo>
                    <a:pt x="10156" y="9915"/>
                    <a:pt x="10183" y="9915"/>
                    <a:pt x="10211" y="9887"/>
                  </a:cubicBezTo>
                  <a:lnTo>
                    <a:pt x="11216" y="9330"/>
                  </a:lnTo>
                  <a:cubicBezTo>
                    <a:pt x="11244" y="9302"/>
                    <a:pt x="11271" y="9246"/>
                    <a:pt x="11244" y="9190"/>
                  </a:cubicBezTo>
                  <a:cubicBezTo>
                    <a:pt x="11224" y="9170"/>
                    <a:pt x="11190" y="9151"/>
                    <a:pt x="11152" y="9151"/>
                  </a:cubicBezTo>
                  <a:close/>
                  <a:moveTo>
                    <a:pt x="9144" y="10294"/>
                  </a:moveTo>
                  <a:cubicBezTo>
                    <a:pt x="9128" y="10294"/>
                    <a:pt x="9112" y="10298"/>
                    <a:pt x="9095" y="10306"/>
                  </a:cubicBezTo>
                  <a:lnTo>
                    <a:pt x="8091" y="10892"/>
                  </a:lnTo>
                  <a:cubicBezTo>
                    <a:pt x="8063" y="10892"/>
                    <a:pt x="8035" y="10976"/>
                    <a:pt x="8063" y="11003"/>
                  </a:cubicBezTo>
                  <a:cubicBezTo>
                    <a:pt x="8091" y="11031"/>
                    <a:pt x="8119" y="11059"/>
                    <a:pt x="8147" y="11059"/>
                  </a:cubicBezTo>
                  <a:cubicBezTo>
                    <a:pt x="8147" y="11059"/>
                    <a:pt x="8175" y="11059"/>
                    <a:pt x="8203" y="11031"/>
                  </a:cubicBezTo>
                  <a:lnTo>
                    <a:pt x="9207" y="10473"/>
                  </a:lnTo>
                  <a:cubicBezTo>
                    <a:pt x="9235" y="10445"/>
                    <a:pt x="9263" y="10390"/>
                    <a:pt x="9235" y="10334"/>
                  </a:cubicBezTo>
                  <a:cubicBezTo>
                    <a:pt x="9215" y="10314"/>
                    <a:pt x="9181" y="10294"/>
                    <a:pt x="9144" y="10294"/>
                  </a:cubicBezTo>
                  <a:close/>
                  <a:moveTo>
                    <a:pt x="7135" y="11438"/>
                  </a:moveTo>
                  <a:cubicBezTo>
                    <a:pt x="7119" y="11438"/>
                    <a:pt x="7103" y="11442"/>
                    <a:pt x="7087" y="11450"/>
                  </a:cubicBezTo>
                  <a:lnTo>
                    <a:pt x="6082" y="12008"/>
                  </a:lnTo>
                  <a:cubicBezTo>
                    <a:pt x="6054" y="12036"/>
                    <a:pt x="6026" y="12092"/>
                    <a:pt x="6054" y="12147"/>
                  </a:cubicBezTo>
                  <a:cubicBezTo>
                    <a:pt x="6054" y="12175"/>
                    <a:pt x="6110" y="12203"/>
                    <a:pt x="6138" y="12203"/>
                  </a:cubicBezTo>
                  <a:cubicBezTo>
                    <a:pt x="6138" y="12203"/>
                    <a:pt x="6166" y="12203"/>
                    <a:pt x="6194" y="12175"/>
                  </a:cubicBezTo>
                  <a:lnTo>
                    <a:pt x="7198" y="11617"/>
                  </a:lnTo>
                  <a:cubicBezTo>
                    <a:pt x="7226" y="11589"/>
                    <a:pt x="7254" y="11534"/>
                    <a:pt x="7226" y="11478"/>
                  </a:cubicBezTo>
                  <a:cubicBezTo>
                    <a:pt x="7206" y="11458"/>
                    <a:pt x="7173" y="11438"/>
                    <a:pt x="7135" y="11438"/>
                  </a:cubicBezTo>
                  <a:close/>
                  <a:moveTo>
                    <a:pt x="5126" y="12582"/>
                  </a:moveTo>
                  <a:cubicBezTo>
                    <a:pt x="5111" y="12582"/>
                    <a:pt x="5094" y="12586"/>
                    <a:pt x="5078" y="12594"/>
                  </a:cubicBezTo>
                  <a:lnTo>
                    <a:pt x="4074" y="13152"/>
                  </a:lnTo>
                  <a:cubicBezTo>
                    <a:pt x="4046" y="13180"/>
                    <a:pt x="4018" y="13235"/>
                    <a:pt x="4046" y="13291"/>
                  </a:cubicBezTo>
                  <a:cubicBezTo>
                    <a:pt x="4046" y="13319"/>
                    <a:pt x="4101" y="13347"/>
                    <a:pt x="4129" y="13347"/>
                  </a:cubicBezTo>
                  <a:cubicBezTo>
                    <a:pt x="4129" y="13347"/>
                    <a:pt x="4157" y="13347"/>
                    <a:pt x="4157" y="13319"/>
                  </a:cubicBezTo>
                  <a:lnTo>
                    <a:pt x="5162" y="12761"/>
                  </a:lnTo>
                  <a:cubicBezTo>
                    <a:pt x="5217" y="12733"/>
                    <a:pt x="5245" y="12677"/>
                    <a:pt x="5217" y="12622"/>
                  </a:cubicBezTo>
                  <a:cubicBezTo>
                    <a:pt x="5198" y="12602"/>
                    <a:pt x="5164" y="12582"/>
                    <a:pt x="5126" y="12582"/>
                  </a:cubicBezTo>
                  <a:close/>
                  <a:moveTo>
                    <a:pt x="3117" y="13726"/>
                  </a:moveTo>
                  <a:cubicBezTo>
                    <a:pt x="3102" y="13726"/>
                    <a:pt x="3086" y="13729"/>
                    <a:pt x="3069" y="13738"/>
                  </a:cubicBezTo>
                  <a:lnTo>
                    <a:pt x="2065" y="14296"/>
                  </a:lnTo>
                  <a:cubicBezTo>
                    <a:pt x="2009" y="14323"/>
                    <a:pt x="2009" y="14379"/>
                    <a:pt x="2037" y="14435"/>
                  </a:cubicBezTo>
                  <a:cubicBezTo>
                    <a:pt x="2037" y="14463"/>
                    <a:pt x="2093" y="14491"/>
                    <a:pt x="2121" y="14491"/>
                  </a:cubicBezTo>
                  <a:cubicBezTo>
                    <a:pt x="2121" y="14491"/>
                    <a:pt x="2148" y="14491"/>
                    <a:pt x="2148" y="14463"/>
                  </a:cubicBezTo>
                  <a:lnTo>
                    <a:pt x="3153" y="13905"/>
                  </a:lnTo>
                  <a:cubicBezTo>
                    <a:pt x="3209" y="13877"/>
                    <a:pt x="3237" y="13821"/>
                    <a:pt x="3209" y="13765"/>
                  </a:cubicBezTo>
                  <a:cubicBezTo>
                    <a:pt x="3189" y="13746"/>
                    <a:pt x="3155" y="13726"/>
                    <a:pt x="3117" y="13726"/>
                  </a:cubicBezTo>
                  <a:close/>
                  <a:moveTo>
                    <a:pt x="1109" y="14870"/>
                  </a:moveTo>
                  <a:cubicBezTo>
                    <a:pt x="1093" y="14870"/>
                    <a:pt x="1077" y="14873"/>
                    <a:pt x="1060" y="14881"/>
                  </a:cubicBezTo>
                  <a:lnTo>
                    <a:pt x="56" y="15439"/>
                  </a:lnTo>
                  <a:cubicBezTo>
                    <a:pt x="0" y="15467"/>
                    <a:pt x="0" y="15523"/>
                    <a:pt x="28" y="15579"/>
                  </a:cubicBezTo>
                  <a:cubicBezTo>
                    <a:pt x="28" y="15607"/>
                    <a:pt x="84" y="15635"/>
                    <a:pt x="112" y="15635"/>
                  </a:cubicBezTo>
                  <a:cubicBezTo>
                    <a:pt x="112" y="15635"/>
                    <a:pt x="140" y="15635"/>
                    <a:pt x="140" y="15607"/>
                  </a:cubicBezTo>
                  <a:lnTo>
                    <a:pt x="1144" y="15049"/>
                  </a:lnTo>
                  <a:cubicBezTo>
                    <a:pt x="1200" y="15021"/>
                    <a:pt x="1228" y="14965"/>
                    <a:pt x="1200" y="14909"/>
                  </a:cubicBezTo>
                  <a:cubicBezTo>
                    <a:pt x="1180" y="14890"/>
                    <a:pt x="1147" y="14870"/>
                    <a:pt x="1109" y="1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9"/>
            <p:cNvSpPr/>
            <p:nvPr/>
          </p:nvSpPr>
          <p:spPr>
            <a:xfrm>
              <a:off x="5347575" y="3629475"/>
              <a:ext cx="18150" cy="11650"/>
            </a:xfrm>
            <a:custGeom>
              <a:avLst/>
              <a:gdLst/>
              <a:ahLst/>
              <a:cxnLst/>
              <a:rect l="l" t="t" r="r" b="b"/>
              <a:pathLst>
                <a:path w="726" h="466" extrusionOk="0">
                  <a:moveTo>
                    <a:pt x="626" y="1"/>
                  </a:moveTo>
                  <a:cubicBezTo>
                    <a:pt x="605" y="1"/>
                    <a:pt x="582" y="8"/>
                    <a:pt x="559" y="19"/>
                  </a:cubicBezTo>
                  <a:lnTo>
                    <a:pt x="56" y="298"/>
                  </a:lnTo>
                  <a:cubicBezTo>
                    <a:pt x="28" y="326"/>
                    <a:pt x="1" y="382"/>
                    <a:pt x="28" y="410"/>
                  </a:cubicBezTo>
                  <a:cubicBezTo>
                    <a:pt x="56" y="466"/>
                    <a:pt x="84" y="466"/>
                    <a:pt x="112" y="466"/>
                  </a:cubicBezTo>
                  <a:lnTo>
                    <a:pt x="168" y="466"/>
                  </a:lnTo>
                  <a:lnTo>
                    <a:pt x="642" y="187"/>
                  </a:lnTo>
                  <a:cubicBezTo>
                    <a:pt x="698" y="159"/>
                    <a:pt x="726" y="103"/>
                    <a:pt x="698" y="47"/>
                  </a:cubicBezTo>
                  <a:cubicBezTo>
                    <a:pt x="682" y="14"/>
                    <a:pt x="656"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9"/>
            <p:cNvSpPr/>
            <p:nvPr/>
          </p:nvSpPr>
          <p:spPr>
            <a:xfrm>
              <a:off x="5411750" y="3587625"/>
              <a:ext cx="18150" cy="11650"/>
            </a:xfrm>
            <a:custGeom>
              <a:avLst/>
              <a:gdLst/>
              <a:ahLst/>
              <a:cxnLst/>
              <a:rect l="l" t="t" r="r" b="b"/>
              <a:pathLst>
                <a:path w="726" h="466" extrusionOk="0">
                  <a:moveTo>
                    <a:pt x="100" y="1"/>
                  </a:moveTo>
                  <a:cubicBezTo>
                    <a:pt x="70" y="1"/>
                    <a:pt x="44" y="15"/>
                    <a:pt x="28" y="47"/>
                  </a:cubicBezTo>
                  <a:cubicBezTo>
                    <a:pt x="0" y="103"/>
                    <a:pt x="28" y="159"/>
                    <a:pt x="56" y="187"/>
                  </a:cubicBezTo>
                  <a:lnTo>
                    <a:pt x="558" y="466"/>
                  </a:lnTo>
                  <a:lnTo>
                    <a:pt x="614" y="466"/>
                  </a:lnTo>
                  <a:cubicBezTo>
                    <a:pt x="642" y="466"/>
                    <a:pt x="670" y="438"/>
                    <a:pt x="698" y="410"/>
                  </a:cubicBezTo>
                  <a:cubicBezTo>
                    <a:pt x="726" y="382"/>
                    <a:pt x="698" y="326"/>
                    <a:pt x="642" y="298"/>
                  </a:cubicBezTo>
                  <a:lnTo>
                    <a:pt x="168" y="19"/>
                  </a:lnTo>
                  <a:cubicBezTo>
                    <a:pt x="145" y="8"/>
                    <a:pt x="121"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9"/>
            <p:cNvSpPr/>
            <p:nvPr/>
          </p:nvSpPr>
          <p:spPr>
            <a:xfrm>
              <a:off x="4708675" y="3187450"/>
              <a:ext cx="683575" cy="390900"/>
            </a:xfrm>
            <a:custGeom>
              <a:avLst/>
              <a:gdLst/>
              <a:ahLst/>
              <a:cxnLst/>
              <a:rect l="l" t="t" r="r" b="b"/>
              <a:pathLst>
                <a:path w="27343" h="15636" extrusionOk="0">
                  <a:moveTo>
                    <a:pt x="110" y="1"/>
                  </a:moveTo>
                  <a:cubicBezTo>
                    <a:pt x="82" y="1"/>
                    <a:pt x="49" y="20"/>
                    <a:pt x="29" y="40"/>
                  </a:cubicBezTo>
                  <a:cubicBezTo>
                    <a:pt x="1" y="96"/>
                    <a:pt x="1" y="152"/>
                    <a:pt x="57" y="180"/>
                  </a:cubicBezTo>
                  <a:lnTo>
                    <a:pt x="1061" y="765"/>
                  </a:lnTo>
                  <a:lnTo>
                    <a:pt x="1117" y="765"/>
                  </a:lnTo>
                  <a:cubicBezTo>
                    <a:pt x="1145" y="765"/>
                    <a:pt x="1173" y="738"/>
                    <a:pt x="1201" y="710"/>
                  </a:cubicBezTo>
                  <a:cubicBezTo>
                    <a:pt x="1229" y="682"/>
                    <a:pt x="1201" y="626"/>
                    <a:pt x="1145" y="598"/>
                  </a:cubicBezTo>
                  <a:lnTo>
                    <a:pt x="140" y="12"/>
                  </a:lnTo>
                  <a:cubicBezTo>
                    <a:pt x="132" y="4"/>
                    <a:pt x="122" y="1"/>
                    <a:pt x="110" y="1"/>
                  </a:cubicBezTo>
                  <a:close/>
                  <a:moveTo>
                    <a:pt x="2119" y="1145"/>
                  </a:moveTo>
                  <a:cubicBezTo>
                    <a:pt x="2091" y="1145"/>
                    <a:pt x="2057" y="1164"/>
                    <a:pt x="2038" y="1184"/>
                  </a:cubicBezTo>
                  <a:cubicBezTo>
                    <a:pt x="2010" y="1240"/>
                    <a:pt x="2010" y="1296"/>
                    <a:pt x="2066" y="1323"/>
                  </a:cubicBezTo>
                  <a:lnTo>
                    <a:pt x="3070" y="1881"/>
                  </a:lnTo>
                  <a:cubicBezTo>
                    <a:pt x="3098" y="1909"/>
                    <a:pt x="3098" y="1909"/>
                    <a:pt x="3126" y="1909"/>
                  </a:cubicBezTo>
                  <a:cubicBezTo>
                    <a:pt x="3154" y="1909"/>
                    <a:pt x="3181" y="1881"/>
                    <a:pt x="3209" y="1854"/>
                  </a:cubicBezTo>
                  <a:cubicBezTo>
                    <a:pt x="3237" y="1826"/>
                    <a:pt x="3209" y="1770"/>
                    <a:pt x="3154" y="1742"/>
                  </a:cubicBezTo>
                  <a:lnTo>
                    <a:pt x="2149" y="1156"/>
                  </a:lnTo>
                  <a:cubicBezTo>
                    <a:pt x="2141" y="1148"/>
                    <a:pt x="2130" y="1145"/>
                    <a:pt x="2119" y="1145"/>
                  </a:cubicBezTo>
                  <a:close/>
                  <a:moveTo>
                    <a:pt x="4128" y="2288"/>
                  </a:moveTo>
                  <a:cubicBezTo>
                    <a:pt x="4100" y="2288"/>
                    <a:pt x="4066" y="2308"/>
                    <a:pt x="4046" y="2328"/>
                  </a:cubicBezTo>
                  <a:cubicBezTo>
                    <a:pt x="4018" y="2384"/>
                    <a:pt x="4018" y="2439"/>
                    <a:pt x="4074" y="2467"/>
                  </a:cubicBezTo>
                  <a:lnTo>
                    <a:pt x="5079" y="3025"/>
                  </a:lnTo>
                  <a:cubicBezTo>
                    <a:pt x="5107" y="3053"/>
                    <a:pt x="5107" y="3053"/>
                    <a:pt x="5134" y="3053"/>
                  </a:cubicBezTo>
                  <a:cubicBezTo>
                    <a:pt x="5162" y="3053"/>
                    <a:pt x="5190" y="3025"/>
                    <a:pt x="5218" y="2997"/>
                  </a:cubicBezTo>
                  <a:cubicBezTo>
                    <a:pt x="5246" y="2970"/>
                    <a:pt x="5218" y="2886"/>
                    <a:pt x="5162" y="2886"/>
                  </a:cubicBezTo>
                  <a:lnTo>
                    <a:pt x="4158" y="2300"/>
                  </a:lnTo>
                  <a:cubicBezTo>
                    <a:pt x="4150" y="2292"/>
                    <a:pt x="4139" y="2288"/>
                    <a:pt x="4128" y="2288"/>
                  </a:cubicBezTo>
                  <a:close/>
                  <a:moveTo>
                    <a:pt x="6136" y="3432"/>
                  </a:moveTo>
                  <a:cubicBezTo>
                    <a:pt x="6108" y="3432"/>
                    <a:pt x="6075" y="3452"/>
                    <a:pt x="6055" y="3472"/>
                  </a:cubicBezTo>
                  <a:cubicBezTo>
                    <a:pt x="6027" y="3528"/>
                    <a:pt x="6027" y="3583"/>
                    <a:pt x="6083" y="3611"/>
                  </a:cubicBezTo>
                  <a:lnTo>
                    <a:pt x="7087" y="4169"/>
                  </a:lnTo>
                  <a:cubicBezTo>
                    <a:pt x="7115" y="4197"/>
                    <a:pt x="7115" y="4197"/>
                    <a:pt x="7143" y="4197"/>
                  </a:cubicBezTo>
                  <a:cubicBezTo>
                    <a:pt x="7171" y="4197"/>
                    <a:pt x="7199" y="4169"/>
                    <a:pt x="7227" y="4141"/>
                  </a:cubicBezTo>
                  <a:cubicBezTo>
                    <a:pt x="7255" y="4113"/>
                    <a:pt x="7227" y="4030"/>
                    <a:pt x="7171" y="4030"/>
                  </a:cubicBezTo>
                  <a:lnTo>
                    <a:pt x="6167" y="3444"/>
                  </a:lnTo>
                  <a:cubicBezTo>
                    <a:pt x="6158" y="3436"/>
                    <a:pt x="6148" y="3432"/>
                    <a:pt x="6136" y="3432"/>
                  </a:cubicBezTo>
                  <a:close/>
                  <a:moveTo>
                    <a:pt x="8145" y="4576"/>
                  </a:moveTo>
                  <a:cubicBezTo>
                    <a:pt x="8117" y="4576"/>
                    <a:pt x="8084" y="4596"/>
                    <a:pt x="8064" y="4616"/>
                  </a:cubicBezTo>
                  <a:cubicBezTo>
                    <a:pt x="8036" y="4671"/>
                    <a:pt x="8036" y="4727"/>
                    <a:pt x="8092" y="4755"/>
                  </a:cubicBezTo>
                  <a:lnTo>
                    <a:pt x="9096" y="5313"/>
                  </a:lnTo>
                  <a:cubicBezTo>
                    <a:pt x="9124" y="5341"/>
                    <a:pt x="9124" y="5341"/>
                    <a:pt x="9152" y="5341"/>
                  </a:cubicBezTo>
                  <a:cubicBezTo>
                    <a:pt x="9180" y="5341"/>
                    <a:pt x="9208" y="5313"/>
                    <a:pt x="9236" y="5285"/>
                  </a:cubicBezTo>
                  <a:cubicBezTo>
                    <a:pt x="9263" y="5229"/>
                    <a:pt x="9236" y="5174"/>
                    <a:pt x="9180" y="5146"/>
                  </a:cubicBezTo>
                  <a:lnTo>
                    <a:pt x="8175" y="4588"/>
                  </a:lnTo>
                  <a:cubicBezTo>
                    <a:pt x="8167" y="4580"/>
                    <a:pt x="8157" y="4576"/>
                    <a:pt x="8145" y="4576"/>
                  </a:cubicBezTo>
                  <a:close/>
                  <a:moveTo>
                    <a:pt x="10164" y="5720"/>
                  </a:moveTo>
                  <a:cubicBezTo>
                    <a:pt x="10126" y="5720"/>
                    <a:pt x="10092" y="5740"/>
                    <a:pt x="10073" y="5759"/>
                  </a:cubicBezTo>
                  <a:cubicBezTo>
                    <a:pt x="10045" y="5815"/>
                    <a:pt x="10073" y="5871"/>
                    <a:pt x="10100" y="5899"/>
                  </a:cubicBezTo>
                  <a:lnTo>
                    <a:pt x="11105" y="6457"/>
                  </a:lnTo>
                  <a:cubicBezTo>
                    <a:pt x="11133" y="6485"/>
                    <a:pt x="11133" y="6485"/>
                    <a:pt x="11161" y="6485"/>
                  </a:cubicBezTo>
                  <a:cubicBezTo>
                    <a:pt x="11189" y="6485"/>
                    <a:pt x="11216" y="6457"/>
                    <a:pt x="11244" y="6429"/>
                  </a:cubicBezTo>
                  <a:cubicBezTo>
                    <a:pt x="11272" y="6373"/>
                    <a:pt x="11244" y="6317"/>
                    <a:pt x="11216" y="6290"/>
                  </a:cubicBezTo>
                  <a:lnTo>
                    <a:pt x="10212" y="5732"/>
                  </a:lnTo>
                  <a:cubicBezTo>
                    <a:pt x="10196" y="5723"/>
                    <a:pt x="10179" y="5720"/>
                    <a:pt x="10164" y="5720"/>
                  </a:cubicBezTo>
                  <a:close/>
                  <a:moveTo>
                    <a:pt x="12172" y="6864"/>
                  </a:moveTo>
                  <a:cubicBezTo>
                    <a:pt x="12135" y="6864"/>
                    <a:pt x="12101" y="6884"/>
                    <a:pt x="12081" y="6903"/>
                  </a:cubicBezTo>
                  <a:cubicBezTo>
                    <a:pt x="12053" y="6959"/>
                    <a:pt x="12081" y="7015"/>
                    <a:pt x="12109" y="7043"/>
                  </a:cubicBezTo>
                  <a:lnTo>
                    <a:pt x="13114" y="7601"/>
                  </a:lnTo>
                  <a:cubicBezTo>
                    <a:pt x="13141" y="7629"/>
                    <a:pt x="13141" y="7629"/>
                    <a:pt x="13169" y="7629"/>
                  </a:cubicBezTo>
                  <a:cubicBezTo>
                    <a:pt x="13197" y="7629"/>
                    <a:pt x="13225" y="7601"/>
                    <a:pt x="13253" y="7573"/>
                  </a:cubicBezTo>
                  <a:cubicBezTo>
                    <a:pt x="13281" y="7517"/>
                    <a:pt x="13253" y="7461"/>
                    <a:pt x="13225" y="7433"/>
                  </a:cubicBezTo>
                  <a:lnTo>
                    <a:pt x="12221" y="6875"/>
                  </a:lnTo>
                  <a:cubicBezTo>
                    <a:pt x="12204" y="6867"/>
                    <a:pt x="12188" y="6864"/>
                    <a:pt x="12172" y="6864"/>
                  </a:cubicBezTo>
                  <a:close/>
                  <a:moveTo>
                    <a:pt x="14181" y="8008"/>
                  </a:moveTo>
                  <a:cubicBezTo>
                    <a:pt x="14143" y="8008"/>
                    <a:pt x="14110" y="8027"/>
                    <a:pt x="14090" y="8047"/>
                  </a:cubicBezTo>
                  <a:cubicBezTo>
                    <a:pt x="14062" y="8103"/>
                    <a:pt x="14090" y="8159"/>
                    <a:pt x="14118" y="8187"/>
                  </a:cubicBezTo>
                  <a:lnTo>
                    <a:pt x="15122" y="8745"/>
                  </a:lnTo>
                  <a:cubicBezTo>
                    <a:pt x="15150" y="8773"/>
                    <a:pt x="15150" y="8773"/>
                    <a:pt x="15178" y="8773"/>
                  </a:cubicBezTo>
                  <a:cubicBezTo>
                    <a:pt x="15206" y="8773"/>
                    <a:pt x="15234" y="8745"/>
                    <a:pt x="15262" y="8717"/>
                  </a:cubicBezTo>
                  <a:cubicBezTo>
                    <a:pt x="15290" y="8661"/>
                    <a:pt x="15262" y="8605"/>
                    <a:pt x="15234" y="8577"/>
                  </a:cubicBezTo>
                  <a:lnTo>
                    <a:pt x="14230" y="8019"/>
                  </a:lnTo>
                  <a:cubicBezTo>
                    <a:pt x="14213" y="8011"/>
                    <a:pt x="14197" y="8008"/>
                    <a:pt x="14181" y="8008"/>
                  </a:cubicBezTo>
                  <a:close/>
                  <a:moveTo>
                    <a:pt x="16190" y="9152"/>
                  </a:moveTo>
                  <a:cubicBezTo>
                    <a:pt x="16152" y="9152"/>
                    <a:pt x="16118" y="9171"/>
                    <a:pt x="16099" y="9191"/>
                  </a:cubicBezTo>
                  <a:cubicBezTo>
                    <a:pt x="16071" y="9247"/>
                    <a:pt x="16099" y="9303"/>
                    <a:pt x="16127" y="9331"/>
                  </a:cubicBezTo>
                  <a:lnTo>
                    <a:pt x="17131" y="9888"/>
                  </a:lnTo>
                  <a:cubicBezTo>
                    <a:pt x="17159" y="9916"/>
                    <a:pt x="17159" y="9916"/>
                    <a:pt x="17187" y="9916"/>
                  </a:cubicBezTo>
                  <a:cubicBezTo>
                    <a:pt x="17215" y="9916"/>
                    <a:pt x="17243" y="9888"/>
                    <a:pt x="17271" y="9861"/>
                  </a:cubicBezTo>
                  <a:cubicBezTo>
                    <a:pt x="17298" y="9805"/>
                    <a:pt x="17271" y="9749"/>
                    <a:pt x="17243" y="9721"/>
                  </a:cubicBezTo>
                  <a:lnTo>
                    <a:pt x="16238" y="9163"/>
                  </a:lnTo>
                  <a:cubicBezTo>
                    <a:pt x="16222" y="9155"/>
                    <a:pt x="16206" y="9152"/>
                    <a:pt x="16190" y="9152"/>
                  </a:cubicBezTo>
                  <a:close/>
                  <a:moveTo>
                    <a:pt x="18180" y="10289"/>
                  </a:moveTo>
                  <a:cubicBezTo>
                    <a:pt x="18150" y="10289"/>
                    <a:pt x="18124" y="10302"/>
                    <a:pt x="18107" y="10335"/>
                  </a:cubicBezTo>
                  <a:cubicBezTo>
                    <a:pt x="18080" y="10391"/>
                    <a:pt x="18107" y="10446"/>
                    <a:pt x="18135" y="10474"/>
                  </a:cubicBezTo>
                  <a:lnTo>
                    <a:pt x="19140" y="11032"/>
                  </a:lnTo>
                  <a:cubicBezTo>
                    <a:pt x="19168" y="11060"/>
                    <a:pt x="19168" y="11060"/>
                    <a:pt x="19196" y="11060"/>
                  </a:cubicBezTo>
                  <a:cubicBezTo>
                    <a:pt x="19223" y="11060"/>
                    <a:pt x="19251" y="11032"/>
                    <a:pt x="19279" y="11004"/>
                  </a:cubicBezTo>
                  <a:cubicBezTo>
                    <a:pt x="19307" y="10949"/>
                    <a:pt x="19279" y="10893"/>
                    <a:pt x="19251" y="10865"/>
                  </a:cubicBezTo>
                  <a:lnTo>
                    <a:pt x="18247" y="10307"/>
                  </a:lnTo>
                  <a:cubicBezTo>
                    <a:pt x="18224" y="10295"/>
                    <a:pt x="18201" y="10289"/>
                    <a:pt x="18180" y="10289"/>
                  </a:cubicBezTo>
                  <a:close/>
                  <a:moveTo>
                    <a:pt x="20188" y="11433"/>
                  </a:moveTo>
                  <a:cubicBezTo>
                    <a:pt x="20158" y="11433"/>
                    <a:pt x="20133" y="11446"/>
                    <a:pt x="20116" y="11479"/>
                  </a:cubicBezTo>
                  <a:cubicBezTo>
                    <a:pt x="20088" y="11535"/>
                    <a:pt x="20116" y="11590"/>
                    <a:pt x="20144" y="11618"/>
                  </a:cubicBezTo>
                  <a:lnTo>
                    <a:pt x="21148" y="12176"/>
                  </a:lnTo>
                  <a:cubicBezTo>
                    <a:pt x="21176" y="12204"/>
                    <a:pt x="21176" y="12204"/>
                    <a:pt x="21204" y="12204"/>
                  </a:cubicBezTo>
                  <a:cubicBezTo>
                    <a:pt x="21232" y="12204"/>
                    <a:pt x="21260" y="12176"/>
                    <a:pt x="21288" y="12148"/>
                  </a:cubicBezTo>
                  <a:cubicBezTo>
                    <a:pt x="21316" y="12093"/>
                    <a:pt x="21288" y="12037"/>
                    <a:pt x="21260" y="12009"/>
                  </a:cubicBezTo>
                  <a:lnTo>
                    <a:pt x="20256" y="11451"/>
                  </a:lnTo>
                  <a:cubicBezTo>
                    <a:pt x="20233" y="11439"/>
                    <a:pt x="20209" y="11433"/>
                    <a:pt x="20188" y="11433"/>
                  </a:cubicBezTo>
                  <a:close/>
                  <a:moveTo>
                    <a:pt x="22197" y="12576"/>
                  </a:moveTo>
                  <a:cubicBezTo>
                    <a:pt x="22167" y="12576"/>
                    <a:pt x="22141" y="12590"/>
                    <a:pt x="22125" y="12623"/>
                  </a:cubicBezTo>
                  <a:cubicBezTo>
                    <a:pt x="22097" y="12678"/>
                    <a:pt x="22125" y="12734"/>
                    <a:pt x="22153" y="12762"/>
                  </a:cubicBezTo>
                  <a:lnTo>
                    <a:pt x="23157" y="13320"/>
                  </a:lnTo>
                  <a:cubicBezTo>
                    <a:pt x="23185" y="13320"/>
                    <a:pt x="23185" y="13348"/>
                    <a:pt x="23213" y="13348"/>
                  </a:cubicBezTo>
                  <a:cubicBezTo>
                    <a:pt x="23241" y="13348"/>
                    <a:pt x="23269" y="13320"/>
                    <a:pt x="23297" y="13292"/>
                  </a:cubicBezTo>
                  <a:cubicBezTo>
                    <a:pt x="23325" y="13236"/>
                    <a:pt x="23297" y="13181"/>
                    <a:pt x="23269" y="13153"/>
                  </a:cubicBezTo>
                  <a:lnTo>
                    <a:pt x="22264" y="12595"/>
                  </a:lnTo>
                  <a:cubicBezTo>
                    <a:pt x="22241" y="12583"/>
                    <a:pt x="22218" y="12576"/>
                    <a:pt x="22197" y="12576"/>
                  </a:cubicBezTo>
                  <a:close/>
                  <a:moveTo>
                    <a:pt x="24206" y="13720"/>
                  </a:moveTo>
                  <a:cubicBezTo>
                    <a:pt x="24176" y="13720"/>
                    <a:pt x="24150" y="13734"/>
                    <a:pt x="24134" y="13766"/>
                  </a:cubicBezTo>
                  <a:cubicBezTo>
                    <a:pt x="24106" y="13822"/>
                    <a:pt x="24134" y="13878"/>
                    <a:pt x="24162" y="13906"/>
                  </a:cubicBezTo>
                  <a:lnTo>
                    <a:pt x="25166" y="14464"/>
                  </a:lnTo>
                  <a:cubicBezTo>
                    <a:pt x="25194" y="14464"/>
                    <a:pt x="25194" y="14492"/>
                    <a:pt x="25222" y="14492"/>
                  </a:cubicBezTo>
                  <a:cubicBezTo>
                    <a:pt x="25250" y="14492"/>
                    <a:pt x="25278" y="14464"/>
                    <a:pt x="25305" y="14436"/>
                  </a:cubicBezTo>
                  <a:cubicBezTo>
                    <a:pt x="25333" y="14380"/>
                    <a:pt x="25305" y="14324"/>
                    <a:pt x="25278" y="14297"/>
                  </a:cubicBezTo>
                  <a:lnTo>
                    <a:pt x="24273" y="13739"/>
                  </a:lnTo>
                  <a:cubicBezTo>
                    <a:pt x="24250" y="13727"/>
                    <a:pt x="24227" y="13720"/>
                    <a:pt x="24206" y="13720"/>
                  </a:cubicBezTo>
                  <a:close/>
                  <a:moveTo>
                    <a:pt x="26215" y="14864"/>
                  </a:moveTo>
                  <a:cubicBezTo>
                    <a:pt x="26185" y="14864"/>
                    <a:pt x="26159" y="14878"/>
                    <a:pt x="26142" y="14910"/>
                  </a:cubicBezTo>
                  <a:cubicBezTo>
                    <a:pt x="26115" y="14966"/>
                    <a:pt x="26142" y="15022"/>
                    <a:pt x="26170" y="15050"/>
                  </a:cubicBezTo>
                  <a:lnTo>
                    <a:pt x="27175" y="15608"/>
                  </a:lnTo>
                  <a:cubicBezTo>
                    <a:pt x="27203" y="15608"/>
                    <a:pt x="27203" y="15636"/>
                    <a:pt x="27230" y="15636"/>
                  </a:cubicBezTo>
                  <a:cubicBezTo>
                    <a:pt x="27258" y="15636"/>
                    <a:pt x="27286" y="15608"/>
                    <a:pt x="27314" y="15580"/>
                  </a:cubicBezTo>
                  <a:cubicBezTo>
                    <a:pt x="27342" y="15524"/>
                    <a:pt x="27314" y="15468"/>
                    <a:pt x="27286" y="15440"/>
                  </a:cubicBezTo>
                  <a:lnTo>
                    <a:pt x="26282" y="14882"/>
                  </a:lnTo>
                  <a:cubicBezTo>
                    <a:pt x="26259" y="14871"/>
                    <a:pt x="26236" y="14864"/>
                    <a:pt x="26215" y="148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9"/>
            <p:cNvSpPr/>
            <p:nvPr/>
          </p:nvSpPr>
          <p:spPr>
            <a:xfrm>
              <a:off x="4671025" y="3166350"/>
              <a:ext cx="18150" cy="11650"/>
            </a:xfrm>
            <a:custGeom>
              <a:avLst/>
              <a:gdLst/>
              <a:ahLst/>
              <a:cxnLst/>
              <a:rect l="l" t="t" r="r" b="b"/>
              <a:pathLst>
                <a:path w="726" h="466" extrusionOk="0">
                  <a:moveTo>
                    <a:pt x="100" y="1"/>
                  </a:moveTo>
                  <a:cubicBezTo>
                    <a:pt x="71" y="1"/>
                    <a:pt x="45" y="14"/>
                    <a:pt x="28" y="47"/>
                  </a:cubicBezTo>
                  <a:cubicBezTo>
                    <a:pt x="0" y="75"/>
                    <a:pt x="28" y="159"/>
                    <a:pt x="56" y="159"/>
                  </a:cubicBezTo>
                  <a:lnTo>
                    <a:pt x="558" y="466"/>
                  </a:lnTo>
                  <a:lnTo>
                    <a:pt x="614" y="466"/>
                  </a:lnTo>
                  <a:cubicBezTo>
                    <a:pt x="642" y="466"/>
                    <a:pt x="670" y="438"/>
                    <a:pt x="698" y="410"/>
                  </a:cubicBezTo>
                  <a:cubicBezTo>
                    <a:pt x="726" y="382"/>
                    <a:pt x="698" y="326"/>
                    <a:pt x="642" y="298"/>
                  </a:cubicBezTo>
                  <a:lnTo>
                    <a:pt x="168" y="19"/>
                  </a:lnTo>
                  <a:cubicBezTo>
                    <a:pt x="145" y="8"/>
                    <a:pt x="122"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9"/>
            <p:cNvSpPr/>
            <p:nvPr/>
          </p:nvSpPr>
          <p:spPr>
            <a:xfrm>
              <a:off x="5276425" y="2968450"/>
              <a:ext cx="18175" cy="12175"/>
            </a:xfrm>
            <a:custGeom>
              <a:avLst/>
              <a:gdLst/>
              <a:ahLst/>
              <a:cxnLst/>
              <a:rect l="l" t="t" r="r" b="b"/>
              <a:pathLst>
                <a:path w="727" h="487" extrusionOk="0">
                  <a:moveTo>
                    <a:pt x="124" y="1"/>
                  </a:moveTo>
                  <a:cubicBezTo>
                    <a:pt x="85" y="1"/>
                    <a:pt x="49" y="27"/>
                    <a:pt x="29" y="68"/>
                  </a:cubicBezTo>
                  <a:cubicBezTo>
                    <a:pt x="1" y="96"/>
                    <a:pt x="29" y="151"/>
                    <a:pt x="57" y="179"/>
                  </a:cubicBezTo>
                  <a:lnTo>
                    <a:pt x="559" y="458"/>
                  </a:lnTo>
                  <a:cubicBezTo>
                    <a:pt x="587" y="486"/>
                    <a:pt x="587" y="486"/>
                    <a:pt x="615" y="486"/>
                  </a:cubicBezTo>
                  <a:cubicBezTo>
                    <a:pt x="643" y="486"/>
                    <a:pt x="670" y="458"/>
                    <a:pt x="698" y="430"/>
                  </a:cubicBezTo>
                  <a:cubicBezTo>
                    <a:pt x="726" y="375"/>
                    <a:pt x="698" y="319"/>
                    <a:pt x="670" y="291"/>
                  </a:cubicBezTo>
                  <a:lnTo>
                    <a:pt x="168" y="12"/>
                  </a:lnTo>
                  <a:cubicBezTo>
                    <a:pt x="153" y="4"/>
                    <a:pt x="138"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9"/>
            <p:cNvSpPr/>
            <p:nvPr/>
          </p:nvSpPr>
          <p:spPr>
            <a:xfrm>
              <a:off x="4712175" y="2647600"/>
              <a:ext cx="544050" cy="311400"/>
            </a:xfrm>
            <a:custGeom>
              <a:avLst/>
              <a:gdLst/>
              <a:ahLst/>
              <a:cxnLst/>
              <a:rect l="l" t="t" r="r" b="b"/>
              <a:pathLst>
                <a:path w="21762" h="12456" extrusionOk="0">
                  <a:moveTo>
                    <a:pt x="120" y="1"/>
                  </a:moveTo>
                  <a:cubicBezTo>
                    <a:pt x="82" y="1"/>
                    <a:pt x="48" y="21"/>
                    <a:pt x="28" y="40"/>
                  </a:cubicBezTo>
                  <a:cubicBezTo>
                    <a:pt x="0" y="96"/>
                    <a:pt x="28" y="152"/>
                    <a:pt x="84" y="180"/>
                  </a:cubicBezTo>
                  <a:lnTo>
                    <a:pt x="1089" y="766"/>
                  </a:lnTo>
                  <a:lnTo>
                    <a:pt x="1144" y="766"/>
                  </a:lnTo>
                  <a:cubicBezTo>
                    <a:pt x="1172" y="766"/>
                    <a:pt x="1200" y="766"/>
                    <a:pt x="1228" y="738"/>
                  </a:cubicBezTo>
                  <a:cubicBezTo>
                    <a:pt x="1256" y="682"/>
                    <a:pt x="1228" y="626"/>
                    <a:pt x="1200" y="598"/>
                  </a:cubicBezTo>
                  <a:lnTo>
                    <a:pt x="168" y="12"/>
                  </a:lnTo>
                  <a:cubicBezTo>
                    <a:pt x="152" y="4"/>
                    <a:pt x="135" y="1"/>
                    <a:pt x="120" y="1"/>
                  </a:cubicBezTo>
                  <a:close/>
                  <a:moveTo>
                    <a:pt x="2174" y="1173"/>
                  </a:moveTo>
                  <a:cubicBezTo>
                    <a:pt x="2146" y="1173"/>
                    <a:pt x="2113" y="1192"/>
                    <a:pt x="2093" y="1212"/>
                  </a:cubicBezTo>
                  <a:cubicBezTo>
                    <a:pt x="2065" y="1268"/>
                    <a:pt x="2093" y="1324"/>
                    <a:pt x="2121" y="1351"/>
                  </a:cubicBezTo>
                  <a:lnTo>
                    <a:pt x="3153" y="1937"/>
                  </a:lnTo>
                  <a:lnTo>
                    <a:pt x="3209" y="1937"/>
                  </a:lnTo>
                  <a:cubicBezTo>
                    <a:pt x="3237" y="1937"/>
                    <a:pt x="3265" y="1937"/>
                    <a:pt x="3293" y="1909"/>
                  </a:cubicBezTo>
                  <a:cubicBezTo>
                    <a:pt x="3293" y="1854"/>
                    <a:pt x="3293" y="1798"/>
                    <a:pt x="3237" y="1770"/>
                  </a:cubicBezTo>
                  <a:lnTo>
                    <a:pt x="2204" y="1184"/>
                  </a:lnTo>
                  <a:cubicBezTo>
                    <a:pt x="2196" y="1176"/>
                    <a:pt x="2186" y="1173"/>
                    <a:pt x="2174" y="1173"/>
                  </a:cubicBezTo>
                  <a:close/>
                  <a:moveTo>
                    <a:pt x="4202" y="2338"/>
                  </a:moveTo>
                  <a:cubicBezTo>
                    <a:pt x="4172" y="2338"/>
                    <a:pt x="4146" y="2351"/>
                    <a:pt x="4130" y="2384"/>
                  </a:cubicBezTo>
                  <a:cubicBezTo>
                    <a:pt x="4102" y="2440"/>
                    <a:pt x="4130" y="2495"/>
                    <a:pt x="4185" y="2523"/>
                  </a:cubicBezTo>
                  <a:lnTo>
                    <a:pt x="5190" y="3109"/>
                  </a:lnTo>
                  <a:lnTo>
                    <a:pt x="5245" y="3109"/>
                  </a:lnTo>
                  <a:cubicBezTo>
                    <a:pt x="5273" y="3109"/>
                    <a:pt x="5301" y="3081"/>
                    <a:pt x="5329" y="3053"/>
                  </a:cubicBezTo>
                  <a:cubicBezTo>
                    <a:pt x="5357" y="3025"/>
                    <a:pt x="5329" y="2970"/>
                    <a:pt x="5301" y="2942"/>
                  </a:cubicBezTo>
                  <a:lnTo>
                    <a:pt x="4269" y="2356"/>
                  </a:lnTo>
                  <a:cubicBezTo>
                    <a:pt x="4246" y="2344"/>
                    <a:pt x="4223" y="2338"/>
                    <a:pt x="4202" y="2338"/>
                  </a:cubicBezTo>
                  <a:close/>
                  <a:moveTo>
                    <a:pt x="6266" y="3509"/>
                  </a:moveTo>
                  <a:cubicBezTo>
                    <a:pt x="6236" y="3509"/>
                    <a:pt x="6210" y="3523"/>
                    <a:pt x="6194" y="3556"/>
                  </a:cubicBezTo>
                  <a:cubicBezTo>
                    <a:pt x="6166" y="3611"/>
                    <a:pt x="6194" y="3667"/>
                    <a:pt x="6222" y="3695"/>
                  </a:cubicBezTo>
                  <a:lnTo>
                    <a:pt x="7254" y="4253"/>
                  </a:lnTo>
                  <a:cubicBezTo>
                    <a:pt x="7254" y="4281"/>
                    <a:pt x="7282" y="4281"/>
                    <a:pt x="7310" y="4281"/>
                  </a:cubicBezTo>
                  <a:cubicBezTo>
                    <a:pt x="7338" y="4281"/>
                    <a:pt x="7366" y="4253"/>
                    <a:pt x="7394" y="4225"/>
                  </a:cubicBezTo>
                  <a:cubicBezTo>
                    <a:pt x="7394" y="4197"/>
                    <a:pt x="7394" y="4141"/>
                    <a:pt x="7338" y="4113"/>
                  </a:cubicBezTo>
                  <a:lnTo>
                    <a:pt x="6334" y="3528"/>
                  </a:lnTo>
                  <a:cubicBezTo>
                    <a:pt x="6310" y="3516"/>
                    <a:pt x="6287" y="3509"/>
                    <a:pt x="6266" y="3509"/>
                  </a:cubicBezTo>
                  <a:close/>
                  <a:moveTo>
                    <a:pt x="8370" y="4671"/>
                  </a:moveTo>
                  <a:cubicBezTo>
                    <a:pt x="8314" y="4671"/>
                    <a:pt x="8259" y="4671"/>
                    <a:pt x="8231" y="4727"/>
                  </a:cubicBezTo>
                  <a:cubicBezTo>
                    <a:pt x="8231" y="4755"/>
                    <a:pt x="8231" y="4811"/>
                    <a:pt x="8286" y="4839"/>
                  </a:cubicBezTo>
                  <a:lnTo>
                    <a:pt x="9291" y="5425"/>
                  </a:lnTo>
                  <a:cubicBezTo>
                    <a:pt x="9319" y="5453"/>
                    <a:pt x="9347" y="5453"/>
                    <a:pt x="9347" y="5453"/>
                  </a:cubicBezTo>
                  <a:cubicBezTo>
                    <a:pt x="9375" y="5453"/>
                    <a:pt x="9402" y="5425"/>
                    <a:pt x="9430" y="5397"/>
                  </a:cubicBezTo>
                  <a:cubicBezTo>
                    <a:pt x="9458" y="5341"/>
                    <a:pt x="9430" y="5285"/>
                    <a:pt x="9402" y="5257"/>
                  </a:cubicBezTo>
                  <a:lnTo>
                    <a:pt x="8370" y="4671"/>
                  </a:lnTo>
                  <a:close/>
                  <a:moveTo>
                    <a:pt x="10390" y="5832"/>
                  </a:moveTo>
                  <a:cubicBezTo>
                    <a:pt x="10351" y="5832"/>
                    <a:pt x="10316" y="5858"/>
                    <a:pt x="10295" y="5899"/>
                  </a:cubicBezTo>
                  <a:cubicBezTo>
                    <a:pt x="10267" y="5927"/>
                    <a:pt x="10295" y="5983"/>
                    <a:pt x="10323" y="6011"/>
                  </a:cubicBezTo>
                  <a:lnTo>
                    <a:pt x="11355" y="6597"/>
                  </a:lnTo>
                  <a:cubicBezTo>
                    <a:pt x="11383" y="6597"/>
                    <a:pt x="11383" y="6624"/>
                    <a:pt x="11411" y="6624"/>
                  </a:cubicBezTo>
                  <a:cubicBezTo>
                    <a:pt x="11439" y="6624"/>
                    <a:pt x="11467" y="6597"/>
                    <a:pt x="11495" y="6569"/>
                  </a:cubicBezTo>
                  <a:cubicBezTo>
                    <a:pt x="11523" y="6513"/>
                    <a:pt x="11495" y="6457"/>
                    <a:pt x="11439" y="6429"/>
                  </a:cubicBezTo>
                  <a:lnTo>
                    <a:pt x="10435" y="5843"/>
                  </a:lnTo>
                  <a:cubicBezTo>
                    <a:pt x="10420" y="5836"/>
                    <a:pt x="10405" y="5832"/>
                    <a:pt x="10390" y="5832"/>
                  </a:cubicBezTo>
                  <a:close/>
                  <a:moveTo>
                    <a:pt x="12436" y="7003"/>
                  </a:moveTo>
                  <a:cubicBezTo>
                    <a:pt x="12402" y="7003"/>
                    <a:pt x="12360" y="7023"/>
                    <a:pt x="12360" y="7043"/>
                  </a:cubicBezTo>
                  <a:cubicBezTo>
                    <a:pt x="12332" y="7099"/>
                    <a:pt x="12332" y="7154"/>
                    <a:pt x="12388" y="7182"/>
                  </a:cubicBezTo>
                  <a:lnTo>
                    <a:pt x="13420" y="7768"/>
                  </a:lnTo>
                  <a:lnTo>
                    <a:pt x="13448" y="7768"/>
                  </a:lnTo>
                  <a:cubicBezTo>
                    <a:pt x="13476" y="7768"/>
                    <a:pt x="13532" y="7768"/>
                    <a:pt x="13532" y="7740"/>
                  </a:cubicBezTo>
                  <a:cubicBezTo>
                    <a:pt x="13559" y="7685"/>
                    <a:pt x="13559" y="7629"/>
                    <a:pt x="13504" y="7601"/>
                  </a:cubicBezTo>
                  <a:lnTo>
                    <a:pt x="12471" y="7015"/>
                  </a:lnTo>
                  <a:cubicBezTo>
                    <a:pt x="12463" y="7007"/>
                    <a:pt x="12450" y="7003"/>
                    <a:pt x="12436" y="7003"/>
                  </a:cubicBezTo>
                  <a:close/>
                  <a:moveTo>
                    <a:pt x="14488" y="8175"/>
                  </a:moveTo>
                  <a:cubicBezTo>
                    <a:pt x="14450" y="8175"/>
                    <a:pt x="14416" y="8195"/>
                    <a:pt x="14396" y="8215"/>
                  </a:cubicBezTo>
                  <a:cubicBezTo>
                    <a:pt x="14368" y="8270"/>
                    <a:pt x="14396" y="8326"/>
                    <a:pt x="14424" y="8354"/>
                  </a:cubicBezTo>
                  <a:lnTo>
                    <a:pt x="15457" y="8940"/>
                  </a:lnTo>
                  <a:lnTo>
                    <a:pt x="15512" y="8940"/>
                  </a:lnTo>
                  <a:cubicBezTo>
                    <a:pt x="15540" y="8940"/>
                    <a:pt x="15568" y="8940"/>
                    <a:pt x="15596" y="8912"/>
                  </a:cubicBezTo>
                  <a:cubicBezTo>
                    <a:pt x="15624" y="8856"/>
                    <a:pt x="15596" y="8801"/>
                    <a:pt x="15540" y="8773"/>
                  </a:cubicBezTo>
                  <a:lnTo>
                    <a:pt x="14536" y="8187"/>
                  </a:lnTo>
                  <a:cubicBezTo>
                    <a:pt x="14520" y="8179"/>
                    <a:pt x="14503" y="8175"/>
                    <a:pt x="14488" y="8175"/>
                  </a:cubicBezTo>
                  <a:close/>
                  <a:moveTo>
                    <a:pt x="16527" y="9340"/>
                  </a:moveTo>
                  <a:cubicBezTo>
                    <a:pt x="16503" y="9340"/>
                    <a:pt x="16477" y="9354"/>
                    <a:pt x="16461" y="9386"/>
                  </a:cubicBezTo>
                  <a:cubicBezTo>
                    <a:pt x="16433" y="9442"/>
                    <a:pt x="16433" y="9498"/>
                    <a:pt x="16489" y="9526"/>
                  </a:cubicBezTo>
                  <a:lnTo>
                    <a:pt x="17521" y="10112"/>
                  </a:lnTo>
                  <a:lnTo>
                    <a:pt x="17549" y="10112"/>
                  </a:lnTo>
                  <a:cubicBezTo>
                    <a:pt x="17577" y="10112"/>
                    <a:pt x="17633" y="10084"/>
                    <a:pt x="17633" y="10056"/>
                  </a:cubicBezTo>
                  <a:cubicBezTo>
                    <a:pt x="17661" y="10028"/>
                    <a:pt x="17661" y="9972"/>
                    <a:pt x="17605" y="9944"/>
                  </a:cubicBezTo>
                  <a:lnTo>
                    <a:pt x="16573" y="9359"/>
                  </a:lnTo>
                  <a:cubicBezTo>
                    <a:pt x="16561" y="9347"/>
                    <a:pt x="16545" y="9340"/>
                    <a:pt x="16527" y="9340"/>
                  </a:cubicBezTo>
                  <a:close/>
                  <a:moveTo>
                    <a:pt x="18570" y="10512"/>
                  </a:moveTo>
                  <a:cubicBezTo>
                    <a:pt x="18540" y="10512"/>
                    <a:pt x="18514" y="10525"/>
                    <a:pt x="18498" y="10558"/>
                  </a:cubicBezTo>
                  <a:cubicBezTo>
                    <a:pt x="18470" y="10614"/>
                    <a:pt x="18498" y="10670"/>
                    <a:pt x="18525" y="10698"/>
                  </a:cubicBezTo>
                  <a:lnTo>
                    <a:pt x="19558" y="11256"/>
                  </a:lnTo>
                  <a:cubicBezTo>
                    <a:pt x="19586" y="11284"/>
                    <a:pt x="19586" y="11284"/>
                    <a:pt x="19614" y="11284"/>
                  </a:cubicBezTo>
                  <a:cubicBezTo>
                    <a:pt x="19641" y="11284"/>
                    <a:pt x="19669" y="11256"/>
                    <a:pt x="19697" y="11228"/>
                  </a:cubicBezTo>
                  <a:cubicBezTo>
                    <a:pt x="19725" y="11200"/>
                    <a:pt x="19697" y="11116"/>
                    <a:pt x="19669" y="11116"/>
                  </a:cubicBezTo>
                  <a:lnTo>
                    <a:pt x="18637" y="10530"/>
                  </a:lnTo>
                  <a:cubicBezTo>
                    <a:pt x="18614" y="10519"/>
                    <a:pt x="18591" y="10512"/>
                    <a:pt x="18570" y="10512"/>
                  </a:cubicBezTo>
                  <a:close/>
                  <a:moveTo>
                    <a:pt x="20674" y="11674"/>
                  </a:moveTo>
                  <a:cubicBezTo>
                    <a:pt x="20646" y="11674"/>
                    <a:pt x="20590" y="11674"/>
                    <a:pt x="20562" y="11730"/>
                  </a:cubicBezTo>
                  <a:cubicBezTo>
                    <a:pt x="20534" y="11758"/>
                    <a:pt x="20534" y="11814"/>
                    <a:pt x="20590" y="11842"/>
                  </a:cubicBezTo>
                  <a:lnTo>
                    <a:pt x="21622" y="12427"/>
                  </a:lnTo>
                  <a:cubicBezTo>
                    <a:pt x="21622" y="12455"/>
                    <a:pt x="21650" y="12455"/>
                    <a:pt x="21650" y="12455"/>
                  </a:cubicBezTo>
                  <a:cubicBezTo>
                    <a:pt x="21706" y="12455"/>
                    <a:pt x="21734" y="12427"/>
                    <a:pt x="21734" y="12400"/>
                  </a:cubicBezTo>
                  <a:cubicBezTo>
                    <a:pt x="21762" y="12344"/>
                    <a:pt x="21762" y="12288"/>
                    <a:pt x="21706" y="12260"/>
                  </a:cubicBezTo>
                  <a:lnTo>
                    <a:pt x="20674" y="1167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9"/>
            <p:cNvSpPr/>
            <p:nvPr/>
          </p:nvSpPr>
          <p:spPr>
            <a:xfrm>
              <a:off x="4661950" y="2625575"/>
              <a:ext cx="30025" cy="12575"/>
            </a:xfrm>
            <a:custGeom>
              <a:avLst/>
              <a:gdLst/>
              <a:ahLst/>
              <a:cxnLst/>
              <a:rect l="l" t="t" r="r" b="b"/>
              <a:pathLst>
                <a:path w="1201" h="503" extrusionOk="0">
                  <a:moveTo>
                    <a:pt x="615" y="1"/>
                  </a:moveTo>
                  <a:lnTo>
                    <a:pt x="57" y="307"/>
                  </a:lnTo>
                  <a:cubicBezTo>
                    <a:pt x="29" y="335"/>
                    <a:pt x="1" y="391"/>
                    <a:pt x="29" y="447"/>
                  </a:cubicBezTo>
                  <a:cubicBezTo>
                    <a:pt x="45" y="480"/>
                    <a:pt x="71" y="493"/>
                    <a:pt x="101" y="493"/>
                  </a:cubicBezTo>
                  <a:cubicBezTo>
                    <a:pt x="122" y="493"/>
                    <a:pt x="145" y="486"/>
                    <a:pt x="168" y="475"/>
                  </a:cubicBezTo>
                  <a:lnTo>
                    <a:pt x="615" y="224"/>
                  </a:lnTo>
                  <a:lnTo>
                    <a:pt x="1061" y="475"/>
                  </a:lnTo>
                  <a:cubicBezTo>
                    <a:pt x="1061" y="475"/>
                    <a:pt x="1089" y="503"/>
                    <a:pt x="1089" y="503"/>
                  </a:cubicBezTo>
                  <a:cubicBezTo>
                    <a:pt x="1145" y="503"/>
                    <a:pt x="1172" y="475"/>
                    <a:pt x="1172" y="447"/>
                  </a:cubicBezTo>
                  <a:cubicBezTo>
                    <a:pt x="1200" y="391"/>
                    <a:pt x="1200" y="335"/>
                    <a:pt x="1145" y="307"/>
                  </a:cubicBezTo>
                  <a:lnTo>
                    <a:pt x="6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9"/>
            <p:cNvSpPr/>
            <p:nvPr/>
          </p:nvSpPr>
          <p:spPr>
            <a:xfrm>
              <a:off x="4376700" y="2646750"/>
              <a:ext cx="267150" cy="153225"/>
            </a:xfrm>
            <a:custGeom>
              <a:avLst/>
              <a:gdLst/>
              <a:ahLst/>
              <a:cxnLst/>
              <a:rect l="l" t="t" r="r" b="b"/>
              <a:pathLst>
                <a:path w="10686" h="6129" extrusionOk="0">
                  <a:moveTo>
                    <a:pt x="10585" y="0"/>
                  </a:moveTo>
                  <a:cubicBezTo>
                    <a:pt x="10564" y="0"/>
                    <a:pt x="10541" y="7"/>
                    <a:pt x="10518" y="18"/>
                  </a:cubicBezTo>
                  <a:lnTo>
                    <a:pt x="9569" y="549"/>
                  </a:lnTo>
                  <a:cubicBezTo>
                    <a:pt x="9541" y="576"/>
                    <a:pt x="9514" y="632"/>
                    <a:pt x="9541" y="688"/>
                  </a:cubicBezTo>
                  <a:cubicBezTo>
                    <a:pt x="9569" y="716"/>
                    <a:pt x="9597" y="716"/>
                    <a:pt x="9625" y="716"/>
                  </a:cubicBezTo>
                  <a:lnTo>
                    <a:pt x="9681" y="716"/>
                  </a:lnTo>
                  <a:lnTo>
                    <a:pt x="10630" y="186"/>
                  </a:lnTo>
                  <a:cubicBezTo>
                    <a:pt x="10657" y="158"/>
                    <a:pt x="10685" y="102"/>
                    <a:pt x="10657" y="46"/>
                  </a:cubicBezTo>
                  <a:cubicBezTo>
                    <a:pt x="10641" y="14"/>
                    <a:pt x="10615" y="0"/>
                    <a:pt x="10585" y="0"/>
                  </a:cubicBezTo>
                  <a:close/>
                  <a:moveTo>
                    <a:pt x="8621" y="1079"/>
                  </a:moveTo>
                  <a:lnTo>
                    <a:pt x="7672" y="1637"/>
                  </a:lnTo>
                  <a:cubicBezTo>
                    <a:pt x="7644" y="1664"/>
                    <a:pt x="7616" y="1720"/>
                    <a:pt x="7644" y="1748"/>
                  </a:cubicBezTo>
                  <a:cubicBezTo>
                    <a:pt x="7644" y="1804"/>
                    <a:pt x="7700" y="1804"/>
                    <a:pt x="7728" y="1804"/>
                  </a:cubicBezTo>
                  <a:lnTo>
                    <a:pt x="7756" y="1804"/>
                  </a:lnTo>
                  <a:lnTo>
                    <a:pt x="8732" y="1246"/>
                  </a:lnTo>
                  <a:cubicBezTo>
                    <a:pt x="8760" y="1218"/>
                    <a:pt x="8788" y="1162"/>
                    <a:pt x="8760" y="1134"/>
                  </a:cubicBezTo>
                  <a:cubicBezTo>
                    <a:pt x="8732" y="1079"/>
                    <a:pt x="8677" y="1079"/>
                    <a:pt x="8621" y="1079"/>
                  </a:cubicBezTo>
                  <a:close/>
                  <a:moveTo>
                    <a:pt x="6772" y="2155"/>
                  </a:moveTo>
                  <a:cubicBezTo>
                    <a:pt x="6756" y="2155"/>
                    <a:pt x="6740" y="2158"/>
                    <a:pt x="6724" y="2167"/>
                  </a:cubicBezTo>
                  <a:lnTo>
                    <a:pt x="5775" y="2725"/>
                  </a:lnTo>
                  <a:cubicBezTo>
                    <a:pt x="5719" y="2753"/>
                    <a:pt x="5719" y="2808"/>
                    <a:pt x="5747" y="2836"/>
                  </a:cubicBezTo>
                  <a:cubicBezTo>
                    <a:pt x="5747" y="2864"/>
                    <a:pt x="5775" y="2892"/>
                    <a:pt x="5831" y="2892"/>
                  </a:cubicBezTo>
                  <a:cubicBezTo>
                    <a:pt x="5831" y="2892"/>
                    <a:pt x="5859" y="2892"/>
                    <a:pt x="5859" y="2864"/>
                  </a:cubicBezTo>
                  <a:lnTo>
                    <a:pt x="6807" y="2334"/>
                  </a:lnTo>
                  <a:cubicBezTo>
                    <a:pt x="6863" y="2306"/>
                    <a:pt x="6891" y="2250"/>
                    <a:pt x="6863" y="2195"/>
                  </a:cubicBezTo>
                  <a:cubicBezTo>
                    <a:pt x="6843" y="2175"/>
                    <a:pt x="6810" y="2155"/>
                    <a:pt x="6772" y="2155"/>
                  </a:cubicBezTo>
                  <a:close/>
                  <a:moveTo>
                    <a:pt x="4863" y="3243"/>
                  </a:moveTo>
                  <a:cubicBezTo>
                    <a:pt x="4848" y="3243"/>
                    <a:pt x="4835" y="3247"/>
                    <a:pt x="4827" y="3255"/>
                  </a:cubicBezTo>
                  <a:lnTo>
                    <a:pt x="3878" y="3785"/>
                  </a:lnTo>
                  <a:cubicBezTo>
                    <a:pt x="3822" y="3813"/>
                    <a:pt x="3822" y="3869"/>
                    <a:pt x="3850" y="3924"/>
                  </a:cubicBezTo>
                  <a:cubicBezTo>
                    <a:pt x="3850" y="3952"/>
                    <a:pt x="3878" y="3980"/>
                    <a:pt x="3906" y="3980"/>
                  </a:cubicBezTo>
                  <a:cubicBezTo>
                    <a:pt x="3934" y="3980"/>
                    <a:pt x="3962" y="3980"/>
                    <a:pt x="3962" y="3952"/>
                  </a:cubicBezTo>
                  <a:lnTo>
                    <a:pt x="4910" y="3422"/>
                  </a:lnTo>
                  <a:cubicBezTo>
                    <a:pt x="4966" y="3394"/>
                    <a:pt x="4966" y="3338"/>
                    <a:pt x="4966" y="3283"/>
                  </a:cubicBezTo>
                  <a:cubicBezTo>
                    <a:pt x="4946" y="3263"/>
                    <a:pt x="4899" y="3243"/>
                    <a:pt x="4863" y="3243"/>
                  </a:cubicBezTo>
                  <a:close/>
                  <a:moveTo>
                    <a:pt x="2974" y="4324"/>
                  </a:moveTo>
                  <a:cubicBezTo>
                    <a:pt x="2957" y="4324"/>
                    <a:pt x="2941" y="4331"/>
                    <a:pt x="2929" y="4343"/>
                  </a:cubicBezTo>
                  <a:lnTo>
                    <a:pt x="1981" y="4873"/>
                  </a:lnTo>
                  <a:cubicBezTo>
                    <a:pt x="1925" y="4901"/>
                    <a:pt x="1897" y="4957"/>
                    <a:pt x="1925" y="5012"/>
                  </a:cubicBezTo>
                  <a:cubicBezTo>
                    <a:pt x="1953" y="5040"/>
                    <a:pt x="1981" y="5040"/>
                    <a:pt x="2009" y="5040"/>
                  </a:cubicBezTo>
                  <a:lnTo>
                    <a:pt x="2065" y="5040"/>
                  </a:lnTo>
                  <a:lnTo>
                    <a:pt x="3013" y="4510"/>
                  </a:lnTo>
                  <a:cubicBezTo>
                    <a:pt x="3069" y="4482"/>
                    <a:pt x="3069" y="4426"/>
                    <a:pt x="3041" y="4371"/>
                  </a:cubicBezTo>
                  <a:cubicBezTo>
                    <a:pt x="3025" y="4338"/>
                    <a:pt x="2999" y="4324"/>
                    <a:pt x="2974" y="4324"/>
                  </a:cubicBezTo>
                  <a:close/>
                  <a:moveTo>
                    <a:pt x="1077" y="5413"/>
                  </a:moveTo>
                  <a:cubicBezTo>
                    <a:pt x="1060" y="5413"/>
                    <a:pt x="1044" y="5419"/>
                    <a:pt x="1032" y="5431"/>
                  </a:cubicBezTo>
                  <a:lnTo>
                    <a:pt x="56" y="5961"/>
                  </a:lnTo>
                  <a:cubicBezTo>
                    <a:pt x="28" y="5989"/>
                    <a:pt x="0" y="6045"/>
                    <a:pt x="28" y="6100"/>
                  </a:cubicBezTo>
                  <a:cubicBezTo>
                    <a:pt x="56" y="6128"/>
                    <a:pt x="84" y="6128"/>
                    <a:pt x="112" y="6128"/>
                  </a:cubicBezTo>
                  <a:lnTo>
                    <a:pt x="167" y="6128"/>
                  </a:lnTo>
                  <a:lnTo>
                    <a:pt x="1116" y="5570"/>
                  </a:lnTo>
                  <a:cubicBezTo>
                    <a:pt x="1172" y="5570"/>
                    <a:pt x="1172" y="5487"/>
                    <a:pt x="1144" y="5459"/>
                  </a:cubicBezTo>
                  <a:cubicBezTo>
                    <a:pt x="1128" y="5426"/>
                    <a:pt x="1102" y="5413"/>
                    <a:pt x="1077" y="54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9"/>
            <p:cNvSpPr/>
            <p:nvPr/>
          </p:nvSpPr>
          <p:spPr>
            <a:xfrm>
              <a:off x="4341125" y="2808750"/>
              <a:ext cx="17450" cy="12150"/>
            </a:xfrm>
            <a:custGeom>
              <a:avLst/>
              <a:gdLst/>
              <a:ahLst/>
              <a:cxnLst/>
              <a:rect l="l" t="t" r="r" b="b"/>
              <a:pathLst>
                <a:path w="698" h="486" extrusionOk="0">
                  <a:moveTo>
                    <a:pt x="575" y="0"/>
                  </a:moveTo>
                  <a:cubicBezTo>
                    <a:pt x="560" y="0"/>
                    <a:pt x="545" y="4"/>
                    <a:pt x="530" y="11"/>
                  </a:cubicBezTo>
                  <a:lnTo>
                    <a:pt x="56" y="290"/>
                  </a:lnTo>
                  <a:cubicBezTo>
                    <a:pt x="0" y="318"/>
                    <a:pt x="0" y="374"/>
                    <a:pt x="0" y="430"/>
                  </a:cubicBezTo>
                  <a:cubicBezTo>
                    <a:pt x="28" y="457"/>
                    <a:pt x="56" y="485"/>
                    <a:pt x="84" y="485"/>
                  </a:cubicBezTo>
                  <a:cubicBezTo>
                    <a:pt x="112" y="485"/>
                    <a:pt x="140" y="485"/>
                    <a:pt x="140" y="457"/>
                  </a:cubicBezTo>
                  <a:lnTo>
                    <a:pt x="642" y="178"/>
                  </a:lnTo>
                  <a:cubicBezTo>
                    <a:pt x="670" y="151"/>
                    <a:pt x="698" y="95"/>
                    <a:pt x="670" y="67"/>
                  </a:cubicBezTo>
                  <a:cubicBezTo>
                    <a:pt x="649" y="26"/>
                    <a:pt x="614"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9"/>
            <p:cNvSpPr/>
            <p:nvPr/>
          </p:nvSpPr>
          <p:spPr>
            <a:xfrm>
              <a:off x="5065800" y="4950700"/>
              <a:ext cx="17450" cy="12150"/>
            </a:xfrm>
            <a:custGeom>
              <a:avLst/>
              <a:gdLst/>
              <a:ahLst/>
              <a:cxnLst/>
              <a:rect l="l" t="t" r="r" b="b"/>
              <a:pathLst>
                <a:path w="698" h="486" extrusionOk="0">
                  <a:moveTo>
                    <a:pt x="586" y="0"/>
                  </a:moveTo>
                  <a:cubicBezTo>
                    <a:pt x="575" y="0"/>
                    <a:pt x="566" y="4"/>
                    <a:pt x="558" y="11"/>
                  </a:cubicBezTo>
                  <a:lnTo>
                    <a:pt x="56" y="318"/>
                  </a:lnTo>
                  <a:cubicBezTo>
                    <a:pt x="0" y="346"/>
                    <a:pt x="0" y="402"/>
                    <a:pt x="28" y="457"/>
                  </a:cubicBezTo>
                  <a:cubicBezTo>
                    <a:pt x="28" y="485"/>
                    <a:pt x="84" y="485"/>
                    <a:pt x="112" y="485"/>
                  </a:cubicBezTo>
                  <a:lnTo>
                    <a:pt x="140" y="485"/>
                  </a:lnTo>
                  <a:lnTo>
                    <a:pt x="642" y="178"/>
                  </a:lnTo>
                  <a:cubicBezTo>
                    <a:pt x="698" y="151"/>
                    <a:pt x="698" y="95"/>
                    <a:pt x="670" y="67"/>
                  </a:cubicBezTo>
                  <a:cubicBezTo>
                    <a:pt x="649" y="26"/>
                    <a:pt x="614" y="0"/>
                    <a:pt x="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9"/>
            <p:cNvSpPr/>
            <p:nvPr/>
          </p:nvSpPr>
          <p:spPr>
            <a:xfrm>
              <a:off x="5351075" y="4381525"/>
              <a:ext cx="675875" cy="409750"/>
            </a:xfrm>
            <a:custGeom>
              <a:avLst/>
              <a:gdLst/>
              <a:ahLst/>
              <a:cxnLst/>
              <a:rect l="l" t="t" r="r" b="b"/>
              <a:pathLst>
                <a:path w="27035" h="16390" extrusionOk="0">
                  <a:moveTo>
                    <a:pt x="26915" y="1"/>
                  </a:moveTo>
                  <a:cubicBezTo>
                    <a:pt x="26900" y="1"/>
                    <a:pt x="26883" y="4"/>
                    <a:pt x="26867" y="12"/>
                  </a:cubicBezTo>
                  <a:lnTo>
                    <a:pt x="25890" y="626"/>
                  </a:lnTo>
                  <a:cubicBezTo>
                    <a:pt x="25835" y="654"/>
                    <a:pt x="25807" y="710"/>
                    <a:pt x="25835" y="738"/>
                  </a:cubicBezTo>
                  <a:cubicBezTo>
                    <a:pt x="25862" y="766"/>
                    <a:pt x="25890" y="794"/>
                    <a:pt x="25918" y="794"/>
                  </a:cubicBezTo>
                  <a:lnTo>
                    <a:pt x="25974" y="794"/>
                  </a:lnTo>
                  <a:lnTo>
                    <a:pt x="26978" y="180"/>
                  </a:lnTo>
                  <a:cubicBezTo>
                    <a:pt x="27006" y="152"/>
                    <a:pt x="27034" y="96"/>
                    <a:pt x="27006" y="40"/>
                  </a:cubicBezTo>
                  <a:cubicBezTo>
                    <a:pt x="26987" y="21"/>
                    <a:pt x="26953" y="1"/>
                    <a:pt x="26915" y="1"/>
                  </a:cubicBezTo>
                  <a:close/>
                  <a:moveTo>
                    <a:pt x="24934" y="1201"/>
                  </a:moveTo>
                  <a:cubicBezTo>
                    <a:pt x="24919" y="1201"/>
                    <a:pt x="24902" y="1204"/>
                    <a:pt x="24886" y="1212"/>
                  </a:cubicBezTo>
                  <a:lnTo>
                    <a:pt x="23882" y="1826"/>
                  </a:lnTo>
                  <a:cubicBezTo>
                    <a:pt x="23854" y="1826"/>
                    <a:pt x="23826" y="1910"/>
                    <a:pt x="23854" y="1937"/>
                  </a:cubicBezTo>
                  <a:cubicBezTo>
                    <a:pt x="23882" y="1965"/>
                    <a:pt x="23910" y="1993"/>
                    <a:pt x="23937" y="1993"/>
                  </a:cubicBezTo>
                  <a:lnTo>
                    <a:pt x="23993" y="1993"/>
                  </a:lnTo>
                  <a:lnTo>
                    <a:pt x="24970" y="1380"/>
                  </a:lnTo>
                  <a:cubicBezTo>
                    <a:pt x="25026" y="1352"/>
                    <a:pt x="25053" y="1296"/>
                    <a:pt x="25026" y="1240"/>
                  </a:cubicBezTo>
                  <a:cubicBezTo>
                    <a:pt x="25006" y="1220"/>
                    <a:pt x="24972" y="1201"/>
                    <a:pt x="24934" y="1201"/>
                  </a:cubicBezTo>
                  <a:close/>
                  <a:moveTo>
                    <a:pt x="22941" y="2400"/>
                  </a:moveTo>
                  <a:cubicBezTo>
                    <a:pt x="22926" y="2400"/>
                    <a:pt x="22913" y="2404"/>
                    <a:pt x="22905" y="2412"/>
                  </a:cubicBezTo>
                  <a:lnTo>
                    <a:pt x="21901" y="2998"/>
                  </a:lnTo>
                  <a:cubicBezTo>
                    <a:pt x="21873" y="3026"/>
                    <a:pt x="21845" y="3109"/>
                    <a:pt x="21873" y="3137"/>
                  </a:cubicBezTo>
                  <a:cubicBezTo>
                    <a:pt x="21901" y="3165"/>
                    <a:pt x="21929" y="3193"/>
                    <a:pt x="21957" y="3193"/>
                  </a:cubicBezTo>
                  <a:cubicBezTo>
                    <a:pt x="21985" y="3193"/>
                    <a:pt x="21985" y="3193"/>
                    <a:pt x="22012" y="3165"/>
                  </a:cubicBezTo>
                  <a:lnTo>
                    <a:pt x="22989" y="2579"/>
                  </a:lnTo>
                  <a:cubicBezTo>
                    <a:pt x="23045" y="2551"/>
                    <a:pt x="23045" y="2495"/>
                    <a:pt x="23017" y="2440"/>
                  </a:cubicBezTo>
                  <a:cubicBezTo>
                    <a:pt x="23017" y="2420"/>
                    <a:pt x="22975" y="2400"/>
                    <a:pt x="22941" y="2400"/>
                  </a:cubicBezTo>
                  <a:close/>
                  <a:moveTo>
                    <a:pt x="20955" y="3600"/>
                  </a:moveTo>
                  <a:cubicBezTo>
                    <a:pt x="20943" y="3600"/>
                    <a:pt x="20933" y="3603"/>
                    <a:pt x="20924" y="3611"/>
                  </a:cubicBezTo>
                  <a:lnTo>
                    <a:pt x="19920" y="4197"/>
                  </a:lnTo>
                  <a:cubicBezTo>
                    <a:pt x="19864" y="4225"/>
                    <a:pt x="19864" y="4309"/>
                    <a:pt x="19892" y="4337"/>
                  </a:cubicBezTo>
                  <a:cubicBezTo>
                    <a:pt x="19892" y="4365"/>
                    <a:pt x="19948" y="4393"/>
                    <a:pt x="19976" y="4393"/>
                  </a:cubicBezTo>
                  <a:cubicBezTo>
                    <a:pt x="19976" y="4393"/>
                    <a:pt x="20004" y="4393"/>
                    <a:pt x="20004" y="4365"/>
                  </a:cubicBezTo>
                  <a:lnTo>
                    <a:pt x="21008" y="3779"/>
                  </a:lnTo>
                  <a:cubicBezTo>
                    <a:pt x="21064" y="3751"/>
                    <a:pt x="21064" y="3695"/>
                    <a:pt x="21036" y="3639"/>
                  </a:cubicBezTo>
                  <a:cubicBezTo>
                    <a:pt x="21016" y="3620"/>
                    <a:pt x="20983" y="3600"/>
                    <a:pt x="20955" y="3600"/>
                  </a:cubicBezTo>
                  <a:close/>
                  <a:moveTo>
                    <a:pt x="18983" y="4793"/>
                  </a:moveTo>
                  <a:cubicBezTo>
                    <a:pt x="18962" y="4793"/>
                    <a:pt x="18939" y="4800"/>
                    <a:pt x="18916" y="4811"/>
                  </a:cubicBezTo>
                  <a:lnTo>
                    <a:pt x="17939" y="5397"/>
                  </a:lnTo>
                  <a:cubicBezTo>
                    <a:pt x="17883" y="5425"/>
                    <a:pt x="17883" y="5509"/>
                    <a:pt x="17911" y="5536"/>
                  </a:cubicBezTo>
                  <a:cubicBezTo>
                    <a:pt x="17911" y="5564"/>
                    <a:pt x="17939" y="5592"/>
                    <a:pt x="17995" y="5592"/>
                  </a:cubicBezTo>
                  <a:cubicBezTo>
                    <a:pt x="17995" y="5592"/>
                    <a:pt x="18023" y="5592"/>
                    <a:pt x="18023" y="5564"/>
                  </a:cubicBezTo>
                  <a:lnTo>
                    <a:pt x="19027" y="4978"/>
                  </a:lnTo>
                  <a:cubicBezTo>
                    <a:pt x="19055" y="4951"/>
                    <a:pt x="19083" y="4895"/>
                    <a:pt x="19055" y="4839"/>
                  </a:cubicBezTo>
                  <a:cubicBezTo>
                    <a:pt x="19039" y="4806"/>
                    <a:pt x="19013" y="4793"/>
                    <a:pt x="18983" y="4793"/>
                  </a:cubicBezTo>
                  <a:close/>
                  <a:moveTo>
                    <a:pt x="17002" y="5992"/>
                  </a:moveTo>
                  <a:cubicBezTo>
                    <a:pt x="16981" y="5992"/>
                    <a:pt x="16958" y="5999"/>
                    <a:pt x="16935" y="6011"/>
                  </a:cubicBezTo>
                  <a:lnTo>
                    <a:pt x="15958" y="6597"/>
                  </a:lnTo>
                  <a:cubicBezTo>
                    <a:pt x="15903" y="6625"/>
                    <a:pt x="15875" y="6680"/>
                    <a:pt x="15903" y="6736"/>
                  </a:cubicBezTo>
                  <a:cubicBezTo>
                    <a:pt x="15930" y="6764"/>
                    <a:pt x="15958" y="6792"/>
                    <a:pt x="15986" y="6792"/>
                  </a:cubicBezTo>
                  <a:cubicBezTo>
                    <a:pt x="16014" y="6792"/>
                    <a:pt x="16042" y="6792"/>
                    <a:pt x="16042" y="6764"/>
                  </a:cubicBezTo>
                  <a:lnTo>
                    <a:pt x="17046" y="6178"/>
                  </a:lnTo>
                  <a:cubicBezTo>
                    <a:pt x="17074" y="6150"/>
                    <a:pt x="17102" y="6094"/>
                    <a:pt x="17074" y="6039"/>
                  </a:cubicBezTo>
                  <a:cubicBezTo>
                    <a:pt x="17058" y="6006"/>
                    <a:pt x="17032" y="5992"/>
                    <a:pt x="17002" y="5992"/>
                  </a:cubicBezTo>
                  <a:close/>
                  <a:moveTo>
                    <a:pt x="15021" y="7192"/>
                  </a:moveTo>
                  <a:cubicBezTo>
                    <a:pt x="15000" y="7192"/>
                    <a:pt x="14977" y="7199"/>
                    <a:pt x="14954" y="7210"/>
                  </a:cubicBezTo>
                  <a:lnTo>
                    <a:pt x="13950" y="7796"/>
                  </a:lnTo>
                  <a:cubicBezTo>
                    <a:pt x="13922" y="7824"/>
                    <a:pt x="13894" y="7880"/>
                    <a:pt x="13922" y="7936"/>
                  </a:cubicBezTo>
                  <a:cubicBezTo>
                    <a:pt x="13950" y="7964"/>
                    <a:pt x="13977" y="7992"/>
                    <a:pt x="14005" y="7992"/>
                  </a:cubicBezTo>
                  <a:cubicBezTo>
                    <a:pt x="14033" y="7992"/>
                    <a:pt x="14033" y="7992"/>
                    <a:pt x="14061" y="7964"/>
                  </a:cubicBezTo>
                  <a:lnTo>
                    <a:pt x="15038" y="7378"/>
                  </a:lnTo>
                  <a:cubicBezTo>
                    <a:pt x="15093" y="7350"/>
                    <a:pt x="15121" y="7294"/>
                    <a:pt x="15093" y="7238"/>
                  </a:cubicBezTo>
                  <a:cubicBezTo>
                    <a:pt x="15077" y="7206"/>
                    <a:pt x="15051" y="7192"/>
                    <a:pt x="15021" y="7192"/>
                  </a:cubicBezTo>
                  <a:close/>
                  <a:moveTo>
                    <a:pt x="13029" y="8392"/>
                  </a:moveTo>
                  <a:cubicBezTo>
                    <a:pt x="13006" y="8392"/>
                    <a:pt x="12985" y="8399"/>
                    <a:pt x="12973" y="8410"/>
                  </a:cubicBezTo>
                  <a:lnTo>
                    <a:pt x="11969" y="8996"/>
                  </a:lnTo>
                  <a:cubicBezTo>
                    <a:pt x="11941" y="9024"/>
                    <a:pt x="11913" y="9080"/>
                    <a:pt x="11941" y="9135"/>
                  </a:cubicBezTo>
                  <a:cubicBezTo>
                    <a:pt x="11969" y="9163"/>
                    <a:pt x="11997" y="9191"/>
                    <a:pt x="12025" y="9191"/>
                  </a:cubicBezTo>
                  <a:cubicBezTo>
                    <a:pt x="12052" y="9191"/>
                    <a:pt x="12052" y="9191"/>
                    <a:pt x="12080" y="9163"/>
                  </a:cubicBezTo>
                  <a:lnTo>
                    <a:pt x="13057" y="8577"/>
                  </a:lnTo>
                  <a:cubicBezTo>
                    <a:pt x="13113" y="8550"/>
                    <a:pt x="13113" y="8494"/>
                    <a:pt x="13113" y="8438"/>
                  </a:cubicBezTo>
                  <a:cubicBezTo>
                    <a:pt x="13096" y="8405"/>
                    <a:pt x="13061" y="8392"/>
                    <a:pt x="13029" y="8392"/>
                  </a:cubicBezTo>
                  <a:close/>
                  <a:moveTo>
                    <a:pt x="11037" y="9591"/>
                  </a:moveTo>
                  <a:cubicBezTo>
                    <a:pt x="11020" y="9591"/>
                    <a:pt x="11004" y="9598"/>
                    <a:pt x="10992" y="9610"/>
                  </a:cubicBezTo>
                  <a:lnTo>
                    <a:pt x="9988" y="10196"/>
                  </a:lnTo>
                  <a:cubicBezTo>
                    <a:pt x="9932" y="10224"/>
                    <a:pt x="9932" y="10279"/>
                    <a:pt x="9960" y="10335"/>
                  </a:cubicBezTo>
                  <a:cubicBezTo>
                    <a:pt x="9960" y="10363"/>
                    <a:pt x="10016" y="10391"/>
                    <a:pt x="10044" y="10391"/>
                  </a:cubicBezTo>
                  <a:cubicBezTo>
                    <a:pt x="10044" y="10391"/>
                    <a:pt x="10072" y="10391"/>
                    <a:pt x="10072" y="10363"/>
                  </a:cubicBezTo>
                  <a:lnTo>
                    <a:pt x="11076" y="9777"/>
                  </a:lnTo>
                  <a:cubicBezTo>
                    <a:pt x="11132" y="9749"/>
                    <a:pt x="11132" y="9693"/>
                    <a:pt x="11104" y="9638"/>
                  </a:cubicBezTo>
                  <a:cubicBezTo>
                    <a:pt x="11088" y="9605"/>
                    <a:pt x="11062" y="9591"/>
                    <a:pt x="11037" y="9591"/>
                  </a:cubicBezTo>
                  <a:close/>
                  <a:moveTo>
                    <a:pt x="9051" y="10791"/>
                  </a:moveTo>
                  <a:cubicBezTo>
                    <a:pt x="9030" y="10791"/>
                    <a:pt x="9007" y="10798"/>
                    <a:pt x="8984" y="10809"/>
                  </a:cubicBezTo>
                  <a:lnTo>
                    <a:pt x="8007" y="11395"/>
                  </a:lnTo>
                  <a:cubicBezTo>
                    <a:pt x="7951" y="11423"/>
                    <a:pt x="7951" y="11479"/>
                    <a:pt x="7979" y="11535"/>
                  </a:cubicBezTo>
                  <a:cubicBezTo>
                    <a:pt x="7979" y="11563"/>
                    <a:pt x="8007" y="11591"/>
                    <a:pt x="8063" y="11591"/>
                  </a:cubicBezTo>
                  <a:cubicBezTo>
                    <a:pt x="8063" y="11591"/>
                    <a:pt x="8091" y="11591"/>
                    <a:pt x="8091" y="11563"/>
                  </a:cubicBezTo>
                  <a:lnTo>
                    <a:pt x="9095" y="10977"/>
                  </a:lnTo>
                  <a:cubicBezTo>
                    <a:pt x="9151" y="10949"/>
                    <a:pt x="9151" y="10893"/>
                    <a:pt x="9123" y="10837"/>
                  </a:cubicBezTo>
                  <a:cubicBezTo>
                    <a:pt x="9107" y="10805"/>
                    <a:pt x="9081" y="10791"/>
                    <a:pt x="9051" y="10791"/>
                  </a:cubicBezTo>
                  <a:close/>
                  <a:moveTo>
                    <a:pt x="7070" y="11991"/>
                  </a:moveTo>
                  <a:cubicBezTo>
                    <a:pt x="7049" y="11991"/>
                    <a:pt x="7026" y="11997"/>
                    <a:pt x="7003" y="12009"/>
                  </a:cubicBezTo>
                  <a:lnTo>
                    <a:pt x="6026" y="12595"/>
                  </a:lnTo>
                  <a:cubicBezTo>
                    <a:pt x="5970" y="12623"/>
                    <a:pt x="5970" y="12679"/>
                    <a:pt x="5970" y="12734"/>
                  </a:cubicBezTo>
                  <a:cubicBezTo>
                    <a:pt x="5998" y="12762"/>
                    <a:pt x="6026" y="12790"/>
                    <a:pt x="6054" y="12790"/>
                  </a:cubicBezTo>
                  <a:cubicBezTo>
                    <a:pt x="6082" y="12790"/>
                    <a:pt x="6110" y="12790"/>
                    <a:pt x="6110" y="12762"/>
                  </a:cubicBezTo>
                  <a:lnTo>
                    <a:pt x="7114" y="12176"/>
                  </a:lnTo>
                  <a:cubicBezTo>
                    <a:pt x="7142" y="12149"/>
                    <a:pt x="7170" y="12093"/>
                    <a:pt x="7142" y="12037"/>
                  </a:cubicBezTo>
                  <a:cubicBezTo>
                    <a:pt x="7126" y="12004"/>
                    <a:pt x="7100" y="11991"/>
                    <a:pt x="7070" y="11991"/>
                  </a:cubicBezTo>
                  <a:close/>
                  <a:moveTo>
                    <a:pt x="5089" y="13190"/>
                  </a:moveTo>
                  <a:cubicBezTo>
                    <a:pt x="5068" y="13190"/>
                    <a:pt x="5045" y="13197"/>
                    <a:pt x="5022" y="13209"/>
                  </a:cubicBezTo>
                  <a:lnTo>
                    <a:pt x="4017" y="13795"/>
                  </a:lnTo>
                  <a:cubicBezTo>
                    <a:pt x="3990" y="13822"/>
                    <a:pt x="3962" y="13878"/>
                    <a:pt x="3990" y="13934"/>
                  </a:cubicBezTo>
                  <a:cubicBezTo>
                    <a:pt x="4017" y="13962"/>
                    <a:pt x="4045" y="13990"/>
                    <a:pt x="4073" y="13990"/>
                  </a:cubicBezTo>
                  <a:cubicBezTo>
                    <a:pt x="4101" y="13990"/>
                    <a:pt x="4101" y="13962"/>
                    <a:pt x="4129" y="13962"/>
                  </a:cubicBezTo>
                  <a:lnTo>
                    <a:pt x="5133" y="13376"/>
                  </a:lnTo>
                  <a:cubicBezTo>
                    <a:pt x="5161" y="13348"/>
                    <a:pt x="5189" y="13292"/>
                    <a:pt x="5161" y="13237"/>
                  </a:cubicBezTo>
                  <a:cubicBezTo>
                    <a:pt x="5145" y="13204"/>
                    <a:pt x="5119" y="13190"/>
                    <a:pt x="5089" y="13190"/>
                  </a:cubicBezTo>
                  <a:close/>
                  <a:moveTo>
                    <a:pt x="3096" y="14390"/>
                  </a:moveTo>
                  <a:cubicBezTo>
                    <a:pt x="3074" y="14390"/>
                    <a:pt x="3053" y="14397"/>
                    <a:pt x="3041" y="14408"/>
                  </a:cubicBezTo>
                  <a:lnTo>
                    <a:pt x="2037" y="14994"/>
                  </a:lnTo>
                  <a:cubicBezTo>
                    <a:pt x="2009" y="15022"/>
                    <a:pt x="1981" y="15078"/>
                    <a:pt x="2009" y="15134"/>
                  </a:cubicBezTo>
                  <a:cubicBezTo>
                    <a:pt x="2037" y="15162"/>
                    <a:pt x="2065" y="15190"/>
                    <a:pt x="2092" y="15190"/>
                  </a:cubicBezTo>
                  <a:cubicBezTo>
                    <a:pt x="2120" y="15190"/>
                    <a:pt x="2120" y="15162"/>
                    <a:pt x="2148" y="15162"/>
                  </a:cubicBezTo>
                  <a:lnTo>
                    <a:pt x="3125" y="14576"/>
                  </a:lnTo>
                  <a:cubicBezTo>
                    <a:pt x="3181" y="14548"/>
                    <a:pt x="3181" y="14492"/>
                    <a:pt x="3181" y="14436"/>
                  </a:cubicBezTo>
                  <a:cubicBezTo>
                    <a:pt x="3164" y="14404"/>
                    <a:pt x="3129" y="14390"/>
                    <a:pt x="3096" y="14390"/>
                  </a:cubicBezTo>
                  <a:close/>
                  <a:moveTo>
                    <a:pt x="1105" y="15590"/>
                  </a:moveTo>
                  <a:cubicBezTo>
                    <a:pt x="1088" y="15590"/>
                    <a:pt x="1072" y="15596"/>
                    <a:pt x="1060" y="15608"/>
                  </a:cubicBezTo>
                  <a:lnTo>
                    <a:pt x="56" y="16194"/>
                  </a:lnTo>
                  <a:cubicBezTo>
                    <a:pt x="0" y="16222"/>
                    <a:pt x="0" y="16278"/>
                    <a:pt x="28" y="16333"/>
                  </a:cubicBezTo>
                  <a:cubicBezTo>
                    <a:pt x="56" y="16361"/>
                    <a:pt x="84" y="16389"/>
                    <a:pt x="112" y="16389"/>
                  </a:cubicBezTo>
                  <a:cubicBezTo>
                    <a:pt x="112" y="16389"/>
                    <a:pt x="140" y="16361"/>
                    <a:pt x="167" y="16361"/>
                  </a:cubicBezTo>
                  <a:lnTo>
                    <a:pt x="1144" y="15775"/>
                  </a:lnTo>
                  <a:cubicBezTo>
                    <a:pt x="1200" y="15748"/>
                    <a:pt x="1200" y="15664"/>
                    <a:pt x="1172" y="15636"/>
                  </a:cubicBezTo>
                  <a:cubicBezTo>
                    <a:pt x="1155" y="15603"/>
                    <a:pt x="1130" y="15590"/>
                    <a:pt x="1105" y="155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9"/>
            <p:cNvSpPr/>
            <p:nvPr/>
          </p:nvSpPr>
          <p:spPr>
            <a:xfrm>
              <a:off x="6046450" y="4352075"/>
              <a:ext cx="19550" cy="19300"/>
            </a:xfrm>
            <a:custGeom>
              <a:avLst/>
              <a:gdLst/>
              <a:ahLst/>
              <a:cxnLst/>
              <a:rect l="l" t="t" r="r" b="b"/>
              <a:pathLst>
                <a:path w="782" h="772" extrusionOk="0">
                  <a:moveTo>
                    <a:pt x="73" y="0"/>
                  </a:moveTo>
                  <a:cubicBezTo>
                    <a:pt x="43" y="0"/>
                    <a:pt x="17" y="14"/>
                    <a:pt x="0" y="47"/>
                  </a:cubicBezTo>
                  <a:cubicBezTo>
                    <a:pt x="0" y="102"/>
                    <a:pt x="0" y="158"/>
                    <a:pt x="56" y="186"/>
                  </a:cubicBezTo>
                  <a:lnTo>
                    <a:pt x="391" y="381"/>
                  </a:lnTo>
                  <a:lnTo>
                    <a:pt x="56" y="605"/>
                  </a:lnTo>
                  <a:cubicBezTo>
                    <a:pt x="0" y="632"/>
                    <a:pt x="0" y="688"/>
                    <a:pt x="28" y="716"/>
                  </a:cubicBezTo>
                  <a:cubicBezTo>
                    <a:pt x="28" y="744"/>
                    <a:pt x="56" y="772"/>
                    <a:pt x="112" y="772"/>
                  </a:cubicBezTo>
                  <a:lnTo>
                    <a:pt x="140" y="772"/>
                  </a:lnTo>
                  <a:lnTo>
                    <a:pt x="782" y="381"/>
                  </a:lnTo>
                  <a:lnTo>
                    <a:pt x="140" y="19"/>
                  </a:lnTo>
                  <a:cubicBezTo>
                    <a:pt x="117" y="7"/>
                    <a:pt x="94"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9"/>
            <p:cNvSpPr/>
            <p:nvPr/>
          </p:nvSpPr>
          <p:spPr>
            <a:xfrm>
              <a:off x="5780000" y="4196000"/>
              <a:ext cx="244850" cy="145400"/>
            </a:xfrm>
            <a:custGeom>
              <a:avLst/>
              <a:gdLst/>
              <a:ahLst/>
              <a:cxnLst/>
              <a:rect l="l" t="t" r="r" b="b"/>
              <a:pathLst>
                <a:path w="9794" h="5816" extrusionOk="0">
                  <a:moveTo>
                    <a:pt x="120" y="1"/>
                  </a:moveTo>
                  <a:cubicBezTo>
                    <a:pt x="82" y="1"/>
                    <a:pt x="49" y="20"/>
                    <a:pt x="29" y="40"/>
                  </a:cubicBezTo>
                  <a:cubicBezTo>
                    <a:pt x="1" y="96"/>
                    <a:pt x="29" y="152"/>
                    <a:pt x="57" y="180"/>
                  </a:cubicBezTo>
                  <a:lnTo>
                    <a:pt x="1117" y="821"/>
                  </a:lnTo>
                  <a:lnTo>
                    <a:pt x="1173" y="821"/>
                  </a:lnTo>
                  <a:cubicBezTo>
                    <a:pt x="1201" y="821"/>
                    <a:pt x="1229" y="793"/>
                    <a:pt x="1256" y="766"/>
                  </a:cubicBezTo>
                  <a:cubicBezTo>
                    <a:pt x="1284" y="738"/>
                    <a:pt x="1256" y="654"/>
                    <a:pt x="1229" y="626"/>
                  </a:cubicBezTo>
                  <a:lnTo>
                    <a:pt x="168" y="12"/>
                  </a:lnTo>
                  <a:cubicBezTo>
                    <a:pt x="152" y="4"/>
                    <a:pt x="136" y="1"/>
                    <a:pt x="120" y="1"/>
                  </a:cubicBezTo>
                  <a:close/>
                  <a:moveTo>
                    <a:pt x="2221" y="1249"/>
                  </a:moveTo>
                  <a:cubicBezTo>
                    <a:pt x="2191" y="1249"/>
                    <a:pt x="2166" y="1263"/>
                    <a:pt x="2149" y="1296"/>
                  </a:cubicBezTo>
                  <a:cubicBezTo>
                    <a:pt x="2121" y="1351"/>
                    <a:pt x="2149" y="1407"/>
                    <a:pt x="2177" y="1435"/>
                  </a:cubicBezTo>
                  <a:lnTo>
                    <a:pt x="3265" y="2049"/>
                  </a:lnTo>
                  <a:cubicBezTo>
                    <a:pt x="3265" y="2077"/>
                    <a:pt x="3293" y="2077"/>
                    <a:pt x="3293" y="2077"/>
                  </a:cubicBezTo>
                  <a:cubicBezTo>
                    <a:pt x="3349" y="2077"/>
                    <a:pt x="3377" y="2049"/>
                    <a:pt x="3377" y="2021"/>
                  </a:cubicBezTo>
                  <a:cubicBezTo>
                    <a:pt x="3405" y="1965"/>
                    <a:pt x="3405" y="1909"/>
                    <a:pt x="3349" y="1882"/>
                  </a:cubicBezTo>
                  <a:lnTo>
                    <a:pt x="2289" y="1268"/>
                  </a:lnTo>
                  <a:cubicBezTo>
                    <a:pt x="2266" y="1256"/>
                    <a:pt x="2242" y="1249"/>
                    <a:pt x="2221" y="1249"/>
                  </a:cubicBezTo>
                  <a:close/>
                  <a:moveTo>
                    <a:pt x="4356" y="2505"/>
                  </a:moveTo>
                  <a:cubicBezTo>
                    <a:pt x="4326" y="2505"/>
                    <a:pt x="4297" y="2518"/>
                    <a:pt x="4297" y="2551"/>
                  </a:cubicBezTo>
                  <a:cubicBezTo>
                    <a:pt x="4270" y="2607"/>
                    <a:pt x="4270" y="2663"/>
                    <a:pt x="4325" y="2691"/>
                  </a:cubicBezTo>
                  <a:lnTo>
                    <a:pt x="5385" y="3304"/>
                  </a:lnTo>
                  <a:lnTo>
                    <a:pt x="5441" y="3304"/>
                  </a:lnTo>
                  <a:cubicBezTo>
                    <a:pt x="5469" y="3304"/>
                    <a:pt x="5497" y="3304"/>
                    <a:pt x="5525" y="3276"/>
                  </a:cubicBezTo>
                  <a:cubicBezTo>
                    <a:pt x="5553" y="3221"/>
                    <a:pt x="5525" y="3165"/>
                    <a:pt x="5469" y="3137"/>
                  </a:cubicBezTo>
                  <a:lnTo>
                    <a:pt x="4409" y="2523"/>
                  </a:lnTo>
                  <a:cubicBezTo>
                    <a:pt x="4397" y="2512"/>
                    <a:pt x="4376" y="2505"/>
                    <a:pt x="4356" y="2505"/>
                  </a:cubicBezTo>
                  <a:close/>
                  <a:moveTo>
                    <a:pt x="6502" y="3740"/>
                  </a:moveTo>
                  <a:cubicBezTo>
                    <a:pt x="6474" y="3740"/>
                    <a:pt x="6438" y="3766"/>
                    <a:pt x="6418" y="3807"/>
                  </a:cubicBezTo>
                  <a:cubicBezTo>
                    <a:pt x="6390" y="3834"/>
                    <a:pt x="6390" y="3890"/>
                    <a:pt x="6446" y="3918"/>
                  </a:cubicBezTo>
                  <a:lnTo>
                    <a:pt x="7506" y="4560"/>
                  </a:lnTo>
                  <a:lnTo>
                    <a:pt x="7562" y="4560"/>
                  </a:lnTo>
                  <a:cubicBezTo>
                    <a:pt x="7590" y="4560"/>
                    <a:pt x="7617" y="4532"/>
                    <a:pt x="7645" y="4504"/>
                  </a:cubicBezTo>
                  <a:cubicBezTo>
                    <a:pt x="7673" y="4476"/>
                    <a:pt x="7645" y="4420"/>
                    <a:pt x="7617" y="4392"/>
                  </a:cubicBezTo>
                  <a:lnTo>
                    <a:pt x="6529" y="3751"/>
                  </a:lnTo>
                  <a:cubicBezTo>
                    <a:pt x="6522" y="3743"/>
                    <a:pt x="6512" y="3740"/>
                    <a:pt x="6502" y="3740"/>
                  </a:cubicBezTo>
                  <a:close/>
                  <a:moveTo>
                    <a:pt x="8629" y="4995"/>
                  </a:moveTo>
                  <a:cubicBezTo>
                    <a:pt x="8591" y="4995"/>
                    <a:pt x="8558" y="5014"/>
                    <a:pt x="8538" y="5034"/>
                  </a:cubicBezTo>
                  <a:cubicBezTo>
                    <a:pt x="8510" y="5090"/>
                    <a:pt x="8538" y="5146"/>
                    <a:pt x="8566" y="5174"/>
                  </a:cubicBezTo>
                  <a:lnTo>
                    <a:pt x="9654" y="5787"/>
                  </a:lnTo>
                  <a:cubicBezTo>
                    <a:pt x="9654" y="5815"/>
                    <a:pt x="9682" y="5815"/>
                    <a:pt x="9682" y="5815"/>
                  </a:cubicBezTo>
                  <a:cubicBezTo>
                    <a:pt x="9710" y="5815"/>
                    <a:pt x="9766" y="5787"/>
                    <a:pt x="9766" y="5760"/>
                  </a:cubicBezTo>
                  <a:cubicBezTo>
                    <a:pt x="9794" y="5704"/>
                    <a:pt x="9794" y="5648"/>
                    <a:pt x="9738" y="5620"/>
                  </a:cubicBezTo>
                  <a:lnTo>
                    <a:pt x="8678" y="5006"/>
                  </a:lnTo>
                  <a:cubicBezTo>
                    <a:pt x="8661" y="4998"/>
                    <a:pt x="8645" y="4995"/>
                    <a:pt x="8629" y="49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9"/>
            <p:cNvSpPr/>
            <p:nvPr/>
          </p:nvSpPr>
          <p:spPr>
            <a:xfrm>
              <a:off x="5740950" y="4173000"/>
              <a:ext cx="18150" cy="12150"/>
            </a:xfrm>
            <a:custGeom>
              <a:avLst/>
              <a:gdLst/>
              <a:ahLst/>
              <a:cxnLst/>
              <a:rect l="l" t="t" r="r" b="b"/>
              <a:pathLst>
                <a:path w="726" h="486" extrusionOk="0">
                  <a:moveTo>
                    <a:pt x="124" y="1"/>
                  </a:moveTo>
                  <a:cubicBezTo>
                    <a:pt x="84" y="1"/>
                    <a:pt x="49" y="27"/>
                    <a:pt x="29" y="67"/>
                  </a:cubicBezTo>
                  <a:cubicBezTo>
                    <a:pt x="1" y="95"/>
                    <a:pt x="29" y="179"/>
                    <a:pt x="56" y="179"/>
                  </a:cubicBezTo>
                  <a:lnTo>
                    <a:pt x="559" y="486"/>
                  </a:lnTo>
                  <a:lnTo>
                    <a:pt x="614" y="486"/>
                  </a:lnTo>
                  <a:cubicBezTo>
                    <a:pt x="642" y="486"/>
                    <a:pt x="670" y="486"/>
                    <a:pt x="698" y="458"/>
                  </a:cubicBezTo>
                  <a:cubicBezTo>
                    <a:pt x="726" y="402"/>
                    <a:pt x="698" y="346"/>
                    <a:pt x="642" y="319"/>
                  </a:cubicBezTo>
                  <a:lnTo>
                    <a:pt x="168" y="12"/>
                  </a:lnTo>
                  <a:cubicBezTo>
                    <a:pt x="153" y="4"/>
                    <a:pt x="138"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0" name="Google Shape;2210;p49"/>
          <p:cNvSpPr txBox="1">
            <a:spLocks noGrp="1"/>
          </p:cNvSpPr>
          <p:nvPr>
            <p:ph type="title"/>
          </p:nvPr>
        </p:nvSpPr>
        <p:spPr>
          <a:xfrm>
            <a:off x="2127174" y="2018617"/>
            <a:ext cx="3989400" cy="146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 s New Roman"/>
              </a:rPr>
              <a:t>Phân tích luận điểm</a:t>
            </a:r>
            <a:endParaRPr b="1">
              <a:latin typeface="Time s New Roman"/>
            </a:endParaRPr>
          </a:p>
        </p:txBody>
      </p:sp>
      <p:sp>
        <p:nvSpPr>
          <p:cNvPr id="2211" name="Google Shape;2211;p49"/>
          <p:cNvSpPr txBox="1">
            <a:spLocks noGrp="1"/>
          </p:cNvSpPr>
          <p:nvPr>
            <p:ph type="title" idx="2"/>
          </p:nvPr>
        </p:nvSpPr>
        <p:spPr>
          <a:xfrm>
            <a:off x="3509980" y="427812"/>
            <a:ext cx="1288800" cy="1219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b="1"/>
              <a:t>02</a:t>
            </a:r>
            <a:endParaRPr b="1"/>
          </a:p>
        </p:txBody>
      </p:sp>
      <p:grpSp>
        <p:nvGrpSpPr>
          <p:cNvPr id="2212" name="Google Shape;2212;p49"/>
          <p:cNvGrpSpPr/>
          <p:nvPr/>
        </p:nvGrpSpPr>
        <p:grpSpPr>
          <a:xfrm>
            <a:off x="5483666" y="2090828"/>
            <a:ext cx="6779641" cy="3145103"/>
            <a:chOff x="663925" y="2493575"/>
            <a:chExt cx="2168375" cy="1005950"/>
          </a:xfrm>
        </p:grpSpPr>
        <p:sp>
          <p:nvSpPr>
            <p:cNvPr id="2213" name="Google Shape;2213;p49"/>
            <p:cNvSpPr/>
            <p:nvPr/>
          </p:nvSpPr>
          <p:spPr>
            <a:xfrm>
              <a:off x="2002375" y="2775275"/>
              <a:ext cx="145900" cy="104025"/>
            </a:xfrm>
            <a:custGeom>
              <a:avLst/>
              <a:gdLst/>
              <a:ahLst/>
              <a:cxnLst/>
              <a:rect l="l" t="t" r="r" b="b"/>
              <a:pathLst>
                <a:path w="5836" h="4161" extrusionOk="0">
                  <a:moveTo>
                    <a:pt x="5320" y="1"/>
                  </a:moveTo>
                  <a:cubicBezTo>
                    <a:pt x="5137" y="1"/>
                    <a:pt x="4909" y="102"/>
                    <a:pt x="4651" y="250"/>
                  </a:cubicBezTo>
                  <a:cubicBezTo>
                    <a:pt x="4623" y="265"/>
                    <a:pt x="4580" y="279"/>
                    <a:pt x="4552" y="308"/>
                  </a:cubicBezTo>
                  <a:cubicBezTo>
                    <a:pt x="4166" y="536"/>
                    <a:pt x="3667" y="807"/>
                    <a:pt x="3225" y="878"/>
                  </a:cubicBezTo>
                  <a:cubicBezTo>
                    <a:pt x="3125" y="891"/>
                    <a:pt x="3021" y="896"/>
                    <a:pt x="2916" y="896"/>
                  </a:cubicBezTo>
                  <a:cubicBezTo>
                    <a:pt x="2585" y="896"/>
                    <a:pt x="2234" y="848"/>
                    <a:pt x="1906" y="848"/>
                  </a:cubicBezTo>
                  <a:cubicBezTo>
                    <a:pt x="1875" y="848"/>
                    <a:pt x="1844" y="849"/>
                    <a:pt x="1813" y="850"/>
                  </a:cubicBezTo>
                  <a:cubicBezTo>
                    <a:pt x="1285" y="864"/>
                    <a:pt x="686" y="949"/>
                    <a:pt x="400" y="1392"/>
                  </a:cubicBezTo>
                  <a:cubicBezTo>
                    <a:pt x="29" y="1934"/>
                    <a:pt x="1" y="2932"/>
                    <a:pt x="144" y="3560"/>
                  </a:cubicBezTo>
                  <a:cubicBezTo>
                    <a:pt x="172" y="3703"/>
                    <a:pt x="215" y="3860"/>
                    <a:pt x="329" y="3959"/>
                  </a:cubicBezTo>
                  <a:cubicBezTo>
                    <a:pt x="457" y="4074"/>
                    <a:pt x="629" y="4102"/>
                    <a:pt x="800" y="4116"/>
                  </a:cubicBezTo>
                  <a:cubicBezTo>
                    <a:pt x="1063" y="4149"/>
                    <a:pt x="1320" y="4160"/>
                    <a:pt x="1574" y="4160"/>
                  </a:cubicBezTo>
                  <a:cubicBezTo>
                    <a:pt x="2196" y="4160"/>
                    <a:pt x="2799" y="4092"/>
                    <a:pt x="3416" y="4092"/>
                  </a:cubicBezTo>
                  <a:cubicBezTo>
                    <a:pt x="3546" y="4092"/>
                    <a:pt x="3678" y="4095"/>
                    <a:pt x="3810" y="4102"/>
                  </a:cubicBezTo>
                  <a:cubicBezTo>
                    <a:pt x="3960" y="4109"/>
                    <a:pt x="4113" y="4124"/>
                    <a:pt x="4264" y="4124"/>
                  </a:cubicBezTo>
                  <a:cubicBezTo>
                    <a:pt x="4416" y="4124"/>
                    <a:pt x="4566" y="4109"/>
                    <a:pt x="4708" y="4059"/>
                  </a:cubicBezTo>
                  <a:cubicBezTo>
                    <a:pt x="5222" y="3874"/>
                    <a:pt x="5450" y="3275"/>
                    <a:pt x="5564" y="2747"/>
                  </a:cubicBezTo>
                  <a:cubicBezTo>
                    <a:pt x="5721" y="2048"/>
                    <a:pt x="5835" y="1249"/>
                    <a:pt x="5750" y="550"/>
                  </a:cubicBezTo>
                  <a:cubicBezTo>
                    <a:pt x="5695" y="151"/>
                    <a:pt x="5542" y="1"/>
                    <a:pt x="5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9"/>
            <p:cNvSpPr/>
            <p:nvPr/>
          </p:nvSpPr>
          <p:spPr>
            <a:xfrm>
              <a:off x="1954250" y="2671475"/>
              <a:ext cx="26400" cy="35550"/>
            </a:xfrm>
            <a:custGeom>
              <a:avLst/>
              <a:gdLst/>
              <a:ahLst/>
              <a:cxnLst/>
              <a:rect l="l" t="t" r="r" b="b"/>
              <a:pathLst>
                <a:path w="1056" h="1422" extrusionOk="0">
                  <a:moveTo>
                    <a:pt x="418" y="0"/>
                  </a:moveTo>
                  <a:cubicBezTo>
                    <a:pt x="262" y="0"/>
                    <a:pt x="104" y="86"/>
                    <a:pt x="0" y="365"/>
                  </a:cubicBezTo>
                  <a:lnTo>
                    <a:pt x="300" y="1421"/>
                  </a:lnTo>
                  <a:lnTo>
                    <a:pt x="1056" y="1264"/>
                  </a:lnTo>
                  <a:lnTo>
                    <a:pt x="913" y="223"/>
                  </a:lnTo>
                  <a:cubicBezTo>
                    <a:pt x="913" y="223"/>
                    <a:pt x="669" y="0"/>
                    <a:pt x="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9"/>
            <p:cNvSpPr/>
            <p:nvPr/>
          </p:nvSpPr>
          <p:spPr>
            <a:xfrm>
              <a:off x="1971725" y="2663825"/>
              <a:ext cx="14275" cy="22200"/>
            </a:xfrm>
            <a:custGeom>
              <a:avLst/>
              <a:gdLst/>
              <a:ahLst/>
              <a:cxnLst/>
              <a:rect l="l" t="t" r="r" b="b"/>
              <a:pathLst>
                <a:path w="571" h="888" extrusionOk="0">
                  <a:moveTo>
                    <a:pt x="449" y="0"/>
                  </a:moveTo>
                  <a:cubicBezTo>
                    <a:pt x="408" y="0"/>
                    <a:pt x="365" y="16"/>
                    <a:pt x="328" y="44"/>
                  </a:cubicBezTo>
                  <a:cubicBezTo>
                    <a:pt x="190" y="106"/>
                    <a:pt x="74" y="213"/>
                    <a:pt x="39" y="354"/>
                  </a:cubicBezTo>
                  <a:lnTo>
                    <a:pt x="39" y="354"/>
                  </a:lnTo>
                  <a:lnTo>
                    <a:pt x="43" y="329"/>
                  </a:lnTo>
                  <a:lnTo>
                    <a:pt x="43" y="329"/>
                  </a:lnTo>
                  <a:cubicBezTo>
                    <a:pt x="0" y="457"/>
                    <a:pt x="14" y="629"/>
                    <a:pt x="100" y="743"/>
                  </a:cubicBezTo>
                  <a:cubicBezTo>
                    <a:pt x="143" y="814"/>
                    <a:pt x="214" y="871"/>
                    <a:pt x="300" y="885"/>
                  </a:cubicBezTo>
                  <a:cubicBezTo>
                    <a:pt x="308" y="887"/>
                    <a:pt x="317" y="888"/>
                    <a:pt x="326" y="888"/>
                  </a:cubicBezTo>
                  <a:cubicBezTo>
                    <a:pt x="405" y="888"/>
                    <a:pt x="487" y="834"/>
                    <a:pt x="499" y="757"/>
                  </a:cubicBezTo>
                  <a:cubicBezTo>
                    <a:pt x="499" y="700"/>
                    <a:pt x="485" y="657"/>
                    <a:pt x="471" y="600"/>
                  </a:cubicBezTo>
                  <a:cubicBezTo>
                    <a:pt x="457" y="529"/>
                    <a:pt x="457" y="443"/>
                    <a:pt x="485" y="358"/>
                  </a:cubicBezTo>
                  <a:cubicBezTo>
                    <a:pt x="514" y="300"/>
                    <a:pt x="542" y="258"/>
                    <a:pt x="556" y="186"/>
                  </a:cubicBezTo>
                  <a:cubicBezTo>
                    <a:pt x="571" y="129"/>
                    <a:pt x="571" y="58"/>
                    <a:pt x="514" y="15"/>
                  </a:cubicBezTo>
                  <a:cubicBezTo>
                    <a:pt x="493" y="5"/>
                    <a:pt x="471" y="0"/>
                    <a:pt x="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9"/>
            <p:cNvSpPr/>
            <p:nvPr/>
          </p:nvSpPr>
          <p:spPr>
            <a:xfrm>
              <a:off x="1955300" y="2639575"/>
              <a:ext cx="90975" cy="120450"/>
            </a:xfrm>
            <a:custGeom>
              <a:avLst/>
              <a:gdLst/>
              <a:ahLst/>
              <a:cxnLst/>
              <a:rect l="l" t="t" r="r" b="b"/>
              <a:pathLst>
                <a:path w="3639" h="4818" extrusionOk="0">
                  <a:moveTo>
                    <a:pt x="2616" y="0"/>
                  </a:moveTo>
                  <a:cubicBezTo>
                    <a:pt x="2205" y="0"/>
                    <a:pt x="2122" y="1117"/>
                    <a:pt x="2098" y="1356"/>
                  </a:cubicBezTo>
                  <a:cubicBezTo>
                    <a:pt x="2041" y="2041"/>
                    <a:pt x="1870" y="2711"/>
                    <a:pt x="1613" y="3339"/>
                  </a:cubicBezTo>
                  <a:cubicBezTo>
                    <a:pt x="1427" y="2982"/>
                    <a:pt x="1242" y="2611"/>
                    <a:pt x="1042" y="2241"/>
                  </a:cubicBezTo>
                  <a:cubicBezTo>
                    <a:pt x="1028" y="2198"/>
                    <a:pt x="999" y="2155"/>
                    <a:pt x="942" y="2126"/>
                  </a:cubicBezTo>
                  <a:cubicBezTo>
                    <a:pt x="918" y="2114"/>
                    <a:pt x="892" y="2110"/>
                    <a:pt x="863" y="2110"/>
                  </a:cubicBezTo>
                  <a:cubicBezTo>
                    <a:pt x="825" y="2110"/>
                    <a:pt x="784" y="2118"/>
                    <a:pt x="743" y="2126"/>
                  </a:cubicBezTo>
                  <a:cubicBezTo>
                    <a:pt x="500" y="2169"/>
                    <a:pt x="258" y="2226"/>
                    <a:pt x="1" y="2283"/>
                  </a:cubicBezTo>
                  <a:cubicBezTo>
                    <a:pt x="101" y="2711"/>
                    <a:pt x="86" y="3154"/>
                    <a:pt x="172" y="3581"/>
                  </a:cubicBezTo>
                  <a:cubicBezTo>
                    <a:pt x="258" y="4009"/>
                    <a:pt x="472" y="4452"/>
                    <a:pt x="900" y="4666"/>
                  </a:cubicBezTo>
                  <a:cubicBezTo>
                    <a:pt x="1088" y="4770"/>
                    <a:pt x="1303" y="4817"/>
                    <a:pt x="1523" y="4817"/>
                  </a:cubicBezTo>
                  <a:cubicBezTo>
                    <a:pt x="1902" y="4817"/>
                    <a:pt x="2294" y="4677"/>
                    <a:pt x="2583" y="4452"/>
                  </a:cubicBezTo>
                  <a:cubicBezTo>
                    <a:pt x="3039" y="4095"/>
                    <a:pt x="3282" y="3567"/>
                    <a:pt x="3467" y="3039"/>
                  </a:cubicBezTo>
                  <a:cubicBezTo>
                    <a:pt x="3553" y="2754"/>
                    <a:pt x="3639" y="2455"/>
                    <a:pt x="3624" y="2155"/>
                  </a:cubicBezTo>
                  <a:cubicBezTo>
                    <a:pt x="3610" y="1898"/>
                    <a:pt x="3539" y="1656"/>
                    <a:pt x="3453" y="1399"/>
                  </a:cubicBezTo>
                  <a:cubicBezTo>
                    <a:pt x="3353" y="1114"/>
                    <a:pt x="3253" y="814"/>
                    <a:pt x="3125" y="529"/>
                  </a:cubicBezTo>
                  <a:cubicBezTo>
                    <a:pt x="3068" y="386"/>
                    <a:pt x="3011" y="243"/>
                    <a:pt x="2897" y="144"/>
                  </a:cubicBezTo>
                  <a:cubicBezTo>
                    <a:pt x="2789" y="43"/>
                    <a:pt x="2697" y="0"/>
                    <a:pt x="2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9"/>
            <p:cNvSpPr/>
            <p:nvPr/>
          </p:nvSpPr>
          <p:spPr>
            <a:xfrm>
              <a:off x="2007725" y="2617750"/>
              <a:ext cx="150525" cy="194025"/>
            </a:xfrm>
            <a:custGeom>
              <a:avLst/>
              <a:gdLst/>
              <a:ahLst/>
              <a:cxnLst/>
              <a:rect l="l" t="t" r="r" b="b"/>
              <a:pathLst>
                <a:path w="6021" h="7761" extrusionOk="0">
                  <a:moveTo>
                    <a:pt x="2916" y="0"/>
                  </a:moveTo>
                  <a:cubicBezTo>
                    <a:pt x="2203" y="0"/>
                    <a:pt x="1489" y="170"/>
                    <a:pt x="871" y="503"/>
                  </a:cubicBezTo>
                  <a:cubicBezTo>
                    <a:pt x="643" y="617"/>
                    <a:pt x="443" y="760"/>
                    <a:pt x="329" y="974"/>
                  </a:cubicBezTo>
                  <a:cubicBezTo>
                    <a:pt x="272" y="1088"/>
                    <a:pt x="243" y="1231"/>
                    <a:pt x="243" y="1373"/>
                  </a:cubicBezTo>
                  <a:cubicBezTo>
                    <a:pt x="158" y="2386"/>
                    <a:pt x="443" y="3370"/>
                    <a:pt x="586" y="4369"/>
                  </a:cubicBezTo>
                  <a:cubicBezTo>
                    <a:pt x="657" y="4854"/>
                    <a:pt x="700" y="5339"/>
                    <a:pt x="643" y="5824"/>
                  </a:cubicBezTo>
                  <a:cubicBezTo>
                    <a:pt x="629" y="5981"/>
                    <a:pt x="600" y="6138"/>
                    <a:pt x="557" y="6280"/>
                  </a:cubicBezTo>
                  <a:cubicBezTo>
                    <a:pt x="457" y="6637"/>
                    <a:pt x="1" y="7393"/>
                    <a:pt x="457" y="7664"/>
                  </a:cubicBezTo>
                  <a:cubicBezTo>
                    <a:pt x="581" y="7734"/>
                    <a:pt x="713" y="7760"/>
                    <a:pt x="850" y="7760"/>
                  </a:cubicBezTo>
                  <a:cubicBezTo>
                    <a:pt x="1189" y="7760"/>
                    <a:pt x="1555" y="7601"/>
                    <a:pt x="1870" y="7550"/>
                  </a:cubicBezTo>
                  <a:cubicBezTo>
                    <a:pt x="1947" y="7538"/>
                    <a:pt x="2025" y="7533"/>
                    <a:pt x="2104" y="7533"/>
                  </a:cubicBezTo>
                  <a:cubicBezTo>
                    <a:pt x="2451" y="7533"/>
                    <a:pt x="2812" y="7628"/>
                    <a:pt x="3153" y="7628"/>
                  </a:cubicBezTo>
                  <a:cubicBezTo>
                    <a:pt x="3280" y="7628"/>
                    <a:pt x="3405" y="7615"/>
                    <a:pt x="3524" y="7579"/>
                  </a:cubicBezTo>
                  <a:cubicBezTo>
                    <a:pt x="3838" y="7479"/>
                    <a:pt x="4195" y="7322"/>
                    <a:pt x="4523" y="7293"/>
                  </a:cubicBezTo>
                  <a:cubicBezTo>
                    <a:pt x="4766" y="7279"/>
                    <a:pt x="5037" y="7265"/>
                    <a:pt x="5251" y="7151"/>
                  </a:cubicBezTo>
                  <a:cubicBezTo>
                    <a:pt x="5536" y="6994"/>
                    <a:pt x="5593" y="6837"/>
                    <a:pt x="5550" y="6680"/>
                  </a:cubicBezTo>
                  <a:cubicBezTo>
                    <a:pt x="5450" y="6395"/>
                    <a:pt x="5051" y="6109"/>
                    <a:pt x="4994" y="5810"/>
                  </a:cubicBezTo>
                  <a:cubicBezTo>
                    <a:pt x="4894" y="5282"/>
                    <a:pt x="4965" y="4740"/>
                    <a:pt x="5051" y="4226"/>
                  </a:cubicBezTo>
                  <a:cubicBezTo>
                    <a:pt x="5208" y="3185"/>
                    <a:pt x="6021" y="931"/>
                    <a:pt x="4580" y="332"/>
                  </a:cubicBezTo>
                  <a:cubicBezTo>
                    <a:pt x="4060" y="110"/>
                    <a:pt x="3488" y="0"/>
                    <a:pt x="2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9"/>
            <p:cNvSpPr/>
            <p:nvPr/>
          </p:nvSpPr>
          <p:spPr>
            <a:xfrm>
              <a:off x="2049825" y="2812550"/>
              <a:ext cx="4650" cy="1100"/>
            </a:xfrm>
            <a:custGeom>
              <a:avLst/>
              <a:gdLst/>
              <a:ahLst/>
              <a:cxnLst/>
              <a:rect l="l" t="t" r="r" b="b"/>
              <a:pathLst>
                <a:path w="186" h="44" extrusionOk="0">
                  <a:moveTo>
                    <a:pt x="186" y="1"/>
                  </a:moveTo>
                  <a:lnTo>
                    <a:pt x="0" y="43"/>
                  </a:lnTo>
                  <a:cubicBezTo>
                    <a:pt x="72" y="29"/>
                    <a:pt x="129" y="15"/>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9"/>
            <p:cNvSpPr/>
            <p:nvPr/>
          </p:nvSpPr>
          <p:spPr>
            <a:xfrm>
              <a:off x="2009150" y="2619300"/>
              <a:ext cx="138400" cy="176875"/>
            </a:xfrm>
            <a:custGeom>
              <a:avLst/>
              <a:gdLst/>
              <a:ahLst/>
              <a:cxnLst/>
              <a:rect l="l" t="t" r="r" b="b"/>
              <a:pathLst>
                <a:path w="5536" h="7075" extrusionOk="0">
                  <a:moveTo>
                    <a:pt x="4034" y="1"/>
                  </a:moveTo>
                  <a:cubicBezTo>
                    <a:pt x="3962" y="1"/>
                    <a:pt x="3895" y="18"/>
                    <a:pt x="3853" y="56"/>
                  </a:cubicBezTo>
                  <a:cubicBezTo>
                    <a:pt x="3667" y="213"/>
                    <a:pt x="3624" y="712"/>
                    <a:pt x="3539" y="926"/>
                  </a:cubicBezTo>
                  <a:cubicBezTo>
                    <a:pt x="3453" y="1126"/>
                    <a:pt x="3310" y="1297"/>
                    <a:pt x="3139" y="1440"/>
                  </a:cubicBezTo>
                  <a:cubicBezTo>
                    <a:pt x="2894" y="1656"/>
                    <a:pt x="2560" y="1825"/>
                    <a:pt x="2240" y="1825"/>
                  </a:cubicBezTo>
                  <a:cubicBezTo>
                    <a:pt x="2096" y="1825"/>
                    <a:pt x="1955" y="1790"/>
                    <a:pt x="1827" y="1711"/>
                  </a:cubicBezTo>
                  <a:cubicBezTo>
                    <a:pt x="1570" y="1554"/>
                    <a:pt x="1442" y="1240"/>
                    <a:pt x="1427" y="940"/>
                  </a:cubicBezTo>
                  <a:cubicBezTo>
                    <a:pt x="1399" y="669"/>
                    <a:pt x="1499" y="412"/>
                    <a:pt x="1485" y="141"/>
                  </a:cubicBezTo>
                  <a:cubicBezTo>
                    <a:pt x="1455" y="132"/>
                    <a:pt x="1424" y="128"/>
                    <a:pt x="1393" y="128"/>
                  </a:cubicBezTo>
                  <a:cubicBezTo>
                    <a:pt x="1277" y="128"/>
                    <a:pt x="1158" y="185"/>
                    <a:pt x="1057" y="241"/>
                  </a:cubicBezTo>
                  <a:cubicBezTo>
                    <a:pt x="1000" y="270"/>
                    <a:pt x="942" y="298"/>
                    <a:pt x="914" y="341"/>
                  </a:cubicBezTo>
                  <a:cubicBezTo>
                    <a:pt x="871" y="398"/>
                    <a:pt x="871" y="455"/>
                    <a:pt x="857" y="527"/>
                  </a:cubicBezTo>
                  <a:cubicBezTo>
                    <a:pt x="828" y="983"/>
                    <a:pt x="757" y="1411"/>
                    <a:pt x="643" y="1868"/>
                  </a:cubicBezTo>
                  <a:cubicBezTo>
                    <a:pt x="600" y="2124"/>
                    <a:pt x="500" y="2267"/>
                    <a:pt x="315" y="2410"/>
                  </a:cubicBezTo>
                  <a:cubicBezTo>
                    <a:pt x="44" y="2638"/>
                    <a:pt x="72" y="2809"/>
                    <a:pt x="129" y="3123"/>
                  </a:cubicBezTo>
                  <a:cubicBezTo>
                    <a:pt x="215" y="3522"/>
                    <a:pt x="272" y="3936"/>
                    <a:pt x="300" y="4350"/>
                  </a:cubicBezTo>
                  <a:cubicBezTo>
                    <a:pt x="315" y="4564"/>
                    <a:pt x="315" y="4792"/>
                    <a:pt x="300" y="5006"/>
                  </a:cubicBezTo>
                  <a:cubicBezTo>
                    <a:pt x="286" y="5291"/>
                    <a:pt x="272" y="5605"/>
                    <a:pt x="215" y="5890"/>
                  </a:cubicBezTo>
                  <a:cubicBezTo>
                    <a:pt x="144" y="6218"/>
                    <a:pt x="1" y="6489"/>
                    <a:pt x="115" y="6832"/>
                  </a:cubicBezTo>
                  <a:cubicBezTo>
                    <a:pt x="144" y="6917"/>
                    <a:pt x="186" y="6989"/>
                    <a:pt x="258" y="7032"/>
                  </a:cubicBezTo>
                  <a:cubicBezTo>
                    <a:pt x="315" y="7074"/>
                    <a:pt x="386" y="7074"/>
                    <a:pt x="457" y="7074"/>
                  </a:cubicBezTo>
                  <a:cubicBezTo>
                    <a:pt x="857" y="7074"/>
                    <a:pt x="1242" y="7003"/>
                    <a:pt x="1613" y="6860"/>
                  </a:cubicBezTo>
                  <a:cubicBezTo>
                    <a:pt x="1874" y="6756"/>
                    <a:pt x="2220" y="6424"/>
                    <a:pt x="2495" y="6424"/>
                  </a:cubicBezTo>
                  <a:cubicBezTo>
                    <a:pt x="2520" y="6424"/>
                    <a:pt x="2545" y="6426"/>
                    <a:pt x="2569" y="6432"/>
                  </a:cubicBezTo>
                  <a:cubicBezTo>
                    <a:pt x="2697" y="6475"/>
                    <a:pt x="2825" y="6632"/>
                    <a:pt x="2940" y="6703"/>
                  </a:cubicBezTo>
                  <a:cubicBezTo>
                    <a:pt x="3125" y="6818"/>
                    <a:pt x="3353" y="6889"/>
                    <a:pt x="3567" y="6946"/>
                  </a:cubicBezTo>
                  <a:cubicBezTo>
                    <a:pt x="3842" y="7029"/>
                    <a:pt x="4135" y="7070"/>
                    <a:pt x="4427" y="7070"/>
                  </a:cubicBezTo>
                  <a:cubicBezTo>
                    <a:pt x="4589" y="7070"/>
                    <a:pt x="4750" y="7057"/>
                    <a:pt x="4908" y="7032"/>
                  </a:cubicBezTo>
                  <a:cubicBezTo>
                    <a:pt x="5037" y="7017"/>
                    <a:pt x="5165" y="6989"/>
                    <a:pt x="5265" y="6917"/>
                  </a:cubicBezTo>
                  <a:cubicBezTo>
                    <a:pt x="5422" y="6803"/>
                    <a:pt x="5536" y="6475"/>
                    <a:pt x="5507" y="6290"/>
                  </a:cubicBezTo>
                  <a:cubicBezTo>
                    <a:pt x="5493" y="6161"/>
                    <a:pt x="5436" y="6062"/>
                    <a:pt x="5393" y="5947"/>
                  </a:cubicBezTo>
                  <a:cubicBezTo>
                    <a:pt x="5236" y="5548"/>
                    <a:pt x="5251" y="5077"/>
                    <a:pt x="5251" y="4649"/>
                  </a:cubicBezTo>
                  <a:cubicBezTo>
                    <a:pt x="5265" y="4378"/>
                    <a:pt x="5265" y="4107"/>
                    <a:pt x="5350" y="3836"/>
                  </a:cubicBezTo>
                  <a:cubicBezTo>
                    <a:pt x="5436" y="3565"/>
                    <a:pt x="5493" y="3294"/>
                    <a:pt x="5507" y="2994"/>
                  </a:cubicBezTo>
                  <a:cubicBezTo>
                    <a:pt x="5507" y="2895"/>
                    <a:pt x="5507" y="2780"/>
                    <a:pt x="5465" y="2681"/>
                  </a:cubicBezTo>
                  <a:cubicBezTo>
                    <a:pt x="5379" y="2552"/>
                    <a:pt x="5236" y="2567"/>
                    <a:pt x="5122" y="2509"/>
                  </a:cubicBezTo>
                  <a:cubicBezTo>
                    <a:pt x="4980" y="2438"/>
                    <a:pt x="4851" y="2324"/>
                    <a:pt x="4723" y="2238"/>
                  </a:cubicBezTo>
                  <a:cubicBezTo>
                    <a:pt x="4181" y="1853"/>
                    <a:pt x="4124" y="1226"/>
                    <a:pt x="4238" y="626"/>
                  </a:cubicBezTo>
                  <a:cubicBezTo>
                    <a:pt x="4266" y="498"/>
                    <a:pt x="4423" y="327"/>
                    <a:pt x="4395" y="198"/>
                  </a:cubicBezTo>
                  <a:cubicBezTo>
                    <a:pt x="4356" y="74"/>
                    <a:pt x="4183" y="1"/>
                    <a:pt x="4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9"/>
            <p:cNvSpPr/>
            <p:nvPr/>
          </p:nvSpPr>
          <p:spPr>
            <a:xfrm>
              <a:off x="2023425" y="2533175"/>
              <a:ext cx="98450" cy="60725"/>
            </a:xfrm>
            <a:custGeom>
              <a:avLst/>
              <a:gdLst/>
              <a:ahLst/>
              <a:cxnLst/>
              <a:rect l="l" t="t" r="r" b="b"/>
              <a:pathLst>
                <a:path w="3938" h="2429" extrusionOk="0">
                  <a:moveTo>
                    <a:pt x="594" y="1"/>
                  </a:moveTo>
                  <a:cubicBezTo>
                    <a:pt x="402" y="1"/>
                    <a:pt x="264" y="49"/>
                    <a:pt x="200" y="148"/>
                  </a:cubicBezTo>
                  <a:cubicBezTo>
                    <a:pt x="1" y="477"/>
                    <a:pt x="642" y="1218"/>
                    <a:pt x="1613" y="1803"/>
                  </a:cubicBezTo>
                  <a:cubicBezTo>
                    <a:pt x="2283" y="2202"/>
                    <a:pt x="2941" y="2428"/>
                    <a:pt x="3350" y="2428"/>
                  </a:cubicBezTo>
                  <a:cubicBezTo>
                    <a:pt x="3542" y="2428"/>
                    <a:pt x="3679" y="2379"/>
                    <a:pt x="3738" y="2274"/>
                  </a:cubicBezTo>
                  <a:cubicBezTo>
                    <a:pt x="3938" y="1946"/>
                    <a:pt x="3296" y="1204"/>
                    <a:pt x="2326" y="619"/>
                  </a:cubicBezTo>
                  <a:cubicBezTo>
                    <a:pt x="1655" y="220"/>
                    <a:pt x="1004"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9"/>
            <p:cNvSpPr/>
            <p:nvPr/>
          </p:nvSpPr>
          <p:spPr>
            <a:xfrm>
              <a:off x="2033775" y="2516750"/>
              <a:ext cx="71700" cy="88225"/>
            </a:xfrm>
            <a:custGeom>
              <a:avLst/>
              <a:gdLst/>
              <a:ahLst/>
              <a:cxnLst/>
              <a:rect l="l" t="t" r="r" b="b"/>
              <a:pathLst>
                <a:path w="2868" h="3529" extrusionOk="0">
                  <a:moveTo>
                    <a:pt x="999" y="0"/>
                  </a:moveTo>
                  <a:cubicBezTo>
                    <a:pt x="879" y="0"/>
                    <a:pt x="765" y="24"/>
                    <a:pt x="671" y="92"/>
                  </a:cubicBezTo>
                  <a:cubicBezTo>
                    <a:pt x="442" y="278"/>
                    <a:pt x="286" y="663"/>
                    <a:pt x="228" y="934"/>
                  </a:cubicBezTo>
                  <a:cubicBezTo>
                    <a:pt x="157" y="1219"/>
                    <a:pt x="171" y="1533"/>
                    <a:pt x="114" y="1818"/>
                  </a:cubicBezTo>
                  <a:cubicBezTo>
                    <a:pt x="43" y="2118"/>
                    <a:pt x="0" y="2360"/>
                    <a:pt x="29" y="2646"/>
                  </a:cubicBezTo>
                  <a:lnTo>
                    <a:pt x="43" y="2703"/>
                  </a:lnTo>
                  <a:cubicBezTo>
                    <a:pt x="72" y="2845"/>
                    <a:pt x="86" y="2974"/>
                    <a:pt x="114" y="3116"/>
                  </a:cubicBezTo>
                  <a:cubicBezTo>
                    <a:pt x="129" y="3202"/>
                    <a:pt x="157" y="3302"/>
                    <a:pt x="228" y="3359"/>
                  </a:cubicBezTo>
                  <a:cubicBezTo>
                    <a:pt x="271" y="3402"/>
                    <a:pt x="328" y="3430"/>
                    <a:pt x="385" y="3445"/>
                  </a:cubicBezTo>
                  <a:cubicBezTo>
                    <a:pt x="569" y="3496"/>
                    <a:pt x="775" y="3528"/>
                    <a:pt x="981" y="3528"/>
                  </a:cubicBezTo>
                  <a:cubicBezTo>
                    <a:pt x="1175" y="3528"/>
                    <a:pt x="1368" y="3500"/>
                    <a:pt x="1541" y="3430"/>
                  </a:cubicBezTo>
                  <a:cubicBezTo>
                    <a:pt x="2254" y="3173"/>
                    <a:pt x="2639" y="2332"/>
                    <a:pt x="2796" y="1647"/>
                  </a:cubicBezTo>
                  <a:cubicBezTo>
                    <a:pt x="2868" y="1319"/>
                    <a:pt x="2782" y="934"/>
                    <a:pt x="2568" y="663"/>
                  </a:cubicBezTo>
                  <a:cubicBezTo>
                    <a:pt x="2340" y="363"/>
                    <a:pt x="1969" y="192"/>
                    <a:pt x="1598" y="106"/>
                  </a:cubicBezTo>
                  <a:cubicBezTo>
                    <a:pt x="1427" y="70"/>
                    <a:pt x="1204"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9"/>
            <p:cNvSpPr/>
            <p:nvPr/>
          </p:nvSpPr>
          <p:spPr>
            <a:xfrm>
              <a:off x="2055175" y="2572075"/>
              <a:ext cx="41750" cy="60625"/>
            </a:xfrm>
            <a:custGeom>
              <a:avLst/>
              <a:gdLst/>
              <a:ahLst/>
              <a:cxnLst/>
              <a:rect l="l" t="t" r="r" b="b"/>
              <a:pathLst>
                <a:path w="1670" h="2425" extrusionOk="0">
                  <a:moveTo>
                    <a:pt x="1292" y="0"/>
                  </a:moveTo>
                  <a:cubicBezTo>
                    <a:pt x="1224" y="0"/>
                    <a:pt x="1150" y="19"/>
                    <a:pt x="1084" y="19"/>
                  </a:cubicBezTo>
                  <a:cubicBezTo>
                    <a:pt x="885" y="33"/>
                    <a:pt x="685" y="48"/>
                    <a:pt x="485" y="90"/>
                  </a:cubicBezTo>
                  <a:cubicBezTo>
                    <a:pt x="400" y="119"/>
                    <a:pt x="300" y="147"/>
                    <a:pt x="243" y="219"/>
                  </a:cubicBezTo>
                  <a:cubicBezTo>
                    <a:pt x="200" y="261"/>
                    <a:pt x="186" y="333"/>
                    <a:pt x="171" y="390"/>
                  </a:cubicBezTo>
                  <a:cubicBezTo>
                    <a:pt x="57" y="932"/>
                    <a:pt x="0" y="1517"/>
                    <a:pt x="43" y="2073"/>
                  </a:cubicBezTo>
                  <a:cubicBezTo>
                    <a:pt x="57" y="2330"/>
                    <a:pt x="257" y="2359"/>
                    <a:pt x="485" y="2401"/>
                  </a:cubicBezTo>
                  <a:cubicBezTo>
                    <a:pt x="574" y="2416"/>
                    <a:pt x="664" y="2424"/>
                    <a:pt x="754" y="2424"/>
                  </a:cubicBezTo>
                  <a:cubicBezTo>
                    <a:pt x="924" y="2424"/>
                    <a:pt x="1092" y="2395"/>
                    <a:pt x="1241" y="2330"/>
                  </a:cubicBezTo>
                  <a:cubicBezTo>
                    <a:pt x="1341" y="2287"/>
                    <a:pt x="1527" y="2187"/>
                    <a:pt x="1584" y="2087"/>
                  </a:cubicBezTo>
                  <a:cubicBezTo>
                    <a:pt x="1669" y="1931"/>
                    <a:pt x="1569" y="1788"/>
                    <a:pt x="1541" y="1631"/>
                  </a:cubicBezTo>
                  <a:cubicBezTo>
                    <a:pt x="1484" y="1317"/>
                    <a:pt x="1427" y="1003"/>
                    <a:pt x="1469" y="689"/>
                  </a:cubicBezTo>
                  <a:cubicBezTo>
                    <a:pt x="1498" y="504"/>
                    <a:pt x="1569" y="219"/>
                    <a:pt x="1441" y="62"/>
                  </a:cubicBezTo>
                  <a:lnTo>
                    <a:pt x="1427" y="48"/>
                  </a:lnTo>
                  <a:cubicBezTo>
                    <a:pt x="1390" y="11"/>
                    <a:pt x="1343" y="0"/>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9"/>
            <p:cNvSpPr/>
            <p:nvPr/>
          </p:nvSpPr>
          <p:spPr>
            <a:xfrm>
              <a:off x="2082625" y="2567025"/>
              <a:ext cx="14300" cy="20625"/>
            </a:xfrm>
            <a:custGeom>
              <a:avLst/>
              <a:gdLst/>
              <a:ahLst/>
              <a:cxnLst/>
              <a:rect l="l" t="t" r="r" b="b"/>
              <a:pathLst>
                <a:path w="572" h="825" extrusionOk="0">
                  <a:moveTo>
                    <a:pt x="128" y="304"/>
                  </a:moveTo>
                  <a:cubicBezTo>
                    <a:pt x="123" y="315"/>
                    <a:pt x="119" y="325"/>
                    <a:pt x="115" y="335"/>
                  </a:cubicBezTo>
                  <a:lnTo>
                    <a:pt x="128" y="304"/>
                  </a:lnTo>
                  <a:close/>
                  <a:moveTo>
                    <a:pt x="390" y="1"/>
                  </a:moveTo>
                  <a:cubicBezTo>
                    <a:pt x="322" y="1"/>
                    <a:pt x="265" y="61"/>
                    <a:pt x="229" y="121"/>
                  </a:cubicBezTo>
                  <a:cubicBezTo>
                    <a:pt x="209" y="148"/>
                    <a:pt x="188" y="182"/>
                    <a:pt x="170" y="217"/>
                  </a:cubicBezTo>
                  <a:lnTo>
                    <a:pt x="170" y="217"/>
                  </a:lnTo>
                  <a:cubicBezTo>
                    <a:pt x="175" y="199"/>
                    <a:pt x="181" y="182"/>
                    <a:pt x="186" y="164"/>
                  </a:cubicBezTo>
                  <a:lnTo>
                    <a:pt x="186" y="164"/>
                  </a:lnTo>
                  <a:lnTo>
                    <a:pt x="128" y="304"/>
                  </a:lnTo>
                  <a:lnTo>
                    <a:pt x="128" y="304"/>
                  </a:lnTo>
                  <a:cubicBezTo>
                    <a:pt x="140" y="276"/>
                    <a:pt x="154" y="246"/>
                    <a:pt x="170" y="217"/>
                  </a:cubicBezTo>
                  <a:lnTo>
                    <a:pt x="170" y="217"/>
                  </a:lnTo>
                  <a:cubicBezTo>
                    <a:pt x="129" y="342"/>
                    <a:pt x="81" y="467"/>
                    <a:pt x="43" y="592"/>
                  </a:cubicBezTo>
                  <a:cubicBezTo>
                    <a:pt x="15" y="649"/>
                    <a:pt x="1" y="720"/>
                    <a:pt x="29" y="777"/>
                  </a:cubicBezTo>
                  <a:cubicBezTo>
                    <a:pt x="54" y="811"/>
                    <a:pt x="94" y="825"/>
                    <a:pt x="134" y="825"/>
                  </a:cubicBezTo>
                  <a:cubicBezTo>
                    <a:pt x="162" y="825"/>
                    <a:pt x="191" y="818"/>
                    <a:pt x="215" y="806"/>
                  </a:cubicBezTo>
                  <a:cubicBezTo>
                    <a:pt x="272" y="777"/>
                    <a:pt x="300" y="735"/>
                    <a:pt x="343" y="677"/>
                  </a:cubicBezTo>
                  <a:cubicBezTo>
                    <a:pt x="414" y="592"/>
                    <a:pt x="486" y="506"/>
                    <a:pt x="528" y="392"/>
                  </a:cubicBezTo>
                  <a:cubicBezTo>
                    <a:pt x="571" y="292"/>
                    <a:pt x="571" y="164"/>
                    <a:pt x="500" y="64"/>
                  </a:cubicBezTo>
                  <a:cubicBezTo>
                    <a:pt x="486" y="36"/>
                    <a:pt x="457" y="7"/>
                    <a:pt x="429" y="7"/>
                  </a:cubicBezTo>
                  <a:cubicBezTo>
                    <a:pt x="415" y="3"/>
                    <a:pt x="402" y="1"/>
                    <a:pt x="3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9"/>
            <p:cNvSpPr/>
            <p:nvPr/>
          </p:nvSpPr>
          <p:spPr>
            <a:xfrm>
              <a:off x="2028425" y="2493575"/>
              <a:ext cx="111650" cy="94750"/>
            </a:xfrm>
            <a:custGeom>
              <a:avLst/>
              <a:gdLst/>
              <a:ahLst/>
              <a:cxnLst/>
              <a:rect l="l" t="t" r="r" b="b"/>
              <a:pathLst>
                <a:path w="4466" h="3790" extrusionOk="0">
                  <a:moveTo>
                    <a:pt x="1746" y="1"/>
                  </a:moveTo>
                  <a:cubicBezTo>
                    <a:pt x="1360" y="1"/>
                    <a:pt x="908" y="95"/>
                    <a:pt x="656" y="477"/>
                  </a:cubicBezTo>
                  <a:lnTo>
                    <a:pt x="0" y="1761"/>
                  </a:lnTo>
                  <a:lnTo>
                    <a:pt x="442" y="1661"/>
                  </a:lnTo>
                  <a:cubicBezTo>
                    <a:pt x="1099" y="1861"/>
                    <a:pt x="1840" y="1932"/>
                    <a:pt x="2440" y="2303"/>
                  </a:cubicBezTo>
                  <a:cubicBezTo>
                    <a:pt x="2768" y="2503"/>
                    <a:pt x="2839" y="2717"/>
                    <a:pt x="2996" y="3031"/>
                  </a:cubicBezTo>
                  <a:cubicBezTo>
                    <a:pt x="3023" y="3099"/>
                    <a:pt x="3527" y="3790"/>
                    <a:pt x="3577" y="3790"/>
                  </a:cubicBezTo>
                  <a:cubicBezTo>
                    <a:pt x="3579" y="3790"/>
                    <a:pt x="3580" y="3789"/>
                    <a:pt x="3581" y="3787"/>
                  </a:cubicBezTo>
                  <a:cubicBezTo>
                    <a:pt x="3880" y="2874"/>
                    <a:pt x="4465" y="1718"/>
                    <a:pt x="3738" y="877"/>
                  </a:cubicBezTo>
                  <a:cubicBezTo>
                    <a:pt x="3395" y="491"/>
                    <a:pt x="2925" y="235"/>
                    <a:pt x="2440" y="92"/>
                  </a:cubicBezTo>
                  <a:cubicBezTo>
                    <a:pt x="2440" y="92"/>
                    <a:pt x="2125" y="1"/>
                    <a:pt x="1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9"/>
            <p:cNvSpPr/>
            <p:nvPr/>
          </p:nvSpPr>
          <p:spPr>
            <a:xfrm>
              <a:off x="2121325" y="2632800"/>
              <a:ext cx="1975" cy="1550"/>
            </a:xfrm>
            <a:custGeom>
              <a:avLst/>
              <a:gdLst/>
              <a:ahLst/>
              <a:cxnLst/>
              <a:rect l="l" t="t" r="r" b="b"/>
              <a:pathLst>
                <a:path w="79" h="62" extrusionOk="0">
                  <a:moveTo>
                    <a:pt x="79" y="1"/>
                  </a:moveTo>
                  <a:lnTo>
                    <a:pt x="79" y="1"/>
                  </a:lnTo>
                  <a:cubicBezTo>
                    <a:pt x="50" y="15"/>
                    <a:pt x="36" y="29"/>
                    <a:pt x="8" y="44"/>
                  </a:cubicBezTo>
                  <a:cubicBezTo>
                    <a:pt x="0" y="58"/>
                    <a:pt x="4" y="61"/>
                    <a:pt x="13" y="61"/>
                  </a:cubicBezTo>
                  <a:cubicBezTo>
                    <a:pt x="22" y="61"/>
                    <a:pt x="36" y="58"/>
                    <a:pt x="50" y="58"/>
                  </a:cubicBezTo>
                  <a:lnTo>
                    <a:pt x="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9"/>
            <p:cNvSpPr/>
            <p:nvPr/>
          </p:nvSpPr>
          <p:spPr>
            <a:xfrm>
              <a:off x="1942725" y="2659650"/>
              <a:ext cx="35425" cy="26200"/>
            </a:xfrm>
            <a:custGeom>
              <a:avLst/>
              <a:gdLst/>
              <a:ahLst/>
              <a:cxnLst/>
              <a:rect l="l" t="t" r="r" b="b"/>
              <a:pathLst>
                <a:path w="1417" h="1048" extrusionOk="0">
                  <a:moveTo>
                    <a:pt x="813" y="0"/>
                  </a:moveTo>
                  <a:cubicBezTo>
                    <a:pt x="564" y="0"/>
                    <a:pt x="99" y="263"/>
                    <a:pt x="47" y="467"/>
                  </a:cubicBezTo>
                  <a:cubicBezTo>
                    <a:pt x="1" y="643"/>
                    <a:pt x="298" y="1047"/>
                    <a:pt x="517" y="1047"/>
                  </a:cubicBezTo>
                  <a:cubicBezTo>
                    <a:pt x="566" y="1047"/>
                    <a:pt x="610" y="1028"/>
                    <a:pt x="647" y="981"/>
                  </a:cubicBezTo>
                  <a:cubicBezTo>
                    <a:pt x="718" y="910"/>
                    <a:pt x="675" y="781"/>
                    <a:pt x="632" y="681"/>
                  </a:cubicBezTo>
                  <a:lnTo>
                    <a:pt x="632" y="681"/>
                  </a:lnTo>
                  <a:cubicBezTo>
                    <a:pt x="704" y="824"/>
                    <a:pt x="846" y="924"/>
                    <a:pt x="989" y="967"/>
                  </a:cubicBezTo>
                  <a:cubicBezTo>
                    <a:pt x="989" y="796"/>
                    <a:pt x="932" y="610"/>
                    <a:pt x="846" y="453"/>
                  </a:cubicBezTo>
                  <a:lnTo>
                    <a:pt x="846" y="453"/>
                  </a:lnTo>
                  <a:cubicBezTo>
                    <a:pt x="918" y="582"/>
                    <a:pt x="1003" y="710"/>
                    <a:pt x="1103" y="796"/>
                  </a:cubicBezTo>
                  <a:cubicBezTo>
                    <a:pt x="1160" y="838"/>
                    <a:pt x="1203" y="881"/>
                    <a:pt x="1274" y="895"/>
                  </a:cubicBezTo>
                  <a:cubicBezTo>
                    <a:pt x="1346" y="895"/>
                    <a:pt x="1417" y="838"/>
                    <a:pt x="1403" y="781"/>
                  </a:cubicBezTo>
                  <a:cubicBezTo>
                    <a:pt x="1403" y="753"/>
                    <a:pt x="1388" y="724"/>
                    <a:pt x="1374" y="696"/>
                  </a:cubicBezTo>
                  <a:cubicBezTo>
                    <a:pt x="1274" y="525"/>
                    <a:pt x="1174" y="353"/>
                    <a:pt x="1060" y="182"/>
                  </a:cubicBezTo>
                  <a:cubicBezTo>
                    <a:pt x="1017" y="111"/>
                    <a:pt x="975" y="25"/>
                    <a:pt x="889" y="11"/>
                  </a:cubicBezTo>
                  <a:cubicBezTo>
                    <a:pt x="867" y="4"/>
                    <a:pt x="841" y="0"/>
                    <a:pt x="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9"/>
            <p:cNvSpPr/>
            <p:nvPr/>
          </p:nvSpPr>
          <p:spPr>
            <a:xfrm>
              <a:off x="2055875" y="2678425"/>
              <a:ext cx="38900" cy="40150"/>
            </a:xfrm>
            <a:custGeom>
              <a:avLst/>
              <a:gdLst/>
              <a:ahLst/>
              <a:cxnLst/>
              <a:rect l="l" t="t" r="r" b="b"/>
              <a:pathLst>
                <a:path w="1556" h="1606" extrusionOk="0">
                  <a:moveTo>
                    <a:pt x="838" y="1"/>
                  </a:moveTo>
                  <a:cubicBezTo>
                    <a:pt x="820" y="1"/>
                    <a:pt x="802" y="5"/>
                    <a:pt x="785" y="16"/>
                  </a:cubicBezTo>
                  <a:cubicBezTo>
                    <a:pt x="728" y="73"/>
                    <a:pt x="742" y="173"/>
                    <a:pt x="800" y="216"/>
                  </a:cubicBezTo>
                  <a:cubicBezTo>
                    <a:pt x="772" y="225"/>
                    <a:pt x="744" y="229"/>
                    <a:pt x="716" y="229"/>
                  </a:cubicBezTo>
                  <a:cubicBezTo>
                    <a:pt x="615" y="229"/>
                    <a:pt x="515" y="178"/>
                    <a:pt x="414" y="144"/>
                  </a:cubicBezTo>
                  <a:cubicBezTo>
                    <a:pt x="363" y="122"/>
                    <a:pt x="305" y="108"/>
                    <a:pt x="249" y="108"/>
                  </a:cubicBezTo>
                  <a:cubicBezTo>
                    <a:pt x="165" y="108"/>
                    <a:pt x="86" y="139"/>
                    <a:pt x="43" y="216"/>
                  </a:cubicBezTo>
                  <a:cubicBezTo>
                    <a:pt x="1" y="316"/>
                    <a:pt x="72" y="444"/>
                    <a:pt x="143" y="530"/>
                  </a:cubicBezTo>
                  <a:cubicBezTo>
                    <a:pt x="134" y="523"/>
                    <a:pt x="123" y="521"/>
                    <a:pt x="112" y="521"/>
                  </a:cubicBezTo>
                  <a:cubicBezTo>
                    <a:pt x="72" y="521"/>
                    <a:pt x="26" y="556"/>
                    <a:pt x="15" y="601"/>
                  </a:cubicBezTo>
                  <a:cubicBezTo>
                    <a:pt x="1" y="644"/>
                    <a:pt x="29" y="701"/>
                    <a:pt x="43" y="744"/>
                  </a:cubicBezTo>
                  <a:cubicBezTo>
                    <a:pt x="272" y="1186"/>
                    <a:pt x="771" y="1400"/>
                    <a:pt x="1228" y="1585"/>
                  </a:cubicBezTo>
                  <a:cubicBezTo>
                    <a:pt x="1248" y="1595"/>
                    <a:pt x="1261" y="1605"/>
                    <a:pt x="1277" y="1605"/>
                  </a:cubicBezTo>
                  <a:cubicBezTo>
                    <a:pt x="1283" y="1605"/>
                    <a:pt x="1290" y="1604"/>
                    <a:pt x="1299" y="1600"/>
                  </a:cubicBezTo>
                  <a:lnTo>
                    <a:pt x="1356" y="1571"/>
                  </a:lnTo>
                  <a:cubicBezTo>
                    <a:pt x="1427" y="1457"/>
                    <a:pt x="1556" y="1286"/>
                    <a:pt x="1556" y="1143"/>
                  </a:cubicBezTo>
                  <a:cubicBezTo>
                    <a:pt x="1556" y="1029"/>
                    <a:pt x="1456" y="943"/>
                    <a:pt x="1456" y="815"/>
                  </a:cubicBezTo>
                  <a:cubicBezTo>
                    <a:pt x="1441" y="729"/>
                    <a:pt x="1456" y="615"/>
                    <a:pt x="1427" y="530"/>
                  </a:cubicBezTo>
                  <a:cubicBezTo>
                    <a:pt x="1356" y="358"/>
                    <a:pt x="1142" y="287"/>
                    <a:pt x="1014" y="144"/>
                  </a:cubicBezTo>
                  <a:cubicBezTo>
                    <a:pt x="985" y="116"/>
                    <a:pt x="956" y="59"/>
                    <a:pt x="914" y="30"/>
                  </a:cubicBezTo>
                  <a:cubicBezTo>
                    <a:pt x="896" y="13"/>
                    <a:pt x="868" y="1"/>
                    <a:pt x="8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9"/>
            <p:cNvSpPr/>
            <p:nvPr/>
          </p:nvSpPr>
          <p:spPr>
            <a:xfrm>
              <a:off x="2084400" y="2635900"/>
              <a:ext cx="94550" cy="120200"/>
            </a:xfrm>
            <a:custGeom>
              <a:avLst/>
              <a:gdLst/>
              <a:ahLst/>
              <a:cxnLst/>
              <a:rect l="l" t="t" r="r" b="b"/>
              <a:pathLst>
                <a:path w="3782" h="4808" extrusionOk="0">
                  <a:moveTo>
                    <a:pt x="1814" y="1"/>
                  </a:moveTo>
                  <a:cubicBezTo>
                    <a:pt x="1508" y="1"/>
                    <a:pt x="1318" y="276"/>
                    <a:pt x="1242" y="633"/>
                  </a:cubicBezTo>
                  <a:cubicBezTo>
                    <a:pt x="1114" y="1261"/>
                    <a:pt x="1385" y="1703"/>
                    <a:pt x="1670" y="2159"/>
                  </a:cubicBezTo>
                  <a:cubicBezTo>
                    <a:pt x="1927" y="2544"/>
                    <a:pt x="2198" y="2930"/>
                    <a:pt x="2255" y="3415"/>
                  </a:cubicBezTo>
                  <a:cubicBezTo>
                    <a:pt x="2169" y="3372"/>
                    <a:pt x="315" y="2744"/>
                    <a:pt x="372" y="2644"/>
                  </a:cubicBezTo>
                  <a:lnTo>
                    <a:pt x="372" y="2644"/>
                  </a:lnTo>
                  <a:cubicBezTo>
                    <a:pt x="258" y="2815"/>
                    <a:pt x="144" y="3001"/>
                    <a:pt x="44" y="3186"/>
                  </a:cubicBezTo>
                  <a:cubicBezTo>
                    <a:pt x="15" y="3243"/>
                    <a:pt x="1" y="3301"/>
                    <a:pt x="1" y="3358"/>
                  </a:cubicBezTo>
                  <a:cubicBezTo>
                    <a:pt x="15" y="3400"/>
                    <a:pt x="44" y="3429"/>
                    <a:pt x="58" y="3472"/>
                  </a:cubicBezTo>
                  <a:cubicBezTo>
                    <a:pt x="543" y="4114"/>
                    <a:pt x="1271" y="4584"/>
                    <a:pt x="2055" y="4756"/>
                  </a:cubicBezTo>
                  <a:cubicBezTo>
                    <a:pt x="2182" y="4785"/>
                    <a:pt x="2316" y="4807"/>
                    <a:pt x="2448" y="4807"/>
                  </a:cubicBezTo>
                  <a:cubicBezTo>
                    <a:pt x="2569" y="4807"/>
                    <a:pt x="2688" y="4789"/>
                    <a:pt x="2797" y="4741"/>
                  </a:cubicBezTo>
                  <a:cubicBezTo>
                    <a:pt x="2954" y="4684"/>
                    <a:pt x="3097" y="4584"/>
                    <a:pt x="3211" y="4470"/>
                  </a:cubicBezTo>
                  <a:cubicBezTo>
                    <a:pt x="3667" y="3971"/>
                    <a:pt x="3781" y="3215"/>
                    <a:pt x="3624" y="2544"/>
                  </a:cubicBezTo>
                  <a:cubicBezTo>
                    <a:pt x="3482" y="1888"/>
                    <a:pt x="3111" y="1289"/>
                    <a:pt x="2726" y="718"/>
                  </a:cubicBezTo>
                  <a:cubicBezTo>
                    <a:pt x="2569" y="476"/>
                    <a:pt x="2398" y="233"/>
                    <a:pt x="2141" y="91"/>
                  </a:cubicBezTo>
                  <a:cubicBezTo>
                    <a:pt x="2020" y="29"/>
                    <a:pt x="1911" y="1"/>
                    <a:pt x="18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9"/>
            <p:cNvSpPr/>
            <p:nvPr/>
          </p:nvSpPr>
          <p:spPr>
            <a:xfrm>
              <a:off x="1889325" y="2582150"/>
              <a:ext cx="160150" cy="141725"/>
            </a:xfrm>
            <a:custGeom>
              <a:avLst/>
              <a:gdLst/>
              <a:ahLst/>
              <a:cxnLst/>
              <a:rect l="l" t="t" r="r" b="b"/>
              <a:pathLst>
                <a:path w="6406" h="5669" extrusionOk="0">
                  <a:moveTo>
                    <a:pt x="687" y="0"/>
                  </a:moveTo>
                  <a:cubicBezTo>
                    <a:pt x="483" y="0"/>
                    <a:pt x="298" y="153"/>
                    <a:pt x="243" y="358"/>
                  </a:cubicBezTo>
                  <a:cubicBezTo>
                    <a:pt x="129" y="757"/>
                    <a:pt x="1" y="1470"/>
                    <a:pt x="115" y="2355"/>
                  </a:cubicBezTo>
                  <a:cubicBezTo>
                    <a:pt x="129" y="2540"/>
                    <a:pt x="258" y="2697"/>
                    <a:pt x="443" y="2754"/>
                  </a:cubicBezTo>
                  <a:cubicBezTo>
                    <a:pt x="671" y="2826"/>
                    <a:pt x="1042" y="2940"/>
                    <a:pt x="1484" y="3054"/>
                  </a:cubicBezTo>
                  <a:cubicBezTo>
                    <a:pt x="1513" y="3596"/>
                    <a:pt x="1598" y="4167"/>
                    <a:pt x="1784" y="4709"/>
                  </a:cubicBezTo>
                  <a:cubicBezTo>
                    <a:pt x="1784" y="4709"/>
                    <a:pt x="2837" y="5668"/>
                    <a:pt x="5264" y="5668"/>
                  </a:cubicBezTo>
                  <a:cubicBezTo>
                    <a:pt x="5348" y="5668"/>
                    <a:pt x="5434" y="5667"/>
                    <a:pt x="5521" y="5664"/>
                  </a:cubicBezTo>
                  <a:cubicBezTo>
                    <a:pt x="5521" y="5664"/>
                    <a:pt x="6406" y="4666"/>
                    <a:pt x="6121" y="1456"/>
                  </a:cubicBezTo>
                  <a:cubicBezTo>
                    <a:pt x="6121" y="1456"/>
                    <a:pt x="5350" y="743"/>
                    <a:pt x="3810" y="443"/>
                  </a:cubicBezTo>
                  <a:cubicBezTo>
                    <a:pt x="3810" y="443"/>
                    <a:pt x="2383" y="72"/>
                    <a:pt x="714" y="1"/>
                  </a:cubicBezTo>
                  <a:cubicBezTo>
                    <a:pt x="705" y="1"/>
                    <a:pt x="696" y="0"/>
                    <a:pt x="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9"/>
            <p:cNvSpPr/>
            <p:nvPr/>
          </p:nvSpPr>
          <p:spPr>
            <a:xfrm>
              <a:off x="1902175" y="2674900"/>
              <a:ext cx="34625" cy="70975"/>
            </a:xfrm>
            <a:custGeom>
              <a:avLst/>
              <a:gdLst/>
              <a:ahLst/>
              <a:cxnLst/>
              <a:rect l="l" t="t" r="r" b="b"/>
              <a:pathLst>
                <a:path w="1385" h="2839" extrusionOk="0">
                  <a:moveTo>
                    <a:pt x="1184" y="0"/>
                  </a:moveTo>
                  <a:cubicBezTo>
                    <a:pt x="1184" y="0"/>
                    <a:pt x="0" y="1241"/>
                    <a:pt x="485" y="2839"/>
                  </a:cubicBezTo>
                  <a:lnTo>
                    <a:pt x="1213" y="2839"/>
                  </a:lnTo>
                  <a:cubicBezTo>
                    <a:pt x="1213" y="2839"/>
                    <a:pt x="143" y="1983"/>
                    <a:pt x="1199" y="585"/>
                  </a:cubicBezTo>
                  <a:cubicBezTo>
                    <a:pt x="1199" y="585"/>
                    <a:pt x="1384" y="371"/>
                    <a:pt x="1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9"/>
            <p:cNvSpPr/>
            <p:nvPr/>
          </p:nvSpPr>
          <p:spPr>
            <a:xfrm>
              <a:off x="1983475" y="2674525"/>
              <a:ext cx="34625" cy="71000"/>
            </a:xfrm>
            <a:custGeom>
              <a:avLst/>
              <a:gdLst/>
              <a:ahLst/>
              <a:cxnLst/>
              <a:rect l="l" t="t" r="r" b="b"/>
              <a:pathLst>
                <a:path w="1385" h="2840" extrusionOk="0">
                  <a:moveTo>
                    <a:pt x="186" y="1"/>
                  </a:moveTo>
                  <a:cubicBezTo>
                    <a:pt x="1" y="372"/>
                    <a:pt x="186" y="571"/>
                    <a:pt x="186" y="571"/>
                  </a:cubicBezTo>
                  <a:cubicBezTo>
                    <a:pt x="1270" y="1969"/>
                    <a:pt x="201" y="2840"/>
                    <a:pt x="201" y="2840"/>
                  </a:cubicBezTo>
                  <a:lnTo>
                    <a:pt x="928" y="2825"/>
                  </a:lnTo>
                  <a:cubicBezTo>
                    <a:pt x="1385" y="1213"/>
                    <a:pt x="186" y="1"/>
                    <a:pt x="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9"/>
            <p:cNvSpPr/>
            <p:nvPr/>
          </p:nvSpPr>
          <p:spPr>
            <a:xfrm>
              <a:off x="2016300" y="2677375"/>
              <a:ext cx="57575" cy="26850"/>
            </a:xfrm>
            <a:custGeom>
              <a:avLst/>
              <a:gdLst/>
              <a:ahLst/>
              <a:cxnLst/>
              <a:rect l="l" t="t" r="r" b="b"/>
              <a:pathLst>
                <a:path w="2303" h="1074" extrusionOk="0">
                  <a:moveTo>
                    <a:pt x="457" y="1"/>
                  </a:moveTo>
                  <a:cubicBezTo>
                    <a:pt x="0" y="301"/>
                    <a:pt x="200" y="900"/>
                    <a:pt x="200" y="900"/>
                  </a:cubicBezTo>
                  <a:cubicBezTo>
                    <a:pt x="716" y="1025"/>
                    <a:pt x="1096" y="1074"/>
                    <a:pt x="1375" y="1074"/>
                  </a:cubicBezTo>
                  <a:cubicBezTo>
                    <a:pt x="2303" y="1074"/>
                    <a:pt x="2126" y="543"/>
                    <a:pt x="2126" y="543"/>
                  </a:cubicBezTo>
                  <a:cubicBezTo>
                    <a:pt x="1926" y="215"/>
                    <a:pt x="45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9"/>
            <p:cNvSpPr/>
            <p:nvPr/>
          </p:nvSpPr>
          <p:spPr>
            <a:xfrm>
              <a:off x="1610800" y="2525825"/>
              <a:ext cx="292100" cy="101650"/>
            </a:xfrm>
            <a:custGeom>
              <a:avLst/>
              <a:gdLst/>
              <a:ahLst/>
              <a:cxnLst/>
              <a:rect l="l" t="t" r="r" b="b"/>
              <a:pathLst>
                <a:path w="11684" h="4066" extrusionOk="0">
                  <a:moveTo>
                    <a:pt x="257" y="0"/>
                  </a:moveTo>
                  <a:lnTo>
                    <a:pt x="257" y="0"/>
                  </a:lnTo>
                  <a:cubicBezTo>
                    <a:pt x="0" y="314"/>
                    <a:pt x="272" y="599"/>
                    <a:pt x="272" y="599"/>
                  </a:cubicBezTo>
                  <a:lnTo>
                    <a:pt x="11513" y="4066"/>
                  </a:lnTo>
                  <a:lnTo>
                    <a:pt x="11684" y="2967"/>
                  </a:lnTo>
                  <a:lnTo>
                    <a:pt x="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9"/>
            <p:cNvSpPr/>
            <p:nvPr/>
          </p:nvSpPr>
          <p:spPr>
            <a:xfrm>
              <a:off x="1723500" y="2569675"/>
              <a:ext cx="8575" cy="23575"/>
            </a:xfrm>
            <a:custGeom>
              <a:avLst/>
              <a:gdLst/>
              <a:ahLst/>
              <a:cxnLst/>
              <a:rect l="l" t="t" r="r" b="b"/>
              <a:pathLst>
                <a:path w="343" h="943" extrusionOk="0">
                  <a:moveTo>
                    <a:pt x="0" y="1"/>
                  </a:moveTo>
                  <a:lnTo>
                    <a:pt x="0" y="942"/>
                  </a:lnTo>
                  <a:lnTo>
                    <a:pt x="214" y="928"/>
                  </a:lnTo>
                  <a:lnTo>
                    <a:pt x="3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9"/>
            <p:cNvSpPr/>
            <p:nvPr/>
          </p:nvSpPr>
          <p:spPr>
            <a:xfrm>
              <a:off x="1727775" y="2581450"/>
              <a:ext cx="175500" cy="60300"/>
            </a:xfrm>
            <a:custGeom>
              <a:avLst/>
              <a:gdLst/>
              <a:ahLst/>
              <a:cxnLst/>
              <a:rect l="l" t="t" r="r" b="b"/>
              <a:pathLst>
                <a:path w="7020" h="2412" extrusionOk="0">
                  <a:moveTo>
                    <a:pt x="1" y="1"/>
                  </a:moveTo>
                  <a:lnTo>
                    <a:pt x="1" y="200"/>
                  </a:lnTo>
                  <a:lnTo>
                    <a:pt x="7019" y="2411"/>
                  </a:lnTo>
                  <a:lnTo>
                    <a:pt x="7019" y="2411"/>
                  </a:lnTo>
                  <a:lnTo>
                    <a:pt x="7005" y="204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9"/>
            <p:cNvSpPr/>
            <p:nvPr/>
          </p:nvSpPr>
          <p:spPr>
            <a:xfrm>
              <a:off x="1735275" y="2735875"/>
              <a:ext cx="337400" cy="54225"/>
            </a:xfrm>
            <a:custGeom>
              <a:avLst/>
              <a:gdLst/>
              <a:ahLst/>
              <a:cxnLst/>
              <a:rect l="l" t="t" r="r" b="b"/>
              <a:pathLst>
                <a:path w="13496" h="2169" extrusionOk="0">
                  <a:moveTo>
                    <a:pt x="11227" y="1"/>
                  </a:moveTo>
                  <a:lnTo>
                    <a:pt x="1498" y="43"/>
                  </a:lnTo>
                  <a:cubicBezTo>
                    <a:pt x="471" y="600"/>
                    <a:pt x="0" y="2169"/>
                    <a:pt x="0" y="2169"/>
                  </a:cubicBezTo>
                  <a:lnTo>
                    <a:pt x="13495" y="2112"/>
                  </a:lnTo>
                  <a:cubicBezTo>
                    <a:pt x="13210" y="272"/>
                    <a:pt x="11227" y="1"/>
                    <a:pt x="1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9"/>
            <p:cNvSpPr/>
            <p:nvPr/>
          </p:nvSpPr>
          <p:spPr>
            <a:xfrm>
              <a:off x="797325" y="3238725"/>
              <a:ext cx="618425" cy="258950"/>
            </a:xfrm>
            <a:custGeom>
              <a:avLst/>
              <a:gdLst/>
              <a:ahLst/>
              <a:cxnLst/>
              <a:rect l="l" t="t" r="r" b="b"/>
              <a:pathLst>
                <a:path w="24737" h="10358" extrusionOk="0">
                  <a:moveTo>
                    <a:pt x="11997" y="1"/>
                  </a:moveTo>
                  <a:lnTo>
                    <a:pt x="0" y="43"/>
                  </a:lnTo>
                  <a:cubicBezTo>
                    <a:pt x="0" y="43"/>
                    <a:pt x="1441" y="3581"/>
                    <a:pt x="4537" y="6563"/>
                  </a:cubicBezTo>
                  <a:cubicBezTo>
                    <a:pt x="6919" y="8845"/>
                    <a:pt x="10086" y="10115"/>
                    <a:pt x="13381" y="10172"/>
                  </a:cubicBezTo>
                  <a:lnTo>
                    <a:pt x="24736" y="10357"/>
                  </a:lnTo>
                  <a:cubicBezTo>
                    <a:pt x="24736" y="10357"/>
                    <a:pt x="12882" y="7732"/>
                    <a:pt x="119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9"/>
            <p:cNvSpPr/>
            <p:nvPr/>
          </p:nvSpPr>
          <p:spPr>
            <a:xfrm>
              <a:off x="1106525" y="3233725"/>
              <a:ext cx="1064575" cy="252000"/>
            </a:xfrm>
            <a:custGeom>
              <a:avLst/>
              <a:gdLst/>
              <a:ahLst/>
              <a:cxnLst/>
              <a:rect l="l" t="t" r="r" b="b"/>
              <a:pathLst>
                <a:path w="42583" h="10080" extrusionOk="0">
                  <a:moveTo>
                    <a:pt x="42582" y="1"/>
                  </a:moveTo>
                  <a:lnTo>
                    <a:pt x="1398" y="1627"/>
                  </a:lnTo>
                  <a:lnTo>
                    <a:pt x="0" y="3225"/>
                  </a:lnTo>
                  <a:cubicBezTo>
                    <a:pt x="0" y="3225"/>
                    <a:pt x="713" y="8717"/>
                    <a:pt x="8830" y="9602"/>
                  </a:cubicBezTo>
                  <a:cubicBezTo>
                    <a:pt x="8830" y="9602"/>
                    <a:pt x="12587" y="10079"/>
                    <a:pt x="18061" y="10079"/>
                  </a:cubicBezTo>
                  <a:cubicBezTo>
                    <a:pt x="22139" y="10079"/>
                    <a:pt x="27171" y="9814"/>
                    <a:pt x="32311" y="8888"/>
                  </a:cubicBezTo>
                  <a:cubicBezTo>
                    <a:pt x="32311" y="8888"/>
                    <a:pt x="40200" y="7519"/>
                    <a:pt x="42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9"/>
            <p:cNvSpPr/>
            <p:nvPr/>
          </p:nvSpPr>
          <p:spPr>
            <a:xfrm>
              <a:off x="1285900" y="3163675"/>
              <a:ext cx="179425" cy="297925"/>
            </a:xfrm>
            <a:custGeom>
              <a:avLst/>
              <a:gdLst/>
              <a:ahLst/>
              <a:cxnLst/>
              <a:rect l="l" t="t" r="r" b="b"/>
              <a:pathLst>
                <a:path w="7177" h="11917" extrusionOk="0">
                  <a:moveTo>
                    <a:pt x="3052" y="0"/>
                  </a:moveTo>
                  <a:cubicBezTo>
                    <a:pt x="2795" y="0"/>
                    <a:pt x="2520" y="43"/>
                    <a:pt x="2226" y="135"/>
                  </a:cubicBezTo>
                  <a:cubicBezTo>
                    <a:pt x="857" y="563"/>
                    <a:pt x="1" y="2004"/>
                    <a:pt x="58" y="3388"/>
                  </a:cubicBezTo>
                  <a:cubicBezTo>
                    <a:pt x="101" y="4415"/>
                    <a:pt x="215" y="5428"/>
                    <a:pt x="486" y="6412"/>
                  </a:cubicBezTo>
                  <a:cubicBezTo>
                    <a:pt x="942" y="8067"/>
                    <a:pt x="1499" y="10078"/>
                    <a:pt x="2825" y="11277"/>
                  </a:cubicBezTo>
                  <a:cubicBezTo>
                    <a:pt x="3312" y="11710"/>
                    <a:pt x="3930" y="11917"/>
                    <a:pt x="4543" y="11917"/>
                  </a:cubicBezTo>
                  <a:cubicBezTo>
                    <a:pt x="5562" y="11917"/>
                    <a:pt x="6568" y="11344"/>
                    <a:pt x="6934" y="10292"/>
                  </a:cubicBezTo>
                  <a:cubicBezTo>
                    <a:pt x="7176" y="9579"/>
                    <a:pt x="7148" y="8794"/>
                    <a:pt x="7076" y="8024"/>
                  </a:cubicBezTo>
                  <a:cubicBezTo>
                    <a:pt x="6877" y="6113"/>
                    <a:pt x="6420" y="4229"/>
                    <a:pt x="5735" y="2432"/>
                  </a:cubicBezTo>
                  <a:cubicBezTo>
                    <a:pt x="5245" y="1141"/>
                    <a:pt x="4385" y="0"/>
                    <a:pt x="3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9"/>
            <p:cNvSpPr/>
            <p:nvPr/>
          </p:nvSpPr>
          <p:spPr>
            <a:xfrm>
              <a:off x="1532700" y="3162600"/>
              <a:ext cx="179775" cy="297925"/>
            </a:xfrm>
            <a:custGeom>
              <a:avLst/>
              <a:gdLst/>
              <a:ahLst/>
              <a:cxnLst/>
              <a:rect l="l" t="t" r="r" b="b"/>
              <a:pathLst>
                <a:path w="7191" h="11917" extrusionOk="0">
                  <a:moveTo>
                    <a:pt x="3052" y="0"/>
                  </a:moveTo>
                  <a:cubicBezTo>
                    <a:pt x="2794" y="0"/>
                    <a:pt x="2519" y="43"/>
                    <a:pt x="2226" y="136"/>
                  </a:cubicBezTo>
                  <a:cubicBezTo>
                    <a:pt x="856" y="563"/>
                    <a:pt x="0" y="1990"/>
                    <a:pt x="57" y="3388"/>
                  </a:cubicBezTo>
                  <a:cubicBezTo>
                    <a:pt x="100" y="4401"/>
                    <a:pt x="214" y="5428"/>
                    <a:pt x="485" y="6412"/>
                  </a:cubicBezTo>
                  <a:cubicBezTo>
                    <a:pt x="942" y="8067"/>
                    <a:pt x="1498" y="10064"/>
                    <a:pt x="2839" y="11277"/>
                  </a:cubicBezTo>
                  <a:cubicBezTo>
                    <a:pt x="3321" y="11710"/>
                    <a:pt x="3935" y="11917"/>
                    <a:pt x="4546" y="11917"/>
                  </a:cubicBezTo>
                  <a:cubicBezTo>
                    <a:pt x="5562" y="11917"/>
                    <a:pt x="6568" y="11344"/>
                    <a:pt x="6933" y="10292"/>
                  </a:cubicBezTo>
                  <a:cubicBezTo>
                    <a:pt x="7190" y="9579"/>
                    <a:pt x="7147" y="8780"/>
                    <a:pt x="7076" y="8024"/>
                  </a:cubicBezTo>
                  <a:cubicBezTo>
                    <a:pt x="6876" y="6113"/>
                    <a:pt x="6434" y="4230"/>
                    <a:pt x="5735" y="2432"/>
                  </a:cubicBezTo>
                  <a:cubicBezTo>
                    <a:pt x="5245" y="1141"/>
                    <a:pt x="4384" y="0"/>
                    <a:pt x="3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9"/>
            <p:cNvSpPr/>
            <p:nvPr/>
          </p:nvSpPr>
          <p:spPr>
            <a:xfrm>
              <a:off x="1564075" y="3193425"/>
              <a:ext cx="117000" cy="236125"/>
            </a:xfrm>
            <a:custGeom>
              <a:avLst/>
              <a:gdLst/>
              <a:ahLst/>
              <a:cxnLst/>
              <a:rect l="l" t="t" r="r" b="b"/>
              <a:pathLst>
                <a:path w="4680" h="9445" extrusionOk="0">
                  <a:moveTo>
                    <a:pt x="1798" y="1"/>
                  </a:moveTo>
                  <a:cubicBezTo>
                    <a:pt x="1656" y="1"/>
                    <a:pt x="1499" y="29"/>
                    <a:pt x="1342" y="87"/>
                  </a:cubicBezTo>
                  <a:cubicBezTo>
                    <a:pt x="557" y="329"/>
                    <a:pt x="1" y="1199"/>
                    <a:pt x="44" y="2112"/>
                  </a:cubicBezTo>
                  <a:cubicBezTo>
                    <a:pt x="72" y="3182"/>
                    <a:pt x="200" y="4067"/>
                    <a:pt x="414" y="4851"/>
                  </a:cubicBezTo>
                  <a:cubicBezTo>
                    <a:pt x="828" y="6321"/>
                    <a:pt x="1327" y="8161"/>
                    <a:pt x="2397" y="9131"/>
                  </a:cubicBezTo>
                  <a:cubicBezTo>
                    <a:pt x="2640" y="9331"/>
                    <a:pt x="2954" y="9445"/>
                    <a:pt x="3296" y="9445"/>
                  </a:cubicBezTo>
                  <a:cubicBezTo>
                    <a:pt x="3724" y="9445"/>
                    <a:pt x="4309" y="9245"/>
                    <a:pt x="4509" y="8660"/>
                  </a:cubicBezTo>
                  <a:cubicBezTo>
                    <a:pt x="4680" y="8161"/>
                    <a:pt x="4651" y="7533"/>
                    <a:pt x="4594" y="6920"/>
                  </a:cubicBezTo>
                  <a:cubicBezTo>
                    <a:pt x="4409" y="5108"/>
                    <a:pt x="3981" y="3339"/>
                    <a:pt x="3339" y="1641"/>
                  </a:cubicBezTo>
                  <a:cubicBezTo>
                    <a:pt x="3096" y="1028"/>
                    <a:pt x="2583" y="1"/>
                    <a:pt x="1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9"/>
            <p:cNvSpPr/>
            <p:nvPr/>
          </p:nvSpPr>
          <p:spPr>
            <a:xfrm>
              <a:off x="1723150" y="3158475"/>
              <a:ext cx="186175" cy="305075"/>
            </a:xfrm>
            <a:custGeom>
              <a:avLst/>
              <a:gdLst/>
              <a:ahLst/>
              <a:cxnLst/>
              <a:rect l="l" t="t" r="r" b="b"/>
              <a:pathLst>
                <a:path w="7447" h="12203" extrusionOk="0">
                  <a:moveTo>
                    <a:pt x="4412" y="1"/>
                  </a:moveTo>
                  <a:cubicBezTo>
                    <a:pt x="3695" y="1"/>
                    <a:pt x="2940" y="117"/>
                    <a:pt x="2625" y="172"/>
                  </a:cubicBezTo>
                  <a:cubicBezTo>
                    <a:pt x="2596" y="186"/>
                    <a:pt x="2554" y="186"/>
                    <a:pt x="2511" y="201"/>
                  </a:cubicBezTo>
                  <a:lnTo>
                    <a:pt x="2482" y="201"/>
                  </a:lnTo>
                  <a:cubicBezTo>
                    <a:pt x="2397" y="215"/>
                    <a:pt x="2311" y="243"/>
                    <a:pt x="2211" y="272"/>
                  </a:cubicBezTo>
                  <a:cubicBezTo>
                    <a:pt x="842" y="700"/>
                    <a:pt x="0" y="2127"/>
                    <a:pt x="57" y="3525"/>
                  </a:cubicBezTo>
                  <a:cubicBezTo>
                    <a:pt x="86" y="4537"/>
                    <a:pt x="200" y="5564"/>
                    <a:pt x="471" y="6534"/>
                  </a:cubicBezTo>
                  <a:cubicBezTo>
                    <a:pt x="927" y="8204"/>
                    <a:pt x="1498" y="10201"/>
                    <a:pt x="2825" y="11399"/>
                  </a:cubicBezTo>
                  <a:cubicBezTo>
                    <a:pt x="3281" y="11813"/>
                    <a:pt x="3994" y="12127"/>
                    <a:pt x="4579" y="12155"/>
                  </a:cubicBezTo>
                  <a:cubicBezTo>
                    <a:pt x="4802" y="12182"/>
                    <a:pt x="5130" y="12202"/>
                    <a:pt x="5500" y="12202"/>
                  </a:cubicBezTo>
                  <a:cubicBezTo>
                    <a:pt x="6126" y="12202"/>
                    <a:pt x="6873" y="12143"/>
                    <a:pt x="7447" y="11955"/>
                  </a:cubicBezTo>
                  <a:lnTo>
                    <a:pt x="6291" y="11370"/>
                  </a:lnTo>
                  <a:cubicBezTo>
                    <a:pt x="6576" y="11128"/>
                    <a:pt x="6790" y="10814"/>
                    <a:pt x="6919" y="10429"/>
                  </a:cubicBezTo>
                  <a:cubicBezTo>
                    <a:pt x="7176" y="9701"/>
                    <a:pt x="7147" y="8917"/>
                    <a:pt x="7061" y="8161"/>
                  </a:cubicBezTo>
                  <a:cubicBezTo>
                    <a:pt x="6876" y="6249"/>
                    <a:pt x="6420" y="4366"/>
                    <a:pt x="5735" y="2569"/>
                  </a:cubicBezTo>
                  <a:cubicBezTo>
                    <a:pt x="5478" y="1913"/>
                    <a:pt x="5136" y="1299"/>
                    <a:pt x="4693" y="857"/>
                  </a:cubicBezTo>
                  <a:lnTo>
                    <a:pt x="5464" y="129"/>
                  </a:lnTo>
                  <a:cubicBezTo>
                    <a:pt x="5174" y="34"/>
                    <a:pt x="4798" y="1"/>
                    <a:pt x="4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9"/>
            <p:cNvSpPr/>
            <p:nvPr/>
          </p:nvSpPr>
          <p:spPr>
            <a:xfrm>
              <a:off x="1779500" y="3161500"/>
              <a:ext cx="179750" cy="297975"/>
            </a:xfrm>
            <a:custGeom>
              <a:avLst/>
              <a:gdLst/>
              <a:ahLst/>
              <a:cxnLst/>
              <a:rect l="l" t="t" r="r" b="b"/>
              <a:pathLst>
                <a:path w="7190" h="11919" extrusionOk="0">
                  <a:moveTo>
                    <a:pt x="3057" y="1"/>
                  </a:moveTo>
                  <a:cubicBezTo>
                    <a:pt x="2798" y="1"/>
                    <a:pt x="2521" y="44"/>
                    <a:pt x="2225" y="137"/>
                  </a:cubicBezTo>
                  <a:cubicBezTo>
                    <a:pt x="856" y="565"/>
                    <a:pt x="0" y="1991"/>
                    <a:pt x="57" y="3389"/>
                  </a:cubicBezTo>
                  <a:cubicBezTo>
                    <a:pt x="100" y="4402"/>
                    <a:pt x="214" y="5429"/>
                    <a:pt x="485" y="6413"/>
                  </a:cubicBezTo>
                  <a:cubicBezTo>
                    <a:pt x="942" y="8068"/>
                    <a:pt x="1498" y="10065"/>
                    <a:pt x="2839" y="11278"/>
                  </a:cubicBezTo>
                  <a:cubicBezTo>
                    <a:pt x="3321" y="11712"/>
                    <a:pt x="3935" y="11918"/>
                    <a:pt x="4545" y="11918"/>
                  </a:cubicBezTo>
                  <a:cubicBezTo>
                    <a:pt x="5562" y="11918"/>
                    <a:pt x="6568" y="11345"/>
                    <a:pt x="6933" y="10294"/>
                  </a:cubicBezTo>
                  <a:cubicBezTo>
                    <a:pt x="7190" y="9580"/>
                    <a:pt x="7147" y="8782"/>
                    <a:pt x="7076" y="8025"/>
                  </a:cubicBezTo>
                  <a:cubicBezTo>
                    <a:pt x="6876" y="6114"/>
                    <a:pt x="6434" y="4231"/>
                    <a:pt x="5749" y="2433"/>
                  </a:cubicBezTo>
                  <a:cubicBezTo>
                    <a:pt x="5248" y="1132"/>
                    <a:pt x="4386" y="1"/>
                    <a:pt x="3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9"/>
            <p:cNvSpPr/>
            <p:nvPr/>
          </p:nvSpPr>
          <p:spPr>
            <a:xfrm>
              <a:off x="1810875" y="3192375"/>
              <a:ext cx="117000" cy="236100"/>
            </a:xfrm>
            <a:custGeom>
              <a:avLst/>
              <a:gdLst/>
              <a:ahLst/>
              <a:cxnLst/>
              <a:rect l="l" t="t" r="r" b="b"/>
              <a:pathLst>
                <a:path w="4680" h="9444" extrusionOk="0">
                  <a:moveTo>
                    <a:pt x="1798" y="0"/>
                  </a:moveTo>
                  <a:cubicBezTo>
                    <a:pt x="1655" y="0"/>
                    <a:pt x="1498" y="29"/>
                    <a:pt x="1341" y="86"/>
                  </a:cubicBezTo>
                  <a:cubicBezTo>
                    <a:pt x="557" y="328"/>
                    <a:pt x="0" y="1198"/>
                    <a:pt x="43" y="2111"/>
                  </a:cubicBezTo>
                  <a:cubicBezTo>
                    <a:pt x="86" y="3181"/>
                    <a:pt x="200" y="4066"/>
                    <a:pt x="414" y="4850"/>
                  </a:cubicBezTo>
                  <a:cubicBezTo>
                    <a:pt x="828" y="6320"/>
                    <a:pt x="1327" y="8160"/>
                    <a:pt x="2411" y="9116"/>
                  </a:cubicBezTo>
                  <a:cubicBezTo>
                    <a:pt x="2639" y="9330"/>
                    <a:pt x="2953" y="9444"/>
                    <a:pt x="3296" y="9444"/>
                  </a:cubicBezTo>
                  <a:cubicBezTo>
                    <a:pt x="3738" y="9444"/>
                    <a:pt x="4309" y="9244"/>
                    <a:pt x="4508" y="8659"/>
                  </a:cubicBezTo>
                  <a:cubicBezTo>
                    <a:pt x="4679" y="8160"/>
                    <a:pt x="4651" y="7532"/>
                    <a:pt x="4594" y="6919"/>
                  </a:cubicBezTo>
                  <a:cubicBezTo>
                    <a:pt x="4408" y="5107"/>
                    <a:pt x="3980" y="3338"/>
                    <a:pt x="3338" y="1641"/>
                  </a:cubicBezTo>
                  <a:cubicBezTo>
                    <a:pt x="3096" y="1027"/>
                    <a:pt x="2582" y="0"/>
                    <a:pt x="1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9"/>
            <p:cNvSpPr/>
            <p:nvPr/>
          </p:nvSpPr>
          <p:spPr>
            <a:xfrm>
              <a:off x="1058725" y="3080025"/>
              <a:ext cx="1124150" cy="262175"/>
            </a:xfrm>
            <a:custGeom>
              <a:avLst/>
              <a:gdLst/>
              <a:ahLst/>
              <a:cxnLst/>
              <a:rect l="l" t="t" r="r" b="b"/>
              <a:pathLst>
                <a:path w="44966" h="10487" extrusionOk="0">
                  <a:moveTo>
                    <a:pt x="39844" y="1"/>
                  </a:moveTo>
                  <a:lnTo>
                    <a:pt x="4808" y="158"/>
                  </a:lnTo>
                  <a:cubicBezTo>
                    <a:pt x="4737" y="158"/>
                    <a:pt x="4680" y="158"/>
                    <a:pt x="4608" y="172"/>
                  </a:cubicBezTo>
                  <a:lnTo>
                    <a:pt x="3824" y="229"/>
                  </a:lnTo>
                  <a:cubicBezTo>
                    <a:pt x="3039" y="272"/>
                    <a:pt x="2297" y="643"/>
                    <a:pt x="1784" y="1242"/>
                  </a:cubicBezTo>
                  <a:lnTo>
                    <a:pt x="942" y="2226"/>
                  </a:lnTo>
                  <a:cubicBezTo>
                    <a:pt x="215" y="3068"/>
                    <a:pt x="1" y="4223"/>
                    <a:pt x="429" y="5236"/>
                  </a:cubicBezTo>
                  <a:cubicBezTo>
                    <a:pt x="1185" y="7033"/>
                    <a:pt x="2554" y="8631"/>
                    <a:pt x="3481" y="9587"/>
                  </a:cubicBezTo>
                  <a:cubicBezTo>
                    <a:pt x="4054" y="10160"/>
                    <a:pt x="4818" y="10486"/>
                    <a:pt x="5626" y="10486"/>
                  </a:cubicBezTo>
                  <a:cubicBezTo>
                    <a:pt x="5644" y="10486"/>
                    <a:pt x="5661" y="10486"/>
                    <a:pt x="5678" y="10486"/>
                  </a:cubicBezTo>
                  <a:lnTo>
                    <a:pt x="40714" y="9587"/>
                  </a:lnTo>
                  <a:cubicBezTo>
                    <a:pt x="41670" y="9573"/>
                    <a:pt x="42569" y="9073"/>
                    <a:pt x="43096" y="8260"/>
                  </a:cubicBezTo>
                  <a:lnTo>
                    <a:pt x="44480" y="6135"/>
                  </a:lnTo>
                  <a:cubicBezTo>
                    <a:pt x="44794" y="5650"/>
                    <a:pt x="44965" y="5093"/>
                    <a:pt x="44965" y="4508"/>
                  </a:cubicBezTo>
                  <a:cubicBezTo>
                    <a:pt x="44965" y="3966"/>
                    <a:pt x="44808" y="3439"/>
                    <a:pt x="44523" y="2982"/>
                  </a:cubicBezTo>
                  <a:lnTo>
                    <a:pt x="43952" y="2041"/>
                  </a:lnTo>
                  <a:cubicBezTo>
                    <a:pt x="43624" y="1513"/>
                    <a:pt x="43125" y="1099"/>
                    <a:pt x="42540" y="857"/>
                  </a:cubicBezTo>
                  <a:lnTo>
                    <a:pt x="40957" y="215"/>
                  </a:lnTo>
                  <a:cubicBezTo>
                    <a:pt x="40600" y="72"/>
                    <a:pt x="40229" y="1"/>
                    <a:pt x="39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9"/>
            <p:cNvSpPr/>
            <p:nvPr/>
          </p:nvSpPr>
          <p:spPr>
            <a:xfrm>
              <a:off x="1111875" y="3121400"/>
              <a:ext cx="1039250" cy="180275"/>
            </a:xfrm>
            <a:custGeom>
              <a:avLst/>
              <a:gdLst/>
              <a:ahLst/>
              <a:cxnLst/>
              <a:rect l="l" t="t" r="r" b="b"/>
              <a:pathLst>
                <a:path w="41570" h="7211" extrusionOk="0">
                  <a:moveTo>
                    <a:pt x="36149" y="0"/>
                  </a:moveTo>
                  <a:cubicBezTo>
                    <a:pt x="35122" y="0"/>
                    <a:pt x="34094" y="15"/>
                    <a:pt x="33053" y="15"/>
                  </a:cubicBezTo>
                  <a:cubicBezTo>
                    <a:pt x="29073" y="29"/>
                    <a:pt x="25093" y="57"/>
                    <a:pt x="21113" y="72"/>
                  </a:cubicBezTo>
                  <a:cubicBezTo>
                    <a:pt x="17019" y="86"/>
                    <a:pt x="12939" y="100"/>
                    <a:pt x="8845" y="129"/>
                  </a:cubicBezTo>
                  <a:cubicBezTo>
                    <a:pt x="6962" y="129"/>
                    <a:pt x="5079" y="143"/>
                    <a:pt x="3196" y="143"/>
                  </a:cubicBezTo>
                  <a:cubicBezTo>
                    <a:pt x="3167" y="143"/>
                    <a:pt x="3139" y="143"/>
                    <a:pt x="3110" y="157"/>
                  </a:cubicBezTo>
                  <a:lnTo>
                    <a:pt x="2325" y="200"/>
                  </a:lnTo>
                  <a:cubicBezTo>
                    <a:pt x="1470" y="271"/>
                    <a:pt x="771" y="1527"/>
                    <a:pt x="557" y="2269"/>
                  </a:cubicBezTo>
                  <a:cubicBezTo>
                    <a:pt x="1" y="4144"/>
                    <a:pt x="1759" y="7211"/>
                    <a:pt x="3815" y="7211"/>
                  </a:cubicBezTo>
                  <a:cubicBezTo>
                    <a:pt x="3870" y="7211"/>
                    <a:pt x="3925" y="7209"/>
                    <a:pt x="3980" y="7204"/>
                  </a:cubicBezTo>
                  <a:cubicBezTo>
                    <a:pt x="4208" y="7190"/>
                    <a:pt x="4451" y="7176"/>
                    <a:pt x="4722" y="7162"/>
                  </a:cubicBezTo>
                  <a:cubicBezTo>
                    <a:pt x="5892" y="7119"/>
                    <a:pt x="7062" y="7105"/>
                    <a:pt x="8231" y="7076"/>
                  </a:cubicBezTo>
                  <a:cubicBezTo>
                    <a:pt x="12283" y="6962"/>
                    <a:pt x="16334" y="6862"/>
                    <a:pt x="20385" y="6762"/>
                  </a:cubicBezTo>
                  <a:cubicBezTo>
                    <a:pt x="24608" y="6648"/>
                    <a:pt x="28816" y="6534"/>
                    <a:pt x="33039" y="6434"/>
                  </a:cubicBezTo>
                  <a:cubicBezTo>
                    <a:pt x="34879" y="6391"/>
                    <a:pt x="36734" y="6334"/>
                    <a:pt x="38574" y="6291"/>
                  </a:cubicBezTo>
                  <a:cubicBezTo>
                    <a:pt x="39002" y="6277"/>
                    <a:pt x="39387" y="6063"/>
                    <a:pt x="39615" y="5707"/>
                  </a:cubicBezTo>
                  <a:cubicBezTo>
                    <a:pt x="40057" y="5008"/>
                    <a:pt x="40628" y="4323"/>
                    <a:pt x="40985" y="3581"/>
                  </a:cubicBezTo>
                  <a:cubicBezTo>
                    <a:pt x="41570" y="2311"/>
                    <a:pt x="40443" y="1184"/>
                    <a:pt x="39401" y="614"/>
                  </a:cubicBezTo>
                  <a:cubicBezTo>
                    <a:pt x="38403" y="86"/>
                    <a:pt x="37247" y="0"/>
                    <a:pt x="36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9"/>
            <p:cNvSpPr/>
            <p:nvPr/>
          </p:nvSpPr>
          <p:spPr>
            <a:xfrm>
              <a:off x="763075" y="3066475"/>
              <a:ext cx="1435475" cy="173625"/>
            </a:xfrm>
            <a:custGeom>
              <a:avLst/>
              <a:gdLst/>
              <a:ahLst/>
              <a:cxnLst/>
              <a:rect l="l" t="t" r="r" b="b"/>
              <a:pathLst>
                <a:path w="57419" h="6945" extrusionOk="0">
                  <a:moveTo>
                    <a:pt x="51156" y="1"/>
                  </a:moveTo>
                  <a:lnTo>
                    <a:pt x="8460" y="186"/>
                  </a:lnTo>
                  <a:cubicBezTo>
                    <a:pt x="6691" y="200"/>
                    <a:pt x="4936" y="614"/>
                    <a:pt x="3396" y="1498"/>
                  </a:cubicBezTo>
                  <a:cubicBezTo>
                    <a:pt x="1641" y="2511"/>
                    <a:pt x="1" y="4180"/>
                    <a:pt x="956" y="6662"/>
                  </a:cubicBezTo>
                  <a:cubicBezTo>
                    <a:pt x="1028" y="6834"/>
                    <a:pt x="1185" y="6933"/>
                    <a:pt x="1370" y="6933"/>
                  </a:cubicBezTo>
                  <a:cubicBezTo>
                    <a:pt x="4822" y="6919"/>
                    <a:pt x="8275" y="6891"/>
                    <a:pt x="11713" y="6891"/>
                  </a:cubicBezTo>
                  <a:cubicBezTo>
                    <a:pt x="11989" y="6891"/>
                    <a:pt x="12279" y="6944"/>
                    <a:pt x="12520" y="6944"/>
                  </a:cubicBezTo>
                  <a:cubicBezTo>
                    <a:pt x="12877" y="6944"/>
                    <a:pt x="13127" y="6827"/>
                    <a:pt x="13068" y="6249"/>
                  </a:cubicBezTo>
                  <a:cubicBezTo>
                    <a:pt x="12996" y="5507"/>
                    <a:pt x="12882" y="5022"/>
                    <a:pt x="13111" y="4280"/>
                  </a:cubicBezTo>
                  <a:cubicBezTo>
                    <a:pt x="13596" y="2782"/>
                    <a:pt x="14708" y="1684"/>
                    <a:pt x="16192" y="1213"/>
                  </a:cubicBezTo>
                  <a:cubicBezTo>
                    <a:pt x="16235" y="1185"/>
                    <a:pt x="16292" y="1185"/>
                    <a:pt x="16335" y="1185"/>
                  </a:cubicBezTo>
                  <a:lnTo>
                    <a:pt x="51171" y="899"/>
                  </a:lnTo>
                  <a:cubicBezTo>
                    <a:pt x="51171" y="899"/>
                    <a:pt x="57319" y="1299"/>
                    <a:pt x="56320" y="6691"/>
                  </a:cubicBezTo>
                  <a:lnTo>
                    <a:pt x="57176" y="6691"/>
                  </a:lnTo>
                  <a:cubicBezTo>
                    <a:pt x="57290" y="6177"/>
                    <a:pt x="57419" y="5264"/>
                    <a:pt x="57191" y="4209"/>
                  </a:cubicBezTo>
                  <a:cubicBezTo>
                    <a:pt x="57191" y="4209"/>
                    <a:pt x="56834" y="386"/>
                    <a:pt x="51256" y="15"/>
                  </a:cubicBezTo>
                  <a:cubicBezTo>
                    <a:pt x="51228" y="1"/>
                    <a:pt x="51185" y="1"/>
                    <a:pt x="51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9"/>
            <p:cNvSpPr/>
            <p:nvPr/>
          </p:nvSpPr>
          <p:spPr>
            <a:xfrm>
              <a:off x="1189975" y="3224825"/>
              <a:ext cx="992900" cy="274700"/>
            </a:xfrm>
            <a:custGeom>
              <a:avLst/>
              <a:gdLst/>
              <a:ahLst/>
              <a:cxnLst/>
              <a:rect l="l" t="t" r="r" b="b"/>
              <a:pathLst>
                <a:path w="39716" h="10988" extrusionOk="0">
                  <a:moveTo>
                    <a:pt x="38731" y="0"/>
                  </a:moveTo>
                  <a:cubicBezTo>
                    <a:pt x="37732" y="6791"/>
                    <a:pt x="30086" y="8502"/>
                    <a:pt x="30086" y="8502"/>
                  </a:cubicBezTo>
                  <a:cubicBezTo>
                    <a:pt x="25354" y="9987"/>
                    <a:pt x="6618" y="10000"/>
                    <a:pt x="5926" y="10000"/>
                  </a:cubicBezTo>
                  <a:cubicBezTo>
                    <a:pt x="5913" y="10000"/>
                    <a:pt x="5906" y="10000"/>
                    <a:pt x="5906" y="10000"/>
                  </a:cubicBezTo>
                  <a:lnTo>
                    <a:pt x="0" y="9501"/>
                  </a:lnTo>
                  <a:lnTo>
                    <a:pt x="5664" y="10742"/>
                  </a:lnTo>
                  <a:cubicBezTo>
                    <a:pt x="8332" y="10916"/>
                    <a:pt x="10830" y="10988"/>
                    <a:pt x="13138" y="10988"/>
                  </a:cubicBezTo>
                  <a:cubicBezTo>
                    <a:pt x="24082" y="10988"/>
                    <a:pt x="30728" y="9373"/>
                    <a:pt x="30728" y="9373"/>
                  </a:cubicBezTo>
                  <a:cubicBezTo>
                    <a:pt x="35735" y="7732"/>
                    <a:pt x="37518" y="4993"/>
                    <a:pt x="37518" y="4993"/>
                  </a:cubicBezTo>
                  <a:cubicBezTo>
                    <a:pt x="39202" y="2711"/>
                    <a:pt x="39715" y="0"/>
                    <a:pt x="39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9"/>
            <p:cNvSpPr/>
            <p:nvPr/>
          </p:nvSpPr>
          <p:spPr>
            <a:xfrm>
              <a:off x="1031625" y="3227325"/>
              <a:ext cx="603450" cy="166925"/>
            </a:xfrm>
            <a:custGeom>
              <a:avLst/>
              <a:gdLst/>
              <a:ahLst/>
              <a:cxnLst/>
              <a:rect l="l" t="t" r="r" b="b"/>
              <a:pathLst>
                <a:path w="24138" h="6677" extrusionOk="0">
                  <a:moveTo>
                    <a:pt x="23424" y="0"/>
                  </a:moveTo>
                  <a:lnTo>
                    <a:pt x="58" y="457"/>
                  </a:lnTo>
                  <a:cubicBezTo>
                    <a:pt x="58" y="457"/>
                    <a:pt x="0" y="3353"/>
                    <a:pt x="3396" y="6220"/>
                  </a:cubicBezTo>
                  <a:cubicBezTo>
                    <a:pt x="3752" y="6519"/>
                    <a:pt x="4223" y="6676"/>
                    <a:pt x="4680" y="6676"/>
                  </a:cubicBezTo>
                  <a:lnTo>
                    <a:pt x="24138" y="6591"/>
                  </a:lnTo>
                  <a:lnTo>
                    <a:pt x="23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9"/>
            <p:cNvSpPr/>
            <p:nvPr/>
          </p:nvSpPr>
          <p:spPr>
            <a:xfrm>
              <a:off x="1024500" y="3073600"/>
              <a:ext cx="554225" cy="180850"/>
            </a:xfrm>
            <a:custGeom>
              <a:avLst/>
              <a:gdLst/>
              <a:ahLst/>
              <a:cxnLst/>
              <a:rect l="l" t="t" r="r" b="b"/>
              <a:pathLst>
                <a:path w="22169" h="7234" extrusionOk="0">
                  <a:moveTo>
                    <a:pt x="22169" y="1"/>
                  </a:moveTo>
                  <a:lnTo>
                    <a:pt x="5450" y="72"/>
                  </a:lnTo>
                  <a:cubicBezTo>
                    <a:pt x="5450" y="72"/>
                    <a:pt x="243" y="1399"/>
                    <a:pt x="0" y="7233"/>
                  </a:cubicBezTo>
                  <a:lnTo>
                    <a:pt x="21113" y="7133"/>
                  </a:lnTo>
                  <a:lnTo>
                    <a:pt x="22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9"/>
            <p:cNvSpPr/>
            <p:nvPr/>
          </p:nvSpPr>
          <p:spPr>
            <a:xfrm>
              <a:off x="1475275" y="3235525"/>
              <a:ext cx="600600" cy="254650"/>
            </a:xfrm>
            <a:custGeom>
              <a:avLst/>
              <a:gdLst/>
              <a:ahLst/>
              <a:cxnLst/>
              <a:rect l="l" t="t" r="r" b="b"/>
              <a:pathLst>
                <a:path w="24024" h="10186" extrusionOk="0">
                  <a:moveTo>
                    <a:pt x="11984" y="0"/>
                  </a:moveTo>
                  <a:lnTo>
                    <a:pt x="1" y="57"/>
                  </a:lnTo>
                  <a:cubicBezTo>
                    <a:pt x="1" y="57"/>
                    <a:pt x="2954" y="7775"/>
                    <a:pt x="10229" y="9843"/>
                  </a:cubicBezTo>
                  <a:lnTo>
                    <a:pt x="24024" y="10186"/>
                  </a:lnTo>
                  <a:cubicBezTo>
                    <a:pt x="24024" y="10186"/>
                    <a:pt x="14280" y="6990"/>
                    <a:pt x="119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9"/>
            <p:cNvSpPr/>
            <p:nvPr/>
          </p:nvSpPr>
          <p:spPr>
            <a:xfrm>
              <a:off x="1429625" y="3025100"/>
              <a:ext cx="1050675" cy="54600"/>
            </a:xfrm>
            <a:custGeom>
              <a:avLst/>
              <a:gdLst/>
              <a:ahLst/>
              <a:cxnLst/>
              <a:rect l="l" t="t" r="r" b="b"/>
              <a:pathLst>
                <a:path w="42027" h="2184" extrusionOk="0">
                  <a:moveTo>
                    <a:pt x="42012" y="1"/>
                  </a:moveTo>
                  <a:lnTo>
                    <a:pt x="1" y="186"/>
                  </a:lnTo>
                  <a:lnTo>
                    <a:pt x="15" y="2183"/>
                  </a:lnTo>
                  <a:lnTo>
                    <a:pt x="42027" y="1984"/>
                  </a:lnTo>
                  <a:lnTo>
                    <a:pt x="42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9"/>
            <p:cNvSpPr/>
            <p:nvPr/>
          </p:nvSpPr>
          <p:spPr>
            <a:xfrm>
              <a:off x="1286625" y="2760475"/>
              <a:ext cx="1395875" cy="294250"/>
            </a:xfrm>
            <a:custGeom>
              <a:avLst/>
              <a:gdLst/>
              <a:ahLst/>
              <a:cxnLst/>
              <a:rect l="l" t="t" r="r" b="b"/>
              <a:pathLst>
                <a:path w="55835" h="11770" extrusionOk="0">
                  <a:moveTo>
                    <a:pt x="40571" y="1"/>
                  </a:moveTo>
                  <a:lnTo>
                    <a:pt x="29786" y="472"/>
                  </a:lnTo>
                  <a:lnTo>
                    <a:pt x="11298" y="1256"/>
                  </a:lnTo>
                  <a:cubicBezTo>
                    <a:pt x="10015" y="1256"/>
                    <a:pt x="8759" y="1627"/>
                    <a:pt x="7675" y="2326"/>
                  </a:cubicBezTo>
                  <a:cubicBezTo>
                    <a:pt x="5064" y="4024"/>
                    <a:pt x="2268" y="6848"/>
                    <a:pt x="714" y="8503"/>
                  </a:cubicBezTo>
                  <a:cubicBezTo>
                    <a:pt x="0" y="9273"/>
                    <a:pt x="314" y="10529"/>
                    <a:pt x="1298" y="10885"/>
                  </a:cubicBezTo>
                  <a:cubicBezTo>
                    <a:pt x="2639" y="11385"/>
                    <a:pt x="4251" y="11770"/>
                    <a:pt x="4251" y="11770"/>
                  </a:cubicBezTo>
                  <a:lnTo>
                    <a:pt x="47775" y="11584"/>
                  </a:lnTo>
                  <a:cubicBezTo>
                    <a:pt x="48289" y="11584"/>
                    <a:pt x="48774" y="11399"/>
                    <a:pt x="49159" y="11071"/>
                  </a:cubicBezTo>
                  <a:lnTo>
                    <a:pt x="55079" y="6021"/>
                  </a:lnTo>
                  <a:cubicBezTo>
                    <a:pt x="55564" y="5607"/>
                    <a:pt x="55835" y="5008"/>
                    <a:pt x="55835" y="4380"/>
                  </a:cubicBezTo>
                  <a:cubicBezTo>
                    <a:pt x="55821" y="3353"/>
                    <a:pt x="55079" y="2469"/>
                    <a:pt x="54066" y="2298"/>
                  </a:cubicBezTo>
                  <a:lnTo>
                    <a:pt x="41028" y="29"/>
                  </a:lnTo>
                  <a:cubicBezTo>
                    <a:pt x="40871" y="1"/>
                    <a:pt x="40728" y="1"/>
                    <a:pt x="40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9"/>
            <p:cNvSpPr/>
            <p:nvPr/>
          </p:nvSpPr>
          <p:spPr>
            <a:xfrm>
              <a:off x="1754525" y="2760475"/>
              <a:ext cx="927975" cy="295700"/>
            </a:xfrm>
            <a:custGeom>
              <a:avLst/>
              <a:gdLst/>
              <a:ahLst/>
              <a:cxnLst/>
              <a:rect l="l" t="t" r="r" b="b"/>
              <a:pathLst>
                <a:path w="37119" h="11828" extrusionOk="0">
                  <a:moveTo>
                    <a:pt x="21855" y="1"/>
                  </a:moveTo>
                  <a:lnTo>
                    <a:pt x="11070" y="472"/>
                  </a:lnTo>
                  <a:cubicBezTo>
                    <a:pt x="9359" y="600"/>
                    <a:pt x="7975" y="1199"/>
                    <a:pt x="6662" y="2312"/>
                  </a:cubicBezTo>
                  <a:cubicBezTo>
                    <a:pt x="4451" y="4166"/>
                    <a:pt x="2440" y="6249"/>
                    <a:pt x="657" y="8517"/>
                  </a:cubicBezTo>
                  <a:cubicBezTo>
                    <a:pt x="443" y="8788"/>
                    <a:pt x="214" y="9074"/>
                    <a:pt x="129" y="9416"/>
                  </a:cubicBezTo>
                  <a:cubicBezTo>
                    <a:pt x="0" y="9972"/>
                    <a:pt x="257" y="10571"/>
                    <a:pt x="671" y="10985"/>
                  </a:cubicBezTo>
                  <a:cubicBezTo>
                    <a:pt x="1334" y="11663"/>
                    <a:pt x="2566" y="11827"/>
                    <a:pt x="3843" y="11827"/>
                  </a:cubicBezTo>
                  <a:cubicBezTo>
                    <a:pt x="5037" y="11827"/>
                    <a:pt x="6271" y="11684"/>
                    <a:pt x="7119" y="11684"/>
                  </a:cubicBezTo>
                  <a:cubicBezTo>
                    <a:pt x="10058" y="11670"/>
                    <a:pt x="12996" y="11656"/>
                    <a:pt x="15935" y="11641"/>
                  </a:cubicBezTo>
                  <a:cubicBezTo>
                    <a:pt x="20300" y="11613"/>
                    <a:pt x="24651" y="11599"/>
                    <a:pt x="29016" y="11584"/>
                  </a:cubicBezTo>
                  <a:lnTo>
                    <a:pt x="29059" y="11584"/>
                  </a:lnTo>
                  <a:cubicBezTo>
                    <a:pt x="29573" y="11584"/>
                    <a:pt x="30058" y="11399"/>
                    <a:pt x="30443" y="11071"/>
                  </a:cubicBezTo>
                  <a:lnTo>
                    <a:pt x="36363" y="6021"/>
                  </a:lnTo>
                  <a:cubicBezTo>
                    <a:pt x="36848" y="5607"/>
                    <a:pt x="37119" y="5008"/>
                    <a:pt x="37119" y="4380"/>
                  </a:cubicBezTo>
                  <a:cubicBezTo>
                    <a:pt x="37105" y="3353"/>
                    <a:pt x="36363" y="2469"/>
                    <a:pt x="35350" y="2298"/>
                  </a:cubicBezTo>
                  <a:lnTo>
                    <a:pt x="22312" y="29"/>
                  </a:lnTo>
                  <a:cubicBezTo>
                    <a:pt x="22155" y="1"/>
                    <a:pt x="22012" y="1"/>
                    <a:pt x="21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9"/>
            <p:cNvSpPr/>
            <p:nvPr/>
          </p:nvSpPr>
          <p:spPr>
            <a:xfrm>
              <a:off x="1775200" y="3230875"/>
              <a:ext cx="1029625" cy="252125"/>
            </a:xfrm>
            <a:custGeom>
              <a:avLst/>
              <a:gdLst/>
              <a:ahLst/>
              <a:cxnLst/>
              <a:rect l="l" t="t" r="r" b="b"/>
              <a:pathLst>
                <a:path w="41185" h="10085" extrusionOk="0">
                  <a:moveTo>
                    <a:pt x="41185" y="1"/>
                  </a:moveTo>
                  <a:lnTo>
                    <a:pt x="1" y="1627"/>
                  </a:lnTo>
                  <a:lnTo>
                    <a:pt x="1356" y="3524"/>
                  </a:lnTo>
                  <a:cubicBezTo>
                    <a:pt x="1356" y="3524"/>
                    <a:pt x="1741" y="7918"/>
                    <a:pt x="7447" y="9616"/>
                  </a:cubicBezTo>
                  <a:cubicBezTo>
                    <a:pt x="7447" y="9616"/>
                    <a:pt x="11168" y="10085"/>
                    <a:pt x="16600" y="10085"/>
                  </a:cubicBezTo>
                  <a:cubicBezTo>
                    <a:pt x="20688" y="10085"/>
                    <a:pt x="25744" y="9819"/>
                    <a:pt x="30914" y="8888"/>
                  </a:cubicBezTo>
                  <a:cubicBezTo>
                    <a:pt x="30914" y="8888"/>
                    <a:pt x="38803" y="7519"/>
                    <a:pt x="41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9"/>
            <p:cNvSpPr/>
            <p:nvPr/>
          </p:nvSpPr>
          <p:spPr>
            <a:xfrm>
              <a:off x="1919650" y="3160825"/>
              <a:ext cx="179775" cy="297925"/>
            </a:xfrm>
            <a:custGeom>
              <a:avLst/>
              <a:gdLst/>
              <a:ahLst/>
              <a:cxnLst/>
              <a:rect l="l" t="t" r="r" b="b"/>
              <a:pathLst>
                <a:path w="7191" h="11917" extrusionOk="0">
                  <a:moveTo>
                    <a:pt x="3052" y="0"/>
                  </a:moveTo>
                  <a:cubicBezTo>
                    <a:pt x="2794" y="0"/>
                    <a:pt x="2519" y="43"/>
                    <a:pt x="2226" y="135"/>
                  </a:cubicBezTo>
                  <a:cubicBezTo>
                    <a:pt x="856" y="577"/>
                    <a:pt x="0" y="2004"/>
                    <a:pt x="57" y="3402"/>
                  </a:cubicBezTo>
                  <a:cubicBezTo>
                    <a:pt x="100" y="4415"/>
                    <a:pt x="214" y="5428"/>
                    <a:pt x="485" y="6412"/>
                  </a:cubicBezTo>
                  <a:cubicBezTo>
                    <a:pt x="942" y="8067"/>
                    <a:pt x="1498" y="10078"/>
                    <a:pt x="2839" y="11276"/>
                  </a:cubicBezTo>
                  <a:cubicBezTo>
                    <a:pt x="3321" y="11710"/>
                    <a:pt x="3935" y="11917"/>
                    <a:pt x="4546" y="11917"/>
                  </a:cubicBezTo>
                  <a:cubicBezTo>
                    <a:pt x="5562" y="11917"/>
                    <a:pt x="6568" y="11344"/>
                    <a:pt x="6933" y="10292"/>
                  </a:cubicBezTo>
                  <a:cubicBezTo>
                    <a:pt x="7190" y="9579"/>
                    <a:pt x="7147" y="8794"/>
                    <a:pt x="7076" y="8024"/>
                  </a:cubicBezTo>
                  <a:cubicBezTo>
                    <a:pt x="6876" y="6112"/>
                    <a:pt x="6434" y="4229"/>
                    <a:pt x="5735" y="2432"/>
                  </a:cubicBezTo>
                  <a:cubicBezTo>
                    <a:pt x="5245" y="1141"/>
                    <a:pt x="4384" y="0"/>
                    <a:pt x="3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9"/>
            <p:cNvSpPr/>
            <p:nvPr/>
          </p:nvSpPr>
          <p:spPr>
            <a:xfrm>
              <a:off x="1692825" y="3077175"/>
              <a:ext cx="1123775" cy="262150"/>
            </a:xfrm>
            <a:custGeom>
              <a:avLst/>
              <a:gdLst/>
              <a:ahLst/>
              <a:cxnLst/>
              <a:rect l="l" t="t" r="r" b="b"/>
              <a:pathLst>
                <a:path w="44951" h="10486" extrusionOk="0">
                  <a:moveTo>
                    <a:pt x="39829" y="0"/>
                  </a:moveTo>
                  <a:lnTo>
                    <a:pt x="4794" y="157"/>
                  </a:lnTo>
                  <a:cubicBezTo>
                    <a:pt x="4722" y="157"/>
                    <a:pt x="4665" y="172"/>
                    <a:pt x="4608" y="172"/>
                  </a:cubicBezTo>
                  <a:lnTo>
                    <a:pt x="3809" y="229"/>
                  </a:lnTo>
                  <a:cubicBezTo>
                    <a:pt x="3025" y="272"/>
                    <a:pt x="2297" y="642"/>
                    <a:pt x="1784" y="1242"/>
                  </a:cubicBezTo>
                  <a:lnTo>
                    <a:pt x="928" y="2226"/>
                  </a:lnTo>
                  <a:cubicBezTo>
                    <a:pt x="215" y="3068"/>
                    <a:pt x="1" y="4223"/>
                    <a:pt x="414" y="5236"/>
                  </a:cubicBezTo>
                  <a:cubicBezTo>
                    <a:pt x="1170" y="7033"/>
                    <a:pt x="2540" y="8631"/>
                    <a:pt x="3481" y="9587"/>
                  </a:cubicBezTo>
                  <a:cubicBezTo>
                    <a:pt x="4039" y="10173"/>
                    <a:pt x="4802" y="10486"/>
                    <a:pt x="5610" y="10486"/>
                  </a:cubicBezTo>
                  <a:cubicBezTo>
                    <a:pt x="5628" y="10486"/>
                    <a:pt x="5646" y="10486"/>
                    <a:pt x="5664" y="10486"/>
                  </a:cubicBezTo>
                  <a:lnTo>
                    <a:pt x="40700" y="9587"/>
                  </a:lnTo>
                  <a:cubicBezTo>
                    <a:pt x="41670" y="9573"/>
                    <a:pt x="42554" y="9073"/>
                    <a:pt x="43082" y="8260"/>
                  </a:cubicBezTo>
                  <a:lnTo>
                    <a:pt x="44466" y="6135"/>
                  </a:lnTo>
                  <a:cubicBezTo>
                    <a:pt x="44780" y="5664"/>
                    <a:pt x="44951" y="5093"/>
                    <a:pt x="44951" y="4508"/>
                  </a:cubicBezTo>
                  <a:cubicBezTo>
                    <a:pt x="44951" y="3966"/>
                    <a:pt x="44794" y="3438"/>
                    <a:pt x="44509" y="2982"/>
                  </a:cubicBezTo>
                  <a:lnTo>
                    <a:pt x="43938" y="2040"/>
                  </a:lnTo>
                  <a:cubicBezTo>
                    <a:pt x="43610" y="1513"/>
                    <a:pt x="43111" y="1099"/>
                    <a:pt x="42540" y="856"/>
                  </a:cubicBezTo>
                  <a:lnTo>
                    <a:pt x="40942" y="214"/>
                  </a:lnTo>
                  <a:cubicBezTo>
                    <a:pt x="40586" y="72"/>
                    <a:pt x="40215" y="0"/>
                    <a:pt x="39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9"/>
            <p:cNvSpPr/>
            <p:nvPr/>
          </p:nvSpPr>
          <p:spPr>
            <a:xfrm>
              <a:off x="1745600" y="3118550"/>
              <a:ext cx="1039275" cy="180475"/>
            </a:xfrm>
            <a:custGeom>
              <a:avLst/>
              <a:gdLst/>
              <a:ahLst/>
              <a:cxnLst/>
              <a:rect l="l" t="t" r="r" b="b"/>
              <a:pathLst>
                <a:path w="41571" h="7219" extrusionOk="0">
                  <a:moveTo>
                    <a:pt x="1" y="0"/>
                  </a:moveTo>
                  <a:lnTo>
                    <a:pt x="1" y="7219"/>
                  </a:lnTo>
                  <a:lnTo>
                    <a:pt x="41570" y="7219"/>
                  </a:lnTo>
                  <a:lnTo>
                    <a:pt x="415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9"/>
            <p:cNvSpPr/>
            <p:nvPr/>
          </p:nvSpPr>
          <p:spPr>
            <a:xfrm>
              <a:off x="1396825" y="3063625"/>
              <a:ext cx="1435475" cy="173725"/>
            </a:xfrm>
            <a:custGeom>
              <a:avLst/>
              <a:gdLst/>
              <a:ahLst/>
              <a:cxnLst/>
              <a:rect l="l" t="t" r="r" b="b"/>
              <a:pathLst>
                <a:path w="57419" h="6949" extrusionOk="0">
                  <a:moveTo>
                    <a:pt x="51156" y="0"/>
                  </a:moveTo>
                  <a:lnTo>
                    <a:pt x="8460" y="186"/>
                  </a:lnTo>
                  <a:cubicBezTo>
                    <a:pt x="6691" y="200"/>
                    <a:pt x="4936" y="614"/>
                    <a:pt x="3395" y="1498"/>
                  </a:cubicBezTo>
                  <a:cubicBezTo>
                    <a:pt x="1641" y="2525"/>
                    <a:pt x="0" y="4180"/>
                    <a:pt x="956" y="6662"/>
                  </a:cubicBezTo>
                  <a:cubicBezTo>
                    <a:pt x="1027" y="6833"/>
                    <a:pt x="1199" y="6948"/>
                    <a:pt x="1370" y="6948"/>
                  </a:cubicBezTo>
                  <a:cubicBezTo>
                    <a:pt x="4822" y="6919"/>
                    <a:pt x="8274" y="6891"/>
                    <a:pt x="11712" y="6891"/>
                  </a:cubicBezTo>
                  <a:cubicBezTo>
                    <a:pt x="11993" y="6891"/>
                    <a:pt x="12288" y="6948"/>
                    <a:pt x="12533" y="6948"/>
                  </a:cubicBezTo>
                  <a:cubicBezTo>
                    <a:pt x="12885" y="6948"/>
                    <a:pt x="13132" y="6829"/>
                    <a:pt x="13082" y="6249"/>
                  </a:cubicBezTo>
                  <a:cubicBezTo>
                    <a:pt x="13010" y="5507"/>
                    <a:pt x="12882" y="5022"/>
                    <a:pt x="13110" y="4280"/>
                  </a:cubicBezTo>
                  <a:cubicBezTo>
                    <a:pt x="13595" y="2782"/>
                    <a:pt x="14708" y="1698"/>
                    <a:pt x="16191" y="1213"/>
                  </a:cubicBezTo>
                  <a:cubicBezTo>
                    <a:pt x="16234" y="1199"/>
                    <a:pt x="16291" y="1184"/>
                    <a:pt x="16334" y="1184"/>
                  </a:cubicBezTo>
                  <a:lnTo>
                    <a:pt x="51170" y="899"/>
                  </a:lnTo>
                  <a:cubicBezTo>
                    <a:pt x="51170" y="899"/>
                    <a:pt x="57319" y="1313"/>
                    <a:pt x="56320" y="6691"/>
                  </a:cubicBezTo>
                  <a:lnTo>
                    <a:pt x="57176" y="6691"/>
                  </a:lnTo>
                  <a:cubicBezTo>
                    <a:pt x="57290" y="6177"/>
                    <a:pt x="57418" y="5264"/>
                    <a:pt x="57190" y="4209"/>
                  </a:cubicBezTo>
                  <a:cubicBezTo>
                    <a:pt x="57190" y="4209"/>
                    <a:pt x="56834" y="386"/>
                    <a:pt x="51256" y="15"/>
                  </a:cubicBezTo>
                  <a:cubicBezTo>
                    <a:pt x="51227" y="15"/>
                    <a:pt x="51199" y="0"/>
                    <a:pt x="51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9"/>
            <p:cNvSpPr/>
            <p:nvPr/>
          </p:nvSpPr>
          <p:spPr>
            <a:xfrm>
              <a:off x="1824075" y="3221975"/>
              <a:ext cx="992525" cy="274825"/>
            </a:xfrm>
            <a:custGeom>
              <a:avLst/>
              <a:gdLst/>
              <a:ahLst/>
              <a:cxnLst/>
              <a:rect l="l" t="t" r="r" b="b"/>
              <a:pathLst>
                <a:path w="39701" h="10993" extrusionOk="0">
                  <a:moveTo>
                    <a:pt x="38716" y="0"/>
                  </a:moveTo>
                  <a:cubicBezTo>
                    <a:pt x="37718" y="6791"/>
                    <a:pt x="30072" y="8502"/>
                    <a:pt x="30072" y="8502"/>
                  </a:cubicBezTo>
                  <a:cubicBezTo>
                    <a:pt x="25339" y="9986"/>
                    <a:pt x="6604" y="10000"/>
                    <a:pt x="5911" y="10000"/>
                  </a:cubicBezTo>
                  <a:cubicBezTo>
                    <a:pt x="5898" y="10000"/>
                    <a:pt x="5892" y="10000"/>
                    <a:pt x="5892" y="10000"/>
                  </a:cubicBezTo>
                  <a:lnTo>
                    <a:pt x="0" y="9515"/>
                  </a:lnTo>
                  <a:lnTo>
                    <a:pt x="0" y="9515"/>
                  </a:lnTo>
                  <a:lnTo>
                    <a:pt x="5649" y="10742"/>
                  </a:lnTo>
                  <a:cubicBezTo>
                    <a:pt x="8338" y="10920"/>
                    <a:pt x="10854" y="10993"/>
                    <a:pt x="13175" y="10993"/>
                  </a:cubicBezTo>
                  <a:cubicBezTo>
                    <a:pt x="24097" y="10993"/>
                    <a:pt x="30714" y="9373"/>
                    <a:pt x="30714" y="9373"/>
                  </a:cubicBezTo>
                  <a:cubicBezTo>
                    <a:pt x="35721" y="7732"/>
                    <a:pt x="37504" y="4993"/>
                    <a:pt x="37504" y="4993"/>
                  </a:cubicBezTo>
                  <a:cubicBezTo>
                    <a:pt x="39187" y="2725"/>
                    <a:pt x="39701" y="0"/>
                    <a:pt x="39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9"/>
            <p:cNvSpPr/>
            <p:nvPr/>
          </p:nvSpPr>
          <p:spPr>
            <a:xfrm>
              <a:off x="680700" y="2697350"/>
              <a:ext cx="935475" cy="274700"/>
            </a:xfrm>
            <a:custGeom>
              <a:avLst/>
              <a:gdLst/>
              <a:ahLst/>
              <a:cxnLst/>
              <a:rect l="l" t="t" r="r" b="b"/>
              <a:pathLst>
                <a:path w="37419" h="10988" extrusionOk="0">
                  <a:moveTo>
                    <a:pt x="671" y="1"/>
                  </a:moveTo>
                  <a:lnTo>
                    <a:pt x="0" y="2925"/>
                  </a:lnTo>
                  <a:cubicBezTo>
                    <a:pt x="0" y="2925"/>
                    <a:pt x="34851" y="10771"/>
                    <a:pt x="34908" y="10785"/>
                  </a:cubicBezTo>
                  <a:cubicBezTo>
                    <a:pt x="35205" y="10857"/>
                    <a:pt x="35562" y="10988"/>
                    <a:pt x="35896" y="10988"/>
                  </a:cubicBezTo>
                  <a:cubicBezTo>
                    <a:pt x="35963" y="10988"/>
                    <a:pt x="36028" y="10983"/>
                    <a:pt x="36092" y="10971"/>
                  </a:cubicBezTo>
                  <a:cubicBezTo>
                    <a:pt x="37233" y="10771"/>
                    <a:pt x="37418" y="8960"/>
                    <a:pt x="37005" y="8132"/>
                  </a:cubicBezTo>
                  <a:cubicBezTo>
                    <a:pt x="36905" y="7918"/>
                    <a:pt x="36691" y="7761"/>
                    <a:pt x="36448" y="7718"/>
                  </a:cubicBezTo>
                  <a:lnTo>
                    <a:pt x="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9"/>
            <p:cNvSpPr/>
            <p:nvPr/>
          </p:nvSpPr>
          <p:spPr>
            <a:xfrm>
              <a:off x="663925" y="2697075"/>
              <a:ext cx="50675" cy="73775"/>
            </a:xfrm>
            <a:custGeom>
              <a:avLst/>
              <a:gdLst/>
              <a:ahLst/>
              <a:cxnLst/>
              <a:rect l="l" t="t" r="r" b="b"/>
              <a:pathLst>
                <a:path w="2027" h="2951" extrusionOk="0">
                  <a:moveTo>
                    <a:pt x="1253" y="1"/>
                  </a:moveTo>
                  <a:cubicBezTo>
                    <a:pt x="835" y="1"/>
                    <a:pt x="372" y="544"/>
                    <a:pt x="201" y="1281"/>
                  </a:cubicBezTo>
                  <a:cubicBezTo>
                    <a:pt x="1" y="2095"/>
                    <a:pt x="215" y="2836"/>
                    <a:pt x="671" y="2936"/>
                  </a:cubicBezTo>
                  <a:cubicBezTo>
                    <a:pt x="711" y="2946"/>
                    <a:pt x="750" y="2951"/>
                    <a:pt x="790" y="2951"/>
                  </a:cubicBezTo>
                  <a:cubicBezTo>
                    <a:pt x="1216" y="2951"/>
                    <a:pt x="1672" y="2411"/>
                    <a:pt x="1841" y="1681"/>
                  </a:cubicBezTo>
                  <a:cubicBezTo>
                    <a:pt x="2027" y="868"/>
                    <a:pt x="1813" y="126"/>
                    <a:pt x="1356" y="12"/>
                  </a:cubicBezTo>
                  <a:cubicBezTo>
                    <a:pt x="1322" y="4"/>
                    <a:pt x="1288" y="1"/>
                    <a:pt x="1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9"/>
            <p:cNvSpPr/>
            <p:nvPr/>
          </p:nvSpPr>
          <p:spPr>
            <a:xfrm>
              <a:off x="674625" y="2705550"/>
              <a:ext cx="29275" cy="57100"/>
            </a:xfrm>
            <a:custGeom>
              <a:avLst/>
              <a:gdLst/>
              <a:ahLst/>
              <a:cxnLst/>
              <a:rect l="l" t="t" r="r" b="b"/>
              <a:pathLst>
                <a:path w="1171" h="2284" extrusionOk="0">
                  <a:moveTo>
                    <a:pt x="814" y="1"/>
                  </a:moveTo>
                  <a:cubicBezTo>
                    <a:pt x="614" y="1"/>
                    <a:pt x="243" y="358"/>
                    <a:pt x="86" y="1028"/>
                  </a:cubicBezTo>
                  <a:cubicBezTo>
                    <a:pt x="1" y="1356"/>
                    <a:pt x="1" y="1684"/>
                    <a:pt x="86" y="1941"/>
                  </a:cubicBezTo>
                  <a:cubicBezTo>
                    <a:pt x="129" y="2141"/>
                    <a:pt x="229" y="2255"/>
                    <a:pt x="315" y="2283"/>
                  </a:cubicBezTo>
                  <a:lnTo>
                    <a:pt x="357" y="2283"/>
                  </a:lnTo>
                  <a:cubicBezTo>
                    <a:pt x="557" y="2283"/>
                    <a:pt x="942" y="1927"/>
                    <a:pt x="1099" y="1256"/>
                  </a:cubicBezTo>
                  <a:cubicBezTo>
                    <a:pt x="1171" y="928"/>
                    <a:pt x="1171" y="586"/>
                    <a:pt x="1099" y="343"/>
                  </a:cubicBezTo>
                  <a:cubicBezTo>
                    <a:pt x="1042" y="144"/>
                    <a:pt x="957" y="29"/>
                    <a:pt x="8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D2C3D9-3B8A-0B28-D98B-887E6AE51E52}"/>
              </a:ext>
            </a:extLst>
          </p:cNvPr>
          <p:cNvSpPr>
            <a:spLocks noGrp="1"/>
          </p:cNvSpPr>
          <p:nvPr>
            <p:ph type="body" idx="1"/>
          </p:nvPr>
        </p:nvSpPr>
        <p:spPr>
          <a:xfrm>
            <a:off x="82620" y="1138491"/>
            <a:ext cx="5094300" cy="3120773"/>
          </a:xfrm>
        </p:spPr>
        <p:txBody>
          <a:bodyPr/>
          <a:lstStyle/>
          <a:p>
            <a:pPr>
              <a:buFont typeface="Wingdings" panose="05000000000000000000" pitchFamily="2" charset="2"/>
              <a:buChar char="v"/>
            </a:pPr>
            <a:endParaRPr lang="en-US" sz="2200">
              <a:latin typeface="Time s New Roman"/>
            </a:endParaRPr>
          </a:p>
          <a:p>
            <a:pPr>
              <a:buFont typeface="Wingdings" panose="05000000000000000000" pitchFamily="2" charset="2"/>
              <a:buChar char="v"/>
            </a:pPr>
            <a:r>
              <a:rPr lang="vi-VN" sz="2200">
                <a:latin typeface="Time s New Roman"/>
              </a:rPr>
              <a:t>Khái niệm: Cách mạng vô sản là cuộc cách mạng nhằm đánh đổ chế độ tư bản chủ nghĩa, giai cấp lãnh đạo là công nhân và quần chúng nhân dân.</a:t>
            </a:r>
          </a:p>
          <a:p>
            <a:pPr>
              <a:buFont typeface="Wingdings" panose="05000000000000000000" pitchFamily="2" charset="2"/>
              <a:buChar char="v"/>
            </a:pPr>
            <a:r>
              <a:rPr lang="vi-VN" sz="2200">
                <a:latin typeface="Time s New Roman"/>
              </a:rPr>
              <a:t>Mục đích: Giải phóng xã hội, giải </a:t>
            </a:r>
          </a:p>
          <a:p>
            <a:pPr marL="165100" indent="0">
              <a:buNone/>
            </a:pPr>
            <a:r>
              <a:rPr lang="vi-VN" sz="2200">
                <a:latin typeface="Time s New Roman"/>
              </a:rPr>
              <a:t>     phóng con người, hướng tới 1 xã </a:t>
            </a:r>
          </a:p>
          <a:p>
            <a:pPr marL="165100" indent="0">
              <a:buNone/>
            </a:pPr>
            <a:r>
              <a:rPr lang="vi-VN" sz="2200">
                <a:latin typeface="Time s New Roman"/>
              </a:rPr>
              <a:t>     hội công bằng dân chủ văn minh.</a:t>
            </a:r>
          </a:p>
          <a:p>
            <a:pPr>
              <a:buFont typeface="Wingdings" panose="05000000000000000000" pitchFamily="2" charset="2"/>
              <a:buChar char="v"/>
            </a:pPr>
            <a:r>
              <a:rPr lang="vi-VN" sz="2200">
                <a:latin typeface="Time s New Roman"/>
              </a:rPr>
              <a:t>Gồm 2 giai đoạn</a:t>
            </a:r>
          </a:p>
          <a:p>
            <a:endParaRPr lang="en-US">
              <a:latin typeface="Time s New Roman"/>
            </a:endParaRPr>
          </a:p>
        </p:txBody>
      </p:sp>
      <p:sp>
        <p:nvSpPr>
          <p:cNvPr id="3" name="Title 2">
            <a:extLst>
              <a:ext uri="{FF2B5EF4-FFF2-40B4-BE49-F238E27FC236}">
                <a16:creationId xmlns:a16="http://schemas.microsoft.com/office/drawing/2014/main" id="{0FD3F53D-C906-F181-9AA9-0331F033BA1A}"/>
              </a:ext>
            </a:extLst>
          </p:cNvPr>
          <p:cNvSpPr>
            <a:spLocks noGrp="1"/>
          </p:cNvSpPr>
          <p:nvPr>
            <p:ph type="ctrTitle"/>
          </p:nvPr>
        </p:nvSpPr>
        <p:spPr>
          <a:xfrm>
            <a:off x="491794" y="158952"/>
            <a:ext cx="7717500" cy="577800"/>
          </a:xfrm>
        </p:spPr>
        <p:txBody>
          <a:bodyPr/>
          <a:lstStyle/>
          <a:p>
            <a:pPr algn="ctr"/>
            <a:r>
              <a:rPr lang="en-US" b="1">
                <a:latin typeface="Time s New Roman"/>
              </a:rPr>
              <a:t>Cách mạng vô sản</a:t>
            </a:r>
          </a:p>
        </p:txBody>
      </p:sp>
      <p:pic>
        <p:nvPicPr>
          <p:cNvPr id="4" name="Picture 3">
            <a:extLst>
              <a:ext uri="{FF2B5EF4-FFF2-40B4-BE49-F238E27FC236}">
                <a16:creationId xmlns:a16="http://schemas.microsoft.com/office/drawing/2014/main" id="{1EFD8A35-8379-1DDA-8E54-3146824D4168}"/>
              </a:ext>
            </a:extLst>
          </p:cNvPr>
          <p:cNvPicPr>
            <a:picLocks noChangeAspect="1"/>
          </p:cNvPicPr>
          <p:nvPr/>
        </p:nvPicPr>
        <p:blipFill>
          <a:blip r:embed="rId2"/>
          <a:stretch>
            <a:fillRect/>
          </a:stretch>
        </p:blipFill>
        <p:spPr>
          <a:xfrm>
            <a:off x="5176920" y="1841471"/>
            <a:ext cx="3920068" cy="2554445"/>
          </a:xfrm>
          <a:prstGeom prst="rect">
            <a:avLst/>
          </a:prstGeom>
        </p:spPr>
      </p:pic>
    </p:spTree>
    <p:extLst>
      <p:ext uri="{BB962C8B-B14F-4D97-AF65-F5344CB8AC3E}">
        <p14:creationId xmlns:p14="http://schemas.microsoft.com/office/powerpoint/2010/main" val="2423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stitutionalist Revolution in Brazil by Slidesgo">
  <a:themeElements>
    <a:clrScheme name="Simple Light">
      <a:dk1>
        <a:srgbClr val="262526"/>
      </a:dk1>
      <a:lt1>
        <a:srgbClr val="F2EFDC"/>
      </a:lt1>
      <a:dk2>
        <a:srgbClr val="D9CD91"/>
      </a:dk2>
      <a:lt2>
        <a:srgbClr val="838C3F"/>
      </a:lt2>
      <a:accent1>
        <a:srgbClr val="A67B56"/>
      </a:accent1>
      <a:accent2>
        <a:srgbClr val="BF2626"/>
      </a:accent2>
      <a:accent3>
        <a:srgbClr val="FFFFFF"/>
      </a:accent3>
      <a:accent4>
        <a:srgbClr val="FFFFFF"/>
      </a:accent4>
      <a:accent5>
        <a:srgbClr val="FFFFFF"/>
      </a:accent5>
      <a:accent6>
        <a:srgbClr val="FFFFFF"/>
      </a:accent6>
      <a:hlink>
        <a:srgbClr val="262526"/>
      </a:hlink>
      <a:folHlink>
        <a:srgbClr val="0097A7"/>
      </a:folHlink>
    </a:clrScheme>
    <a:fontScheme name="Custom 4">
      <a:majorFont>
        <a:latin typeface="#9Slide03 AmpleSoft 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930</TotalTime>
  <Words>1415</Words>
  <Application>Microsoft Office PowerPoint</Application>
  <PresentationFormat>On-screen Show (16:9)</PresentationFormat>
  <Paragraphs>157</Paragraphs>
  <Slides>35</Slides>
  <Notes>11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Rubik ExtraBold</vt:lpstr>
      <vt:lpstr>Arial</vt:lpstr>
      <vt:lpstr>Bebas Neue</vt:lpstr>
      <vt:lpstr>Rajdhani</vt:lpstr>
      <vt:lpstr>Time s New Roman</vt:lpstr>
      <vt:lpstr>Wingdings</vt:lpstr>
      <vt:lpstr>Assistant</vt:lpstr>
      <vt:lpstr>Rubik</vt:lpstr>
      <vt:lpstr>Poppins</vt:lpstr>
      <vt:lpstr>Cabin</vt:lpstr>
      <vt:lpstr>Constitutionalist Revolution in Brazil by Slidesgo</vt:lpstr>
      <vt:lpstr>TƯ TƯỞNG HỒ CHÍ MINH</vt:lpstr>
      <vt:lpstr>1. Nguyễn Thị Ngân  2. Nguyễn Thị Phương Nam  3.Trần Hoàng Minh Quang  4. Nguyễn Văn Hiệu  5. Phạm Minh Hiếu </vt:lpstr>
      <vt:lpstr>“Muốn cứu nước và giải phóng dân tộc không có con đường nào khác con đường cách mạng vô sản”. Phân tích và chứng minh luận điểm trên.</vt:lpstr>
      <vt:lpstr>01</vt:lpstr>
      <vt:lpstr>01</vt:lpstr>
      <vt:lpstr>Bối cảnh thế giới</vt:lpstr>
      <vt:lpstr>Bối cảnh Việt Nam</vt:lpstr>
      <vt:lpstr>Phân tích luận điểm</vt:lpstr>
      <vt:lpstr>Cách mạng vô sản</vt:lpstr>
      <vt:lpstr>Cách mạng giải phóng dân tộc</vt:lpstr>
      <vt:lpstr>Mối liên hệ giữa cách mạng vô sản và giải phóng dân tộc</vt:lpstr>
      <vt:lpstr>PowerPoint Presentation</vt:lpstr>
      <vt:lpstr>Hành trình tìm đến cách mạng vô sản, cách mạng giải phóng dân tộc của Hồ Chí Minh</vt:lpstr>
      <vt:lpstr>Chứng minh luận điểm</vt:lpstr>
      <vt:lpstr> Trên cơ sở lí luận</vt:lpstr>
      <vt:lpstr>Thực tiễn cách mạng Việt Nam</vt:lpstr>
      <vt:lpstr>Vận dụng luận điểm vào công cuộc đổi mới</vt:lpstr>
      <vt:lpstr>Ý nghĩa</vt:lpstr>
      <vt:lpstr>PowerPoint Presentation</vt:lpstr>
      <vt:lpstr>Liên hệ</vt:lpstr>
      <vt:lpstr>PowerPoint Presentation</vt:lpstr>
      <vt:lpstr>PowerPoint Presentation</vt:lpstr>
      <vt:lpstr>Câu hỏi củng cố</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TƯ TƯỞNG HỒ CHÍ MINH</dc:title>
  <dc:creator>welcome</dc:creator>
  <cp:lastModifiedBy>ngana9dqh@gmail.com</cp:lastModifiedBy>
  <cp:revision>21</cp:revision>
  <dcterms:modified xsi:type="dcterms:W3CDTF">2022-07-15T16:28:47Z</dcterms:modified>
</cp:coreProperties>
</file>